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sldIdLst>
    <p:sldId id="256" r:id="rId4"/>
    <p:sldId id="257" r:id="rId5"/>
    <p:sldId id="258" r:id="rId6"/>
    <p:sldId id="259" r:id="rId7"/>
    <p:sldId id="260"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FE981-9230-40D5-8894-0145B16DC9FD}" v="384" dt="2023-01-12T17:47:08.477"/>
    <p1510:client id="{62F05EB8-9C34-480C-B066-BEF1AC1EDC47}" v="1" dt="2023-01-12T20:21:45.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96" d="100"/>
          <a:sy n="96" d="100"/>
        </p:scale>
        <p:origin x="6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6/11/relationships/changesInfo" Target="changesInfos/changesInfo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088S-McNamara, Adana" userId="cf410be4-4195-4c45-802d-a6dc6db39093" providerId="ADAL" clId="{62F05EB8-9C34-480C-B066-BEF1AC1EDC47}"/>
    <pc:docChg chg="modSld">
      <pc:chgData name="088S-McNamara, Adana" userId="cf410be4-4195-4c45-802d-a6dc6db39093" providerId="ADAL" clId="{62F05EB8-9C34-480C-B066-BEF1AC1EDC47}" dt="2023-01-12T20:21:45.974" v="0" actId="20577"/>
      <pc:docMkLst>
        <pc:docMk/>
      </pc:docMkLst>
      <pc:sldChg chg="modSp">
        <pc:chgData name="088S-McNamara, Adana" userId="cf410be4-4195-4c45-802d-a6dc6db39093" providerId="ADAL" clId="{62F05EB8-9C34-480C-B066-BEF1AC1EDC47}" dt="2023-01-12T20:21:45.974" v="0" actId="20577"/>
        <pc:sldMkLst>
          <pc:docMk/>
          <pc:sldMk cId="3422625783" sldId="262"/>
        </pc:sldMkLst>
        <pc:graphicFrameChg chg="mod">
          <ac:chgData name="088S-McNamara, Adana" userId="cf410be4-4195-4c45-802d-a6dc6db39093" providerId="ADAL" clId="{62F05EB8-9C34-480C-B066-BEF1AC1EDC47}" dt="2023-01-12T20:21:45.974" v="0" actId="20577"/>
          <ac:graphicFrameMkLst>
            <pc:docMk/>
            <pc:sldMk cId="3422625783" sldId="262"/>
            <ac:graphicFrameMk id="5" creationId="{2C4BD302-B45D-5750-EDBF-C0494DDDB07F}"/>
          </ac:graphicFrameMkLst>
        </pc:graphicFrame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75972C-0170-4A97-9A90-8F14D8F49B9B}" type="doc">
      <dgm:prSet loTypeId="urn:microsoft.com/office/officeart/2005/8/layout/hierarchy3" loCatId="hierarchy" qsTypeId="urn:microsoft.com/office/officeart/2005/8/quickstyle/simple1" qsCatId="simple" csTypeId="urn:microsoft.com/office/officeart/2005/8/colors/colorful1" csCatId="colorful"/>
      <dgm:spPr/>
      <dgm:t>
        <a:bodyPr/>
        <a:lstStyle/>
        <a:p>
          <a:endParaRPr lang="en-US"/>
        </a:p>
      </dgm:t>
    </dgm:pt>
    <dgm:pt modelId="{F6D36BD5-C361-4036-B9F2-F3235E5ED8B4}">
      <dgm:prSet/>
      <dgm:spPr/>
      <dgm:t>
        <a:bodyPr/>
        <a:lstStyle/>
        <a:p>
          <a:r>
            <a:rPr lang="en-CA"/>
            <a:t>I do not have a digital footprint as I have been aware of what I sign up to and give personal information to.</a:t>
          </a:r>
          <a:endParaRPr lang="en-US"/>
        </a:p>
      </dgm:t>
    </dgm:pt>
    <dgm:pt modelId="{582ADD6E-BBBB-4238-9ECF-7F86D6CCE13A}" type="parTrans" cxnId="{CC6E6FE6-6B8B-4584-81EC-4FB3E9D9CF79}">
      <dgm:prSet/>
      <dgm:spPr/>
      <dgm:t>
        <a:bodyPr/>
        <a:lstStyle/>
        <a:p>
          <a:endParaRPr lang="en-US"/>
        </a:p>
      </dgm:t>
    </dgm:pt>
    <dgm:pt modelId="{5C2B19A5-3749-4D69-B7E3-75AC587E37FE}" type="sibTrans" cxnId="{CC6E6FE6-6B8B-4584-81EC-4FB3E9D9CF79}">
      <dgm:prSet/>
      <dgm:spPr/>
      <dgm:t>
        <a:bodyPr/>
        <a:lstStyle/>
        <a:p>
          <a:endParaRPr lang="en-US"/>
        </a:p>
      </dgm:t>
    </dgm:pt>
    <dgm:pt modelId="{166919D1-A077-43FE-BD04-620E4777BFD0}">
      <dgm:prSet/>
      <dgm:spPr/>
      <dgm:t>
        <a:bodyPr/>
        <a:lstStyle/>
        <a:p>
          <a:r>
            <a:rPr lang="en-CA"/>
            <a:t>Because I do not have a digital footprint I have a better chance then someone with a bad digital footprint at getting a job.</a:t>
          </a:r>
          <a:endParaRPr lang="en-US"/>
        </a:p>
      </dgm:t>
    </dgm:pt>
    <dgm:pt modelId="{B705C755-131A-451B-94D0-24A9B65293DB}" type="parTrans" cxnId="{77DE0D33-7CD5-4EF3-B119-22E89227071B}">
      <dgm:prSet/>
      <dgm:spPr/>
      <dgm:t>
        <a:bodyPr/>
        <a:lstStyle/>
        <a:p>
          <a:endParaRPr lang="en-US"/>
        </a:p>
      </dgm:t>
    </dgm:pt>
    <dgm:pt modelId="{E4BD8D74-591F-4F59-B9A0-49F9E98BFF2C}" type="sibTrans" cxnId="{77DE0D33-7CD5-4EF3-B119-22E89227071B}">
      <dgm:prSet/>
      <dgm:spPr/>
      <dgm:t>
        <a:bodyPr/>
        <a:lstStyle/>
        <a:p>
          <a:endParaRPr lang="en-US"/>
        </a:p>
      </dgm:t>
    </dgm:pt>
    <dgm:pt modelId="{EAE9DBC0-026F-48BB-9BDA-31BED8ABA8D9}">
      <dgm:prSet/>
      <dgm:spPr/>
      <dgm:t>
        <a:bodyPr/>
        <a:lstStyle/>
        <a:p>
          <a:r>
            <a:rPr lang="en-CA"/>
            <a:t>I also know how to help delete and hide info so I would be more valued at a company that doesn’t want their data stolen because of company secrets worth a lot of money.</a:t>
          </a:r>
          <a:endParaRPr lang="en-US"/>
        </a:p>
      </dgm:t>
    </dgm:pt>
    <dgm:pt modelId="{4DA914A9-D125-4995-B7D0-E6E518B29597}" type="parTrans" cxnId="{A177F88F-0C76-406F-A0AD-3695ED6D7F94}">
      <dgm:prSet/>
      <dgm:spPr/>
      <dgm:t>
        <a:bodyPr/>
        <a:lstStyle/>
        <a:p>
          <a:endParaRPr lang="en-US"/>
        </a:p>
      </dgm:t>
    </dgm:pt>
    <dgm:pt modelId="{5FAEBAE1-A922-42CE-88F1-0175AAA9EB27}" type="sibTrans" cxnId="{A177F88F-0C76-406F-A0AD-3695ED6D7F94}">
      <dgm:prSet/>
      <dgm:spPr/>
      <dgm:t>
        <a:bodyPr/>
        <a:lstStyle/>
        <a:p>
          <a:endParaRPr lang="en-US"/>
        </a:p>
      </dgm:t>
    </dgm:pt>
    <dgm:pt modelId="{CCB0A094-5312-42EF-8A59-7BB399F861BB}" type="pres">
      <dgm:prSet presAssocID="{2075972C-0170-4A97-9A90-8F14D8F49B9B}" presName="diagram" presStyleCnt="0">
        <dgm:presLayoutVars>
          <dgm:chPref val="1"/>
          <dgm:dir/>
          <dgm:animOne val="branch"/>
          <dgm:animLvl val="lvl"/>
          <dgm:resizeHandles/>
        </dgm:presLayoutVars>
      </dgm:prSet>
      <dgm:spPr/>
    </dgm:pt>
    <dgm:pt modelId="{88A27DB5-F4D3-4581-A0F1-B38E3E524979}" type="pres">
      <dgm:prSet presAssocID="{F6D36BD5-C361-4036-B9F2-F3235E5ED8B4}" presName="root" presStyleCnt="0"/>
      <dgm:spPr/>
    </dgm:pt>
    <dgm:pt modelId="{F71511F0-E5A6-4143-89E2-B10C220ED1FB}" type="pres">
      <dgm:prSet presAssocID="{F6D36BD5-C361-4036-B9F2-F3235E5ED8B4}" presName="rootComposite" presStyleCnt="0"/>
      <dgm:spPr/>
    </dgm:pt>
    <dgm:pt modelId="{06D9B379-F452-4AD0-8D42-16DDBB31ADC4}" type="pres">
      <dgm:prSet presAssocID="{F6D36BD5-C361-4036-B9F2-F3235E5ED8B4}" presName="rootText" presStyleLbl="node1" presStyleIdx="0" presStyleCnt="3"/>
      <dgm:spPr/>
    </dgm:pt>
    <dgm:pt modelId="{37C29F93-E559-4F88-A52B-76E7308215F4}" type="pres">
      <dgm:prSet presAssocID="{F6D36BD5-C361-4036-B9F2-F3235E5ED8B4}" presName="rootConnector" presStyleLbl="node1" presStyleIdx="0" presStyleCnt="3"/>
      <dgm:spPr/>
    </dgm:pt>
    <dgm:pt modelId="{F5835140-E00D-4E4E-AAE0-1DFD23E38252}" type="pres">
      <dgm:prSet presAssocID="{F6D36BD5-C361-4036-B9F2-F3235E5ED8B4}" presName="childShape" presStyleCnt="0"/>
      <dgm:spPr/>
    </dgm:pt>
    <dgm:pt modelId="{06CFBA8C-FA31-44EA-9D96-B4007C341CDF}" type="pres">
      <dgm:prSet presAssocID="{166919D1-A077-43FE-BD04-620E4777BFD0}" presName="root" presStyleCnt="0"/>
      <dgm:spPr/>
    </dgm:pt>
    <dgm:pt modelId="{9B2DB006-F299-4D15-98C9-0C8CADF81D09}" type="pres">
      <dgm:prSet presAssocID="{166919D1-A077-43FE-BD04-620E4777BFD0}" presName="rootComposite" presStyleCnt="0"/>
      <dgm:spPr/>
    </dgm:pt>
    <dgm:pt modelId="{0028427C-6C85-473F-A2D1-60F926A83B87}" type="pres">
      <dgm:prSet presAssocID="{166919D1-A077-43FE-BD04-620E4777BFD0}" presName="rootText" presStyleLbl="node1" presStyleIdx="1" presStyleCnt="3"/>
      <dgm:spPr/>
    </dgm:pt>
    <dgm:pt modelId="{82C5DF89-731D-470D-8B7D-A01A1A3D3A38}" type="pres">
      <dgm:prSet presAssocID="{166919D1-A077-43FE-BD04-620E4777BFD0}" presName="rootConnector" presStyleLbl="node1" presStyleIdx="1" presStyleCnt="3"/>
      <dgm:spPr/>
    </dgm:pt>
    <dgm:pt modelId="{ABC1B220-C5DD-4069-9FF2-16DB3DC812BA}" type="pres">
      <dgm:prSet presAssocID="{166919D1-A077-43FE-BD04-620E4777BFD0}" presName="childShape" presStyleCnt="0"/>
      <dgm:spPr/>
    </dgm:pt>
    <dgm:pt modelId="{85856A2B-350D-4B6D-80DF-3BE271813B03}" type="pres">
      <dgm:prSet presAssocID="{EAE9DBC0-026F-48BB-9BDA-31BED8ABA8D9}" presName="root" presStyleCnt="0"/>
      <dgm:spPr/>
    </dgm:pt>
    <dgm:pt modelId="{BAA6D94E-1071-4346-AFF9-C1C0D5C67991}" type="pres">
      <dgm:prSet presAssocID="{EAE9DBC0-026F-48BB-9BDA-31BED8ABA8D9}" presName="rootComposite" presStyleCnt="0"/>
      <dgm:spPr/>
    </dgm:pt>
    <dgm:pt modelId="{5984BF0E-85BE-4B67-8EC5-62F8EC3C8291}" type="pres">
      <dgm:prSet presAssocID="{EAE9DBC0-026F-48BB-9BDA-31BED8ABA8D9}" presName="rootText" presStyleLbl="node1" presStyleIdx="2" presStyleCnt="3"/>
      <dgm:spPr/>
    </dgm:pt>
    <dgm:pt modelId="{2B72C1F4-70CB-4176-9EA6-07A055A297C0}" type="pres">
      <dgm:prSet presAssocID="{EAE9DBC0-026F-48BB-9BDA-31BED8ABA8D9}" presName="rootConnector" presStyleLbl="node1" presStyleIdx="2" presStyleCnt="3"/>
      <dgm:spPr/>
    </dgm:pt>
    <dgm:pt modelId="{68BE945C-81E5-4D25-88BA-33B38FFF5D70}" type="pres">
      <dgm:prSet presAssocID="{EAE9DBC0-026F-48BB-9BDA-31BED8ABA8D9}" presName="childShape" presStyleCnt="0"/>
      <dgm:spPr/>
    </dgm:pt>
  </dgm:ptLst>
  <dgm:cxnLst>
    <dgm:cxn modelId="{2AD13B05-2934-4A20-AA20-B2C022425B8E}" type="presOf" srcId="{2075972C-0170-4A97-9A90-8F14D8F49B9B}" destId="{CCB0A094-5312-42EF-8A59-7BB399F861BB}" srcOrd="0" destOrd="0" presId="urn:microsoft.com/office/officeart/2005/8/layout/hierarchy3"/>
    <dgm:cxn modelId="{3809F62B-8B68-45DE-A431-6DF44CF2C97A}" type="presOf" srcId="{166919D1-A077-43FE-BD04-620E4777BFD0}" destId="{0028427C-6C85-473F-A2D1-60F926A83B87}" srcOrd="0" destOrd="0" presId="urn:microsoft.com/office/officeart/2005/8/layout/hierarchy3"/>
    <dgm:cxn modelId="{77DE0D33-7CD5-4EF3-B119-22E89227071B}" srcId="{2075972C-0170-4A97-9A90-8F14D8F49B9B}" destId="{166919D1-A077-43FE-BD04-620E4777BFD0}" srcOrd="1" destOrd="0" parTransId="{B705C755-131A-451B-94D0-24A9B65293DB}" sibTransId="{E4BD8D74-591F-4F59-B9A0-49F9E98BFF2C}"/>
    <dgm:cxn modelId="{47B85F77-28B9-4FBF-BC43-1065CA2E0772}" type="presOf" srcId="{F6D36BD5-C361-4036-B9F2-F3235E5ED8B4}" destId="{06D9B379-F452-4AD0-8D42-16DDBB31ADC4}" srcOrd="0" destOrd="0" presId="urn:microsoft.com/office/officeart/2005/8/layout/hierarchy3"/>
    <dgm:cxn modelId="{A177F88F-0C76-406F-A0AD-3695ED6D7F94}" srcId="{2075972C-0170-4A97-9A90-8F14D8F49B9B}" destId="{EAE9DBC0-026F-48BB-9BDA-31BED8ABA8D9}" srcOrd="2" destOrd="0" parTransId="{4DA914A9-D125-4995-B7D0-E6E518B29597}" sibTransId="{5FAEBAE1-A922-42CE-88F1-0175AAA9EB27}"/>
    <dgm:cxn modelId="{9CBDCD92-A853-4DCF-BFDC-86EBDAD8BF92}" type="presOf" srcId="{EAE9DBC0-026F-48BB-9BDA-31BED8ABA8D9}" destId="{5984BF0E-85BE-4B67-8EC5-62F8EC3C8291}" srcOrd="0" destOrd="0" presId="urn:microsoft.com/office/officeart/2005/8/layout/hierarchy3"/>
    <dgm:cxn modelId="{7D6C7AA4-5C04-412A-9D20-F30D61337F88}" type="presOf" srcId="{EAE9DBC0-026F-48BB-9BDA-31BED8ABA8D9}" destId="{2B72C1F4-70CB-4176-9EA6-07A055A297C0}" srcOrd="1" destOrd="0" presId="urn:microsoft.com/office/officeart/2005/8/layout/hierarchy3"/>
    <dgm:cxn modelId="{CC6E6FE6-6B8B-4584-81EC-4FB3E9D9CF79}" srcId="{2075972C-0170-4A97-9A90-8F14D8F49B9B}" destId="{F6D36BD5-C361-4036-B9F2-F3235E5ED8B4}" srcOrd="0" destOrd="0" parTransId="{582ADD6E-BBBB-4238-9ECF-7F86D6CCE13A}" sibTransId="{5C2B19A5-3749-4D69-B7E3-75AC587E37FE}"/>
    <dgm:cxn modelId="{AB1964EC-00EE-4ECE-ADF8-1F1F8EF83F7F}" type="presOf" srcId="{166919D1-A077-43FE-BD04-620E4777BFD0}" destId="{82C5DF89-731D-470D-8B7D-A01A1A3D3A38}" srcOrd="1" destOrd="0" presId="urn:microsoft.com/office/officeart/2005/8/layout/hierarchy3"/>
    <dgm:cxn modelId="{B85296ED-2C59-4507-9425-9FFD116C8E8D}" type="presOf" srcId="{F6D36BD5-C361-4036-B9F2-F3235E5ED8B4}" destId="{37C29F93-E559-4F88-A52B-76E7308215F4}" srcOrd="1" destOrd="0" presId="urn:microsoft.com/office/officeart/2005/8/layout/hierarchy3"/>
    <dgm:cxn modelId="{7D8B21A5-2A9C-4699-8BDC-5479E196627F}" type="presParOf" srcId="{CCB0A094-5312-42EF-8A59-7BB399F861BB}" destId="{88A27DB5-F4D3-4581-A0F1-B38E3E524979}" srcOrd="0" destOrd="0" presId="urn:microsoft.com/office/officeart/2005/8/layout/hierarchy3"/>
    <dgm:cxn modelId="{FB1F0838-41E8-4081-ADC2-C07BF61F691D}" type="presParOf" srcId="{88A27DB5-F4D3-4581-A0F1-B38E3E524979}" destId="{F71511F0-E5A6-4143-89E2-B10C220ED1FB}" srcOrd="0" destOrd="0" presId="urn:microsoft.com/office/officeart/2005/8/layout/hierarchy3"/>
    <dgm:cxn modelId="{E4CB9451-2DDA-480F-96E9-F0A56B26571F}" type="presParOf" srcId="{F71511F0-E5A6-4143-89E2-B10C220ED1FB}" destId="{06D9B379-F452-4AD0-8D42-16DDBB31ADC4}" srcOrd="0" destOrd="0" presId="urn:microsoft.com/office/officeart/2005/8/layout/hierarchy3"/>
    <dgm:cxn modelId="{7AF7EC8A-FF2B-4B97-B84E-351DBCF90EEC}" type="presParOf" srcId="{F71511F0-E5A6-4143-89E2-B10C220ED1FB}" destId="{37C29F93-E559-4F88-A52B-76E7308215F4}" srcOrd="1" destOrd="0" presId="urn:microsoft.com/office/officeart/2005/8/layout/hierarchy3"/>
    <dgm:cxn modelId="{EBF8B997-2D6B-4A1F-B1A6-55890B6FCCE7}" type="presParOf" srcId="{88A27DB5-F4D3-4581-A0F1-B38E3E524979}" destId="{F5835140-E00D-4E4E-AAE0-1DFD23E38252}" srcOrd="1" destOrd="0" presId="urn:microsoft.com/office/officeart/2005/8/layout/hierarchy3"/>
    <dgm:cxn modelId="{D9428EBA-CEA7-4EE4-9DA4-88F1A00DA8DD}" type="presParOf" srcId="{CCB0A094-5312-42EF-8A59-7BB399F861BB}" destId="{06CFBA8C-FA31-44EA-9D96-B4007C341CDF}" srcOrd="1" destOrd="0" presId="urn:microsoft.com/office/officeart/2005/8/layout/hierarchy3"/>
    <dgm:cxn modelId="{CB11287E-B2FD-4D21-AE17-9F4B71B1E575}" type="presParOf" srcId="{06CFBA8C-FA31-44EA-9D96-B4007C341CDF}" destId="{9B2DB006-F299-4D15-98C9-0C8CADF81D09}" srcOrd="0" destOrd="0" presId="urn:microsoft.com/office/officeart/2005/8/layout/hierarchy3"/>
    <dgm:cxn modelId="{F94E1DE2-1232-44C6-8575-2A608880AEE6}" type="presParOf" srcId="{9B2DB006-F299-4D15-98C9-0C8CADF81D09}" destId="{0028427C-6C85-473F-A2D1-60F926A83B87}" srcOrd="0" destOrd="0" presId="urn:microsoft.com/office/officeart/2005/8/layout/hierarchy3"/>
    <dgm:cxn modelId="{6EE38A27-07F1-4201-A1FD-149F57577CB1}" type="presParOf" srcId="{9B2DB006-F299-4D15-98C9-0C8CADF81D09}" destId="{82C5DF89-731D-470D-8B7D-A01A1A3D3A38}" srcOrd="1" destOrd="0" presId="urn:microsoft.com/office/officeart/2005/8/layout/hierarchy3"/>
    <dgm:cxn modelId="{DE04ADBB-525F-4D84-85D7-0BED5DF65C70}" type="presParOf" srcId="{06CFBA8C-FA31-44EA-9D96-B4007C341CDF}" destId="{ABC1B220-C5DD-4069-9FF2-16DB3DC812BA}" srcOrd="1" destOrd="0" presId="urn:microsoft.com/office/officeart/2005/8/layout/hierarchy3"/>
    <dgm:cxn modelId="{CE372488-EC8F-4C76-A05C-0B02165FC0EB}" type="presParOf" srcId="{CCB0A094-5312-42EF-8A59-7BB399F861BB}" destId="{85856A2B-350D-4B6D-80DF-3BE271813B03}" srcOrd="2" destOrd="0" presId="urn:microsoft.com/office/officeart/2005/8/layout/hierarchy3"/>
    <dgm:cxn modelId="{D2C81F3D-46D5-4447-BD8B-0E6DCA97F4C9}" type="presParOf" srcId="{85856A2B-350D-4B6D-80DF-3BE271813B03}" destId="{BAA6D94E-1071-4346-AFF9-C1C0D5C67991}" srcOrd="0" destOrd="0" presId="urn:microsoft.com/office/officeart/2005/8/layout/hierarchy3"/>
    <dgm:cxn modelId="{F4855FBD-FB65-473B-ADA8-7A776E61DE36}" type="presParOf" srcId="{BAA6D94E-1071-4346-AFF9-C1C0D5C67991}" destId="{5984BF0E-85BE-4B67-8EC5-62F8EC3C8291}" srcOrd="0" destOrd="0" presId="urn:microsoft.com/office/officeart/2005/8/layout/hierarchy3"/>
    <dgm:cxn modelId="{C6C32877-4114-4239-8D32-D3DFE2AC162C}" type="presParOf" srcId="{BAA6D94E-1071-4346-AFF9-C1C0D5C67991}" destId="{2B72C1F4-70CB-4176-9EA6-07A055A297C0}" srcOrd="1" destOrd="0" presId="urn:microsoft.com/office/officeart/2005/8/layout/hierarchy3"/>
    <dgm:cxn modelId="{24DFDD27-6296-48DB-96D9-214C6BC47C63}" type="presParOf" srcId="{85856A2B-350D-4B6D-80DF-3BE271813B03}" destId="{68BE945C-81E5-4D25-88BA-33B38FFF5D70}"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C30B2-0561-46F0-9E43-75E326845E7A}"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C3CC8CB-7A21-454D-9C91-93E9032E6C7B}">
      <dgm:prSet/>
      <dgm:spPr/>
      <dgm:t>
        <a:bodyPr/>
        <a:lstStyle/>
        <a:p>
          <a:r>
            <a:rPr lang="en-CA"/>
            <a:t>In the future if you have a digital footprint that shows you in a negative light</a:t>
          </a:r>
          <a:endParaRPr lang="en-US"/>
        </a:p>
      </dgm:t>
    </dgm:pt>
    <dgm:pt modelId="{6DCEFFB5-C883-489F-8EA1-F7D7DC3C4766}" type="parTrans" cxnId="{FCB3989C-E2F2-4AE4-A8BB-C09A9FE855FD}">
      <dgm:prSet/>
      <dgm:spPr/>
      <dgm:t>
        <a:bodyPr/>
        <a:lstStyle/>
        <a:p>
          <a:endParaRPr lang="en-US"/>
        </a:p>
      </dgm:t>
    </dgm:pt>
    <dgm:pt modelId="{DDD1CBE9-08AE-4E4A-8464-FEA75783A635}" type="sibTrans" cxnId="{FCB3989C-E2F2-4AE4-A8BB-C09A9FE855FD}">
      <dgm:prSet/>
      <dgm:spPr/>
      <dgm:t>
        <a:bodyPr/>
        <a:lstStyle/>
        <a:p>
          <a:endParaRPr lang="en-US"/>
        </a:p>
      </dgm:t>
    </dgm:pt>
    <dgm:pt modelId="{FA9971A6-E8E0-4A32-96B3-F57CBD224875}">
      <dgm:prSet/>
      <dgm:spPr/>
      <dgm:t>
        <a:bodyPr/>
        <a:lstStyle/>
        <a:p>
          <a:r>
            <a:rPr lang="en-CA"/>
            <a:t>You can be denied jobs and opportunities in life </a:t>
          </a:r>
          <a:endParaRPr lang="en-US"/>
        </a:p>
      </dgm:t>
    </dgm:pt>
    <dgm:pt modelId="{1A1FEDB5-118C-49C9-8D54-0A1D78F05B84}" type="parTrans" cxnId="{414E4E70-FBFD-4691-A840-2FC068955C56}">
      <dgm:prSet/>
      <dgm:spPr/>
      <dgm:t>
        <a:bodyPr/>
        <a:lstStyle/>
        <a:p>
          <a:endParaRPr lang="en-US"/>
        </a:p>
      </dgm:t>
    </dgm:pt>
    <dgm:pt modelId="{0442EC6F-5858-4481-87DA-D2C22185F189}" type="sibTrans" cxnId="{414E4E70-FBFD-4691-A840-2FC068955C56}">
      <dgm:prSet/>
      <dgm:spPr/>
      <dgm:t>
        <a:bodyPr/>
        <a:lstStyle/>
        <a:p>
          <a:endParaRPr lang="en-US"/>
        </a:p>
      </dgm:t>
    </dgm:pt>
    <dgm:pt modelId="{12A10E1E-9D76-418C-9781-540766961268}">
      <dgm:prSet/>
      <dgm:spPr/>
      <dgm:t>
        <a:bodyPr/>
        <a:lstStyle/>
        <a:p>
          <a:r>
            <a:rPr lang="en-CA"/>
            <a:t>You can delete it but it will always be on the servers</a:t>
          </a:r>
          <a:endParaRPr lang="en-US"/>
        </a:p>
      </dgm:t>
    </dgm:pt>
    <dgm:pt modelId="{2BF98DCB-67CD-4D6C-82DE-29A94A4A2BD7}" type="parTrans" cxnId="{3B91444C-0673-4FEB-A237-90AAC203B1A1}">
      <dgm:prSet/>
      <dgm:spPr/>
      <dgm:t>
        <a:bodyPr/>
        <a:lstStyle/>
        <a:p>
          <a:endParaRPr lang="en-US"/>
        </a:p>
      </dgm:t>
    </dgm:pt>
    <dgm:pt modelId="{1C461C13-C1EB-436C-8BC3-005212FD97D3}" type="sibTrans" cxnId="{3B91444C-0673-4FEB-A237-90AAC203B1A1}">
      <dgm:prSet/>
      <dgm:spPr/>
      <dgm:t>
        <a:bodyPr/>
        <a:lstStyle/>
        <a:p>
          <a:endParaRPr lang="en-US"/>
        </a:p>
      </dgm:t>
    </dgm:pt>
    <dgm:pt modelId="{F7A47712-D453-45A4-84E1-7C0B1A0CA1B8}">
      <dgm:prSet/>
      <dgm:spPr/>
      <dgm:t>
        <a:bodyPr/>
        <a:lstStyle/>
        <a:p>
          <a:r>
            <a:rPr lang="en-CA"/>
            <a:t>Lots of companies sell data or data mine computers from small leads.</a:t>
          </a:r>
          <a:endParaRPr lang="en-US"/>
        </a:p>
      </dgm:t>
    </dgm:pt>
    <dgm:pt modelId="{7DC08BFA-69EA-4718-91EC-DF073689F4C0}" type="parTrans" cxnId="{1F772699-92CC-4DB6-B4BB-F6B839985864}">
      <dgm:prSet/>
      <dgm:spPr/>
      <dgm:t>
        <a:bodyPr/>
        <a:lstStyle/>
        <a:p>
          <a:endParaRPr lang="en-US"/>
        </a:p>
      </dgm:t>
    </dgm:pt>
    <dgm:pt modelId="{1CD70605-F90F-482A-BEC6-90FEC4351807}" type="sibTrans" cxnId="{1F772699-92CC-4DB6-B4BB-F6B839985864}">
      <dgm:prSet/>
      <dgm:spPr/>
      <dgm:t>
        <a:bodyPr/>
        <a:lstStyle/>
        <a:p>
          <a:endParaRPr lang="en-US"/>
        </a:p>
      </dgm:t>
    </dgm:pt>
    <dgm:pt modelId="{CA334C47-62ED-4B3C-BCB1-F9C13223E643}">
      <dgm:prSet/>
      <dgm:spPr/>
      <dgm:t>
        <a:bodyPr/>
        <a:lstStyle/>
        <a:p>
          <a:r>
            <a:rPr lang="en-CA"/>
            <a:t>It goes from things like google and apple to things like bots that give you recommendations or can go to Russia and China to improve their honey pots to collect more info in a cycle to have the perfect data collecting machine.</a:t>
          </a:r>
          <a:endParaRPr lang="en-US"/>
        </a:p>
      </dgm:t>
    </dgm:pt>
    <dgm:pt modelId="{1329B7F1-2286-459A-A72D-DB73083052D2}" type="parTrans" cxnId="{83EFE1AF-0244-48CD-806A-BDAB55AC574B}">
      <dgm:prSet/>
      <dgm:spPr/>
      <dgm:t>
        <a:bodyPr/>
        <a:lstStyle/>
        <a:p>
          <a:endParaRPr lang="en-US"/>
        </a:p>
      </dgm:t>
    </dgm:pt>
    <dgm:pt modelId="{121BEF6B-ADD9-42D4-9DFE-951033B4EE70}" type="sibTrans" cxnId="{83EFE1AF-0244-48CD-806A-BDAB55AC574B}">
      <dgm:prSet/>
      <dgm:spPr/>
      <dgm:t>
        <a:bodyPr/>
        <a:lstStyle/>
        <a:p>
          <a:endParaRPr lang="en-US"/>
        </a:p>
      </dgm:t>
    </dgm:pt>
    <dgm:pt modelId="{1CA16EE6-E81B-4D82-9BB0-81E247BEF2BB}" type="pres">
      <dgm:prSet presAssocID="{2E1C30B2-0561-46F0-9E43-75E326845E7A}" presName="linear" presStyleCnt="0">
        <dgm:presLayoutVars>
          <dgm:animLvl val="lvl"/>
          <dgm:resizeHandles val="exact"/>
        </dgm:presLayoutVars>
      </dgm:prSet>
      <dgm:spPr/>
    </dgm:pt>
    <dgm:pt modelId="{2D0ECFEE-AD65-4CE1-BC3C-004780FA2236}" type="pres">
      <dgm:prSet presAssocID="{CC3CC8CB-7A21-454D-9C91-93E9032E6C7B}" presName="parentText" presStyleLbl="node1" presStyleIdx="0" presStyleCnt="5">
        <dgm:presLayoutVars>
          <dgm:chMax val="0"/>
          <dgm:bulletEnabled val="1"/>
        </dgm:presLayoutVars>
      </dgm:prSet>
      <dgm:spPr/>
    </dgm:pt>
    <dgm:pt modelId="{BAFD8D94-B3D6-4333-AFD3-BD57BA84F461}" type="pres">
      <dgm:prSet presAssocID="{DDD1CBE9-08AE-4E4A-8464-FEA75783A635}" presName="spacer" presStyleCnt="0"/>
      <dgm:spPr/>
    </dgm:pt>
    <dgm:pt modelId="{B73022ED-5592-42B3-BB60-2FE8051890A1}" type="pres">
      <dgm:prSet presAssocID="{FA9971A6-E8E0-4A32-96B3-F57CBD224875}" presName="parentText" presStyleLbl="node1" presStyleIdx="1" presStyleCnt="5">
        <dgm:presLayoutVars>
          <dgm:chMax val="0"/>
          <dgm:bulletEnabled val="1"/>
        </dgm:presLayoutVars>
      </dgm:prSet>
      <dgm:spPr/>
    </dgm:pt>
    <dgm:pt modelId="{02D93A24-B7A4-4EF5-B0D2-CB03B16C9922}" type="pres">
      <dgm:prSet presAssocID="{0442EC6F-5858-4481-87DA-D2C22185F189}" presName="spacer" presStyleCnt="0"/>
      <dgm:spPr/>
    </dgm:pt>
    <dgm:pt modelId="{13A27440-32E2-4AA3-AF65-56D2BF466F53}" type="pres">
      <dgm:prSet presAssocID="{12A10E1E-9D76-418C-9781-540766961268}" presName="parentText" presStyleLbl="node1" presStyleIdx="2" presStyleCnt="5">
        <dgm:presLayoutVars>
          <dgm:chMax val="0"/>
          <dgm:bulletEnabled val="1"/>
        </dgm:presLayoutVars>
      </dgm:prSet>
      <dgm:spPr/>
    </dgm:pt>
    <dgm:pt modelId="{C3B1F18F-EF35-4CA8-A998-36FA743F3D23}" type="pres">
      <dgm:prSet presAssocID="{1C461C13-C1EB-436C-8BC3-005212FD97D3}" presName="spacer" presStyleCnt="0"/>
      <dgm:spPr/>
    </dgm:pt>
    <dgm:pt modelId="{DE0D83CA-FAE8-40AF-AB88-436906F294D5}" type="pres">
      <dgm:prSet presAssocID="{F7A47712-D453-45A4-84E1-7C0B1A0CA1B8}" presName="parentText" presStyleLbl="node1" presStyleIdx="3" presStyleCnt="5">
        <dgm:presLayoutVars>
          <dgm:chMax val="0"/>
          <dgm:bulletEnabled val="1"/>
        </dgm:presLayoutVars>
      </dgm:prSet>
      <dgm:spPr/>
    </dgm:pt>
    <dgm:pt modelId="{EE4EC2DC-BB61-4E05-B632-59E4A245E686}" type="pres">
      <dgm:prSet presAssocID="{1CD70605-F90F-482A-BEC6-90FEC4351807}" presName="spacer" presStyleCnt="0"/>
      <dgm:spPr/>
    </dgm:pt>
    <dgm:pt modelId="{3D808406-9D98-445F-A853-4AD3D2D57F7D}" type="pres">
      <dgm:prSet presAssocID="{CA334C47-62ED-4B3C-BCB1-F9C13223E643}" presName="parentText" presStyleLbl="node1" presStyleIdx="4" presStyleCnt="5">
        <dgm:presLayoutVars>
          <dgm:chMax val="0"/>
          <dgm:bulletEnabled val="1"/>
        </dgm:presLayoutVars>
      </dgm:prSet>
      <dgm:spPr/>
    </dgm:pt>
  </dgm:ptLst>
  <dgm:cxnLst>
    <dgm:cxn modelId="{3B91444C-0673-4FEB-A237-90AAC203B1A1}" srcId="{2E1C30B2-0561-46F0-9E43-75E326845E7A}" destId="{12A10E1E-9D76-418C-9781-540766961268}" srcOrd="2" destOrd="0" parTransId="{2BF98DCB-67CD-4D6C-82DE-29A94A4A2BD7}" sibTransId="{1C461C13-C1EB-436C-8BC3-005212FD97D3}"/>
    <dgm:cxn modelId="{D623E24E-CE8B-49A8-9420-48C01C6A35D1}" type="presOf" srcId="{2E1C30B2-0561-46F0-9E43-75E326845E7A}" destId="{1CA16EE6-E81B-4D82-9BB0-81E247BEF2BB}" srcOrd="0" destOrd="0" presId="urn:microsoft.com/office/officeart/2005/8/layout/vList2"/>
    <dgm:cxn modelId="{414E4E70-FBFD-4691-A840-2FC068955C56}" srcId="{2E1C30B2-0561-46F0-9E43-75E326845E7A}" destId="{FA9971A6-E8E0-4A32-96B3-F57CBD224875}" srcOrd="1" destOrd="0" parTransId="{1A1FEDB5-118C-49C9-8D54-0A1D78F05B84}" sibTransId="{0442EC6F-5858-4481-87DA-D2C22185F189}"/>
    <dgm:cxn modelId="{2B41BE75-DE14-45F0-AB6E-07C76B601F6B}" type="presOf" srcId="{12A10E1E-9D76-418C-9781-540766961268}" destId="{13A27440-32E2-4AA3-AF65-56D2BF466F53}" srcOrd="0" destOrd="0" presId="urn:microsoft.com/office/officeart/2005/8/layout/vList2"/>
    <dgm:cxn modelId="{1F772699-92CC-4DB6-B4BB-F6B839985864}" srcId="{2E1C30B2-0561-46F0-9E43-75E326845E7A}" destId="{F7A47712-D453-45A4-84E1-7C0B1A0CA1B8}" srcOrd="3" destOrd="0" parTransId="{7DC08BFA-69EA-4718-91EC-DF073689F4C0}" sibTransId="{1CD70605-F90F-482A-BEC6-90FEC4351807}"/>
    <dgm:cxn modelId="{FCB3989C-E2F2-4AE4-A8BB-C09A9FE855FD}" srcId="{2E1C30B2-0561-46F0-9E43-75E326845E7A}" destId="{CC3CC8CB-7A21-454D-9C91-93E9032E6C7B}" srcOrd="0" destOrd="0" parTransId="{6DCEFFB5-C883-489F-8EA1-F7D7DC3C4766}" sibTransId="{DDD1CBE9-08AE-4E4A-8464-FEA75783A635}"/>
    <dgm:cxn modelId="{83EFE1AF-0244-48CD-806A-BDAB55AC574B}" srcId="{2E1C30B2-0561-46F0-9E43-75E326845E7A}" destId="{CA334C47-62ED-4B3C-BCB1-F9C13223E643}" srcOrd="4" destOrd="0" parTransId="{1329B7F1-2286-459A-A72D-DB73083052D2}" sibTransId="{121BEF6B-ADD9-42D4-9DFE-951033B4EE70}"/>
    <dgm:cxn modelId="{40EE5EB1-F6D0-4A62-8A0C-1371743A266C}" type="presOf" srcId="{F7A47712-D453-45A4-84E1-7C0B1A0CA1B8}" destId="{DE0D83CA-FAE8-40AF-AB88-436906F294D5}" srcOrd="0" destOrd="0" presId="urn:microsoft.com/office/officeart/2005/8/layout/vList2"/>
    <dgm:cxn modelId="{818181C6-0234-43A6-9EA0-0E99AE121842}" type="presOf" srcId="{FA9971A6-E8E0-4A32-96B3-F57CBD224875}" destId="{B73022ED-5592-42B3-BB60-2FE8051890A1}" srcOrd="0" destOrd="0" presId="urn:microsoft.com/office/officeart/2005/8/layout/vList2"/>
    <dgm:cxn modelId="{88B09FC8-02DE-474A-B5DC-2C4D278847F9}" type="presOf" srcId="{CA334C47-62ED-4B3C-BCB1-F9C13223E643}" destId="{3D808406-9D98-445F-A853-4AD3D2D57F7D}" srcOrd="0" destOrd="0" presId="urn:microsoft.com/office/officeart/2005/8/layout/vList2"/>
    <dgm:cxn modelId="{70F84AE2-AFDC-4BCA-B114-949FB90518C6}" type="presOf" srcId="{CC3CC8CB-7A21-454D-9C91-93E9032E6C7B}" destId="{2D0ECFEE-AD65-4CE1-BC3C-004780FA2236}" srcOrd="0" destOrd="0" presId="urn:microsoft.com/office/officeart/2005/8/layout/vList2"/>
    <dgm:cxn modelId="{95018F8E-970D-4434-BA1E-D3CB18990CF7}" type="presParOf" srcId="{1CA16EE6-E81B-4D82-9BB0-81E247BEF2BB}" destId="{2D0ECFEE-AD65-4CE1-BC3C-004780FA2236}" srcOrd="0" destOrd="0" presId="urn:microsoft.com/office/officeart/2005/8/layout/vList2"/>
    <dgm:cxn modelId="{C7B771AD-1891-48AF-8AA0-CEB44C174D04}" type="presParOf" srcId="{1CA16EE6-E81B-4D82-9BB0-81E247BEF2BB}" destId="{BAFD8D94-B3D6-4333-AFD3-BD57BA84F461}" srcOrd="1" destOrd="0" presId="urn:microsoft.com/office/officeart/2005/8/layout/vList2"/>
    <dgm:cxn modelId="{5157EE98-8051-4982-8EE0-C6FCB58A4F1F}" type="presParOf" srcId="{1CA16EE6-E81B-4D82-9BB0-81E247BEF2BB}" destId="{B73022ED-5592-42B3-BB60-2FE8051890A1}" srcOrd="2" destOrd="0" presId="urn:microsoft.com/office/officeart/2005/8/layout/vList2"/>
    <dgm:cxn modelId="{4F7C6DE3-8E66-4933-ACDD-654F533A1C25}" type="presParOf" srcId="{1CA16EE6-E81B-4D82-9BB0-81E247BEF2BB}" destId="{02D93A24-B7A4-4EF5-B0D2-CB03B16C9922}" srcOrd="3" destOrd="0" presId="urn:microsoft.com/office/officeart/2005/8/layout/vList2"/>
    <dgm:cxn modelId="{41698D59-8509-4CB5-91FA-0364DC52B5A3}" type="presParOf" srcId="{1CA16EE6-E81B-4D82-9BB0-81E247BEF2BB}" destId="{13A27440-32E2-4AA3-AF65-56D2BF466F53}" srcOrd="4" destOrd="0" presId="urn:microsoft.com/office/officeart/2005/8/layout/vList2"/>
    <dgm:cxn modelId="{434AA0B6-07E9-4E36-92B1-6FA8874A0820}" type="presParOf" srcId="{1CA16EE6-E81B-4D82-9BB0-81E247BEF2BB}" destId="{C3B1F18F-EF35-4CA8-A998-36FA743F3D23}" srcOrd="5" destOrd="0" presId="urn:microsoft.com/office/officeart/2005/8/layout/vList2"/>
    <dgm:cxn modelId="{8E16D7EC-66EB-418E-A197-D0A33D728282}" type="presParOf" srcId="{1CA16EE6-E81B-4D82-9BB0-81E247BEF2BB}" destId="{DE0D83CA-FAE8-40AF-AB88-436906F294D5}" srcOrd="6" destOrd="0" presId="urn:microsoft.com/office/officeart/2005/8/layout/vList2"/>
    <dgm:cxn modelId="{1D699DC7-414D-4828-87C8-D2F7AFEF257E}" type="presParOf" srcId="{1CA16EE6-E81B-4D82-9BB0-81E247BEF2BB}" destId="{EE4EC2DC-BB61-4E05-B632-59E4A245E686}" srcOrd="7" destOrd="0" presId="urn:microsoft.com/office/officeart/2005/8/layout/vList2"/>
    <dgm:cxn modelId="{47663101-4CDE-4E53-9E30-EB3A9D196376}" type="presParOf" srcId="{1CA16EE6-E81B-4D82-9BB0-81E247BEF2BB}" destId="{3D808406-9D98-445F-A853-4AD3D2D57F7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BE327A-3B74-43AC-90BF-948590D18483}"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B4EF8B-42E8-4CD9-97E6-FA9DF8F48CFD}">
      <dgm:prSet/>
      <dgm:spPr/>
      <dgm:t>
        <a:bodyPr/>
        <a:lstStyle/>
        <a:p>
          <a:pPr>
            <a:defRPr cap="all"/>
          </a:pPr>
          <a:r>
            <a:rPr lang="en-CA"/>
            <a:t>It is important to be aware of your digital footprint because it can limit your opportunities in life.</a:t>
          </a:r>
          <a:endParaRPr lang="en-US"/>
        </a:p>
      </dgm:t>
    </dgm:pt>
    <dgm:pt modelId="{2528F95A-17D3-4050-8F1C-CC9AE88ADE88}" type="parTrans" cxnId="{0CC1BB3B-047F-44B0-A1E3-AB2646F0F8B3}">
      <dgm:prSet/>
      <dgm:spPr/>
      <dgm:t>
        <a:bodyPr/>
        <a:lstStyle/>
        <a:p>
          <a:endParaRPr lang="en-US"/>
        </a:p>
      </dgm:t>
    </dgm:pt>
    <dgm:pt modelId="{1DFCD4A1-1745-4135-B72D-F1F7067A650C}" type="sibTrans" cxnId="{0CC1BB3B-047F-44B0-A1E3-AB2646F0F8B3}">
      <dgm:prSet/>
      <dgm:spPr/>
      <dgm:t>
        <a:bodyPr/>
        <a:lstStyle/>
        <a:p>
          <a:endParaRPr lang="en-US"/>
        </a:p>
      </dgm:t>
    </dgm:pt>
    <dgm:pt modelId="{5B7DA498-2E39-48B9-A207-EE2840EC81EE}">
      <dgm:prSet/>
      <dgm:spPr/>
      <dgm:t>
        <a:bodyPr/>
        <a:lstStyle/>
        <a:p>
          <a:pPr>
            <a:defRPr cap="all"/>
          </a:pPr>
          <a:r>
            <a:rPr lang="en-CA"/>
            <a:t>It can also give bad people valuable information.</a:t>
          </a:r>
          <a:endParaRPr lang="en-US"/>
        </a:p>
      </dgm:t>
    </dgm:pt>
    <dgm:pt modelId="{29F7EC51-5F85-4F75-8DF1-39F18685D594}" type="parTrans" cxnId="{1CF16488-5FF3-4103-84A9-E972A8EDAAB2}">
      <dgm:prSet/>
      <dgm:spPr/>
      <dgm:t>
        <a:bodyPr/>
        <a:lstStyle/>
        <a:p>
          <a:endParaRPr lang="en-US"/>
        </a:p>
      </dgm:t>
    </dgm:pt>
    <dgm:pt modelId="{62B50926-E6BC-4335-91A0-1DC5772942AB}" type="sibTrans" cxnId="{1CF16488-5FF3-4103-84A9-E972A8EDAAB2}">
      <dgm:prSet/>
      <dgm:spPr/>
      <dgm:t>
        <a:bodyPr/>
        <a:lstStyle/>
        <a:p>
          <a:endParaRPr lang="en-US"/>
        </a:p>
      </dgm:t>
    </dgm:pt>
    <dgm:pt modelId="{E367ECF5-D8FA-4D58-BCAB-380297D075CD}" type="pres">
      <dgm:prSet presAssocID="{2BBE327A-3B74-43AC-90BF-948590D18483}" presName="root" presStyleCnt="0">
        <dgm:presLayoutVars>
          <dgm:dir/>
          <dgm:resizeHandles val="exact"/>
        </dgm:presLayoutVars>
      </dgm:prSet>
      <dgm:spPr/>
    </dgm:pt>
    <dgm:pt modelId="{79C460FC-29D4-47E7-89CC-257B8DCDE92D}" type="pres">
      <dgm:prSet presAssocID="{98B4EF8B-42E8-4CD9-97E6-FA9DF8F48CFD}" presName="compNode" presStyleCnt="0"/>
      <dgm:spPr/>
    </dgm:pt>
    <dgm:pt modelId="{72B024F2-FA9C-469A-967F-BF45A9447FF0}" type="pres">
      <dgm:prSet presAssocID="{98B4EF8B-42E8-4CD9-97E6-FA9DF8F48CFD}" presName="iconBgRect" presStyleLbl="bgShp" presStyleIdx="0" presStyleCnt="2"/>
      <dgm:spPr/>
    </dgm:pt>
    <dgm:pt modelId="{9903B068-6FE7-497B-B81A-CF0D591E6BF9}" type="pres">
      <dgm:prSet presAssocID="{98B4EF8B-42E8-4CD9-97E6-FA9DF8F48CF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otprint"/>
        </a:ext>
      </dgm:extLst>
    </dgm:pt>
    <dgm:pt modelId="{F20AF933-5C49-4DA0-8FF0-6B91781A8AD1}" type="pres">
      <dgm:prSet presAssocID="{98B4EF8B-42E8-4CD9-97E6-FA9DF8F48CFD}" presName="spaceRect" presStyleCnt="0"/>
      <dgm:spPr/>
    </dgm:pt>
    <dgm:pt modelId="{382DFBFD-EE79-42C5-A2E3-F71F2868097B}" type="pres">
      <dgm:prSet presAssocID="{98B4EF8B-42E8-4CD9-97E6-FA9DF8F48CFD}" presName="textRect" presStyleLbl="revTx" presStyleIdx="0" presStyleCnt="2">
        <dgm:presLayoutVars>
          <dgm:chMax val="1"/>
          <dgm:chPref val="1"/>
        </dgm:presLayoutVars>
      </dgm:prSet>
      <dgm:spPr/>
    </dgm:pt>
    <dgm:pt modelId="{373DEA91-0C05-4888-AE4F-806A79E7E9BD}" type="pres">
      <dgm:prSet presAssocID="{1DFCD4A1-1745-4135-B72D-F1F7067A650C}" presName="sibTrans" presStyleCnt="0"/>
      <dgm:spPr/>
    </dgm:pt>
    <dgm:pt modelId="{3E7732F5-4627-4E62-8457-B1B115654024}" type="pres">
      <dgm:prSet presAssocID="{5B7DA498-2E39-48B9-A207-EE2840EC81EE}" presName="compNode" presStyleCnt="0"/>
      <dgm:spPr/>
    </dgm:pt>
    <dgm:pt modelId="{1500A02F-F9E4-4722-B266-FA77AA0E403F}" type="pres">
      <dgm:prSet presAssocID="{5B7DA498-2E39-48B9-A207-EE2840EC81EE}" presName="iconBgRect" presStyleLbl="bgShp" presStyleIdx="1" presStyleCnt="2"/>
      <dgm:spPr/>
    </dgm:pt>
    <dgm:pt modelId="{FAB525E0-30C3-4FE1-90E2-4A1AB4AE30F3}" type="pres">
      <dgm:prSet presAssocID="{5B7DA498-2E39-48B9-A207-EE2840EC81E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amond"/>
        </a:ext>
      </dgm:extLst>
    </dgm:pt>
    <dgm:pt modelId="{97315BB2-5A11-46AF-B832-595689458B10}" type="pres">
      <dgm:prSet presAssocID="{5B7DA498-2E39-48B9-A207-EE2840EC81EE}" presName="spaceRect" presStyleCnt="0"/>
      <dgm:spPr/>
    </dgm:pt>
    <dgm:pt modelId="{6E285887-9A64-4F5C-A6D2-90CF3DE7DB0A}" type="pres">
      <dgm:prSet presAssocID="{5B7DA498-2E39-48B9-A207-EE2840EC81EE}" presName="textRect" presStyleLbl="revTx" presStyleIdx="1" presStyleCnt="2">
        <dgm:presLayoutVars>
          <dgm:chMax val="1"/>
          <dgm:chPref val="1"/>
        </dgm:presLayoutVars>
      </dgm:prSet>
      <dgm:spPr/>
    </dgm:pt>
  </dgm:ptLst>
  <dgm:cxnLst>
    <dgm:cxn modelId="{139FED01-E6F0-4A36-9CCC-98EB760F1685}" type="presOf" srcId="{5B7DA498-2E39-48B9-A207-EE2840EC81EE}" destId="{6E285887-9A64-4F5C-A6D2-90CF3DE7DB0A}" srcOrd="0" destOrd="0" presId="urn:microsoft.com/office/officeart/2018/5/layout/IconCircleLabelList"/>
    <dgm:cxn modelId="{CD83D813-F89B-426C-AD77-290728885D34}" type="presOf" srcId="{98B4EF8B-42E8-4CD9-97E6-FA9DF8F48CFD}" destId="{382DFBFD-EE79-42C5-A2E3-F71F2868097B}" srcOrd="0" destOrd="0" presId="urn:microsoft.com/office/officeart/2018/5/layout/IconCircleLabelList"/>
    <dgm:cxn modelId="{0CC1BB3B-047F-44B0-A1E3-AB2646F0F8B3}" srcId="{2BBE327A-3B74-43AC-90BF-948590D18483}" destId="{98B4EF8B-42E8-4CD9-97E6-FA9DF8F48CFD}" srcOrd="0" destOrd="0" parTransId="{2528F95A-17D3-4050-8F1C-CC9AE88ADE88}" sibTransId="{1DFCD4A1-1745-4135-B72D-F1F7067A650C}"/>
    <dgm:cxn modelId="{1CF16488-5FF3-4103-84A9-E972A8EDAAB2}" srcId="{2BBE327A-3B74-43AC-90BF-948590D18483}" destId="{5B7DA498-2E39-48B9-A207-EE2840EC81EE}" srcOrd="1" destOrd="0" parTransId="{29F7EC51-5F85-4F75-8DF1-39F18685D594}" sibTransId="{62B50926-E6BC-4335-91A0-1DC5772942AB}"/>
    <dgm:cxn modelId="{7E32C0B3-C62A-4737-A0F3-7A4F386095BA}" type="presOf" srcId="{2BBE327A-3B74-43AC-90BF-948590D18483}" destId="{E367ECF5-D8FA-4D58-BCAB-380297D075CD}" srcOrd="0" destOrd="0" presId="urn:microsoft.com/office/officeart/2018/5/layout/IconCircleLabelList"/>
    <dgm:cxn modelId="{F9DF7039-BB87-4F5F-A6A7-BE549B2603A9}" type="presParOf" srcId="{E367ECF5-D8FA-4D58-BCAB-380297D075CD}" destId="{79C460FC-29D4-47E7-89CC-257B8DCDE92D}" srcOrd="0" destOrd="0" presId="urn:microsoft.com/office/officeart/2018/5/layout/IconCircleLabelList"/>
    <dgm:cxn modelId="{AE8CE7DF-0047-4E8E-B4D1-E011CD26CF9D}" type="presParOf" srcId="{79C460FC-29D4-47E7-89CC-257B8DCDE92D}" destId="{72B024F2-FA9C-469A-967F-BF45A9447FF0}" srcOrd="0" destOrd="0" presId="urn:microsoft.com/office/officeart/2018/5/layout/IconCircleLabelList"/>
    <dgm:cxn modelId="{DCA4C0AD-CD77-4FC0-AD12-A2EFA15E141E}" type="presParOf" srcId="{79C460FC-29D4-47E7-89CC-257B8DCDE92D}" destId="{9903B068-6FE7-497B-B81A-CF0D591E6BF9}" srcOrd="1" destOrd="0" presId="urn:microsoft.com/office/officeart/2018/5/layout/IconCircleLabelList"/>
    <dgm:cxn modelId="{926397B2-AEDC-46BA-BC4A-FA7557932CD0}" type="presParOf" srcId="{79C460FC-29D4-47E7-89CC-257B8DCDE92D}" destId="{F20AF933-5C49-4DA0-8FF0-6B91781A8AD1}" srcOrd="2" destOrd="0" presId="urn:microsoft.com/office/officeart/2018/5/layout/IconCircleLabelList"/>
    <dgm:cxn modelId="{AFDE1051-5AE2-4E7F-9DFF-BD1DA03A9994}" type="presParOf" srcId="{79C460FC-29D4-47E7-89CC-257B8DCDE92D}" destId="{382DFBFD-EE79-42C5-A2E3-F71F2868097B}" srcOrd="3" destOrd="0" presId="urn:microsoft.com/office/officeart/2018/5/layout/IconCircleLabelList"/>
    <dgm:cxn modelId="{7D0207AE-4025-4350-BBBF-DA1F84661A5F}" type="presParOf" srcId="{E367ECF5-D8FA-4D58-BCAB-380297D075CD}" destId="{373DEA91-0C05-4888-AE4F-806A79E7E9BD}" srcOrd="1" destOrd="0" presId="urn:microsoft.com/office/officeart/2018/5/layout/IconCircleLabelList"/>
    <dgm:cxn modelId="{031C8D31-29CE-4006-B57D-D4E9556573EB}" type="presParOf" srcId="{E367ECF5-D8FA-4D58-BCAB-380297D075CD}" destId="{3E7732F5-4627-4E62-8457-B1B115654024}" srcOrd="2" destOrd="0" presId="urn:microsoft.com/office/officeart/2018/5/layout/IconCircleLabelList"/>
    <dgm:cxn modelId="{6BDBAA98-DB85-4505-9D2D-7ED7804C63A5}" type="presParOf" srcId="{3E7732F5-4627-4E62-8457-B1B115654024}" destId="{1500A02F-F9E4-4722-B266-FA77AA0E403F}" srcOrd="0" destOrd="0" presId="urn:microsoft.com/office/officeart/2018/5/layout/IconCircleLabelList"/>
    <dgm:cxn modelId="{CF635A62-B97A-4A78-BDA3-C3765E5D53C1}" type="presParOf" srcId="{3E7732F5-4627-4E62-8457-B1B115654024}" destId="{FAB525E0-30C3-4FE1-90E2-4A1AB4AE30F3}" srcOrd="1" destOrd="0" presId="urn:microsoft.com/office/officeart/2018/5/layout/IconCircleLabelList"/>
    <dgm:cxn modelId="{D1E46522-8AD9-449E-A510-59749D4360D0}" type="presParOf" srcId="{3E7732F5-4627-4E62-8457-B1B115654024}" destId="{97315BB2-5A11-46AF-B832-595689458B10}" srcOrd="2" destOrd="0" presId="urn:microsoft.com/office/officeart/2018/5/layout/IconCircleLabelList"/>
    <dgm:cxn modelId="{AF7E51AB-768C-4E84-BA1C-B396BBF19FD7}" type="presParOf" srcId="{3E7732F5-4627-4E62-8457-B1B115654024}" destId="{6E285887-9A64-4F5C-A6D2-90CF3DE7DB0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899C8F-7C3C-4D48-B0DC-E609A5C5D344}"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9D7929F7-4A89-46BC-93CC-87EBCD466C81}">
      <dgm:prSet/>
      <dgm:spPr/>
      <dgm:t>
        <a:bodyPr/>
        <a:lstStyle/>
        <a:p>
          <a:r>
            <a:rPr lang="en-CA"/>
            <a:t>Think before you post</a:t>
          </a:r>
          <a:endParaRPr lang="en-US"/>
        </a:p>
      </dgm:t>
    </dgm:pt>
    <dgm:pt modelId="{46F61B0C-C6FD-4679-9308-CE53F801315C}" type="parTrans" cxnId="{AFB941CC-831B-486C-98F7-4A09B428AD03}">
      <dgm:prSet/>
      <dgm:spPr/>
      <dgm:t>
        <a:bodyPr/>
        <a:lstStyle/>
        <a:p>
          <a:endParaRPr lang="en-US"/>
        </a:p>
      </dgm:t>
    </dgm:pt>
    <dgm:pt modelId="{4B171154-4D5E-488C-A936-935A7AD8EBEE}" type="sibTrans" cxnId="{AFB941CC-831B-486C-98F7-4A09B428AD03}">
      <dgm:prSet phldrT="1" phldr="0"/>
      <dgm:spPr/>
      <dgm:t>
        <a:bodyPr/>
        <a:lstStyle/>
        <a:p>
          <a:r>
            <a:rPr lang="en-US"/>
            <a:t>1</a:t>
          </a:r>
        </a:p>
      </dgm:t>
    </dgm:pt>
    <dgm:pt modelId="{2029DCFF-4D68-4EE7-BF9C-3FA20BBB37EB}">
      <dgm:prSet/>
      <dgm:spPr/>
      <dgm:t>
        <a:bodyPr/>
        <a:lstStyle/>
        <a:p>
          <a:r>
            <a:rPr lang="en-CA"/>
            <a:t>Avoid sharing personal information</a:t>
          </a:r>
          <a:endParaRPr lang="en-US"/>
        </a:p>
      </dgm:t>
    </dgm:pt>
    <dgm:pt modelId="{79D9DBAA-C1BE-4946-8891-2A80DC876A74}" type="parTrans" cxnId="{4FC73383-4A54-4C36-A3FA-563492CBB0DC}">
      <dgm:prSet/>
      <dgm:spPr/>
      <dgm:t>
        <a:bodyPr/>
        <a:lstStyle/>
        <a:p>
          <a:endParaRPr lang="en-US"/>
        </a:p>
      </dgm:t>
    </dgm:pt>
    <dgm:pt modelId="{F5F4367D-115B-4CF4-B3C9-DC9125F3C6C7}" type="sibTrans" cxnId="{4FC73383-4A54-4C36-A3FA-563492CBB0DC}">
      <dgm:prSet phldrT="2" phldr="0"/>
      <dgm:spPr/>
      <dgm:t>
        <a:bodyPr/>
        <a:lstStyle/>
        <a:p>
          <a:r>
            <a:rPr lang="en-US"/>
            <a:t>2</a:t>
          </a:r>
        </a:p>
      </dgm:t>
    </dgm:pt>
    <dgm:pt modelId="{FD1EF6CE-C119-4A57-A154-0C2B9B50D60A}">
      <dgm:prSet/>
      <dgm:spPr/>
      <dgm:t>
        <a:bodyPr/>
        <a:lstStyle/>
        <a:p>
          <a:r>
            <a:rPr lang="en-CA"/>
            <a:t>Be aware of who is looking at it</a:t>
          </a:r>
          <a:endParaRPr lang="en-US"/>
        </a:p>
      </dgm:t>
    </dgm:pt>
    <dgm:pt modelId="{FB5EE55F-02EB-425D-B04B-614D228B8B71}" type="parTrans" cxnId="{95DB314B-EAAC-4662-A9F4-50719F37C4C6}">
      <dgm:prSet/>
      <dgm:spPr/>
      <dgm:t>
        <a:bodyPr/>
        <a:lstStyle/>
        <a:p>
          <a:endParaRPr lang="en-US"/>
        </a:p>
      </dgm:t>
    </dgm:pt>
    <dgm:pt modelId="{4E0A4F79-60A9-4E9E-8A35-CE9F35832752}" type="sibTrans" cxnId="{95DB314B-EAAC-4662-A9F4-50719F37C4C6}">
      <dgm:prSet phldrT="3" phldr="0"/>
      <dgm:spPr/>
      <dgm:t>
        <a:bodyPr/>
        <a:lstStyle/>
        <a:p>
          <a:r>
            <a:rPr lang="en-US"/>
            <a:t>3</a:t>
          </a:r>
        </a:p>
      </dgm:t>
    </dgm:pt>
    <dgm:pt modelId="{086536AB-507B-4D4F-945D-45594BF9365D}">
      <dgm:prSet/>
      <dgm:spPr/>
      <dgm:t>
        <a:bodyPr/>
        <a:lstStyle/>
        <a:p>
          <a:r>
            <a:rPr lang="en-CA"/>
            <a:t>TAB, keep tab on your footprint so others dont</a:t>
          </a:r>
          <a:endParaRPr lang="en-US"/>
        </a:p>
      </dgm:t>
    </dgm:pt>
    <dgm:pt modelId="{734E7161-F1AA-4776-AC24-5692EB4CE096}" type="parTrans" cxnId="{50330166-A200-4799-9F08-F6F3575B6E9D}">
      <dgm:prSet/>
      <dgm:spPr/>
      <dgm:t>
        <a:bodyPr/>
        <a:lstStyle/>
        <a:p>
          <a:endParaRPr lang="en-US"/>
        </a:p>
      </dgm:t>
    </dgm:pt>
    <dgm:pt modelId="{8387C984-84C1-4BA8-8217-F2E0FAC218B1}" type="sibTrans" cxnId="{50330166-A200-4799-9F08-F6F3575B6E9D}">
      <dgm:prSet phldrT="4" phldr="0"/>
      <dgm:spPr/>
      <dgm:t>
        <a:bodyPr/>
        <a:lstStyle/>
        <a:p>
          <a:r>
            <a:rPr lang="en-US"/>
            <a:t>4</a:t>
          </a:r>
        </a:p>
      </dgm:t>
    </dgm:pt>
    <dgm:pt modelId="{517B7DD0-CA9A-4A08-9AEB-CD30B8543A60}" type="pres">
      <dgm:prSet presAssocID="{27899C8F-7C3C-4D48-B0DC-E609A5C5D344}" presName="Name0" presStyleCnt="0">
        <dgm:presLayoutVars>
          <dgm:animLvl val="lvl"/>
          <dgm:resizeHandles val="exact"/>
        </dgm:presLayoutVars>
      </dgm:prSet>
      <dgm:spPr/>
    </dgm:pt>
    <dgm:pt modelId="{DDAECA95-6591-4F2A-A98F-8A951354E1E2}" type="pres">
      <dgm:prSet presAssocID="{9D7929F7-4A89-46BC-93CC-87EBCD466C81}" presName="compositeNode" presStyleCnt="0">
        <dgm:presLayoutVars>
          <dgm:bulletEnabled val="1"/>
        </dgm:presLayoutVars>
      </dgm:prSet>
      <dgm:spPr/>
    </dgm:pt>
    <dgm:pt modelId="{C7AB3E83-B623-49AD-A600-76FDCCDA5751}" type="pres">
      <dgm:prSet presAssocID="{9D7929F7-4A89-46BC-93CC-87EBCD466C81}" presName="bgRect" presStyleLbl="bgAccFollowNode1" presStyleIdx="0" presStyleCnt="4"/>
      <dgm:spPr/>
    </dgm:pt>
    <dgm:pt modelId="{190722BA-4826-4511-A9A5-ADB4E6B9360E}" type="pres">
      <dgm:prSet presAssocID="{4B171154-4D5E-488C-A936-935A7AD8EBEE}" presName="sibTransNodeCircle" presStyleLbl="alignNode1" presStyleIdx="0" presStyleCnt="8">
        <dgm:presLayoutVars>
          <dgm:chMax val="0"/>
          <dgm:bulletEnabled/>
        </dgm:presLayoutVars>
      </dgm:prSet>
      <dgm:spPr/>
    </dgm:pt>
    <dgm:pt modelId="{28E4972F-95BD-4DB0-8380-859B9E744213}" type="pres">
      <dgm:prSet presAssocID="{9D7929F7-4A89-46BC-93CC-87EBCD466C81}" presName="bottomLine" presStyleLbl="alignNode1" presStyleIdx="1" presStyleCnt="8">
        <dgm:presLayoutVars/>
      </dgm:prSet>
      <dgm:spPr/>
    </dgm:pt>
    <dgm:pt modelId="{6B2CADD9-3973-4AE0-94FC-2C722E457E9F}" type="pres">
      <dgm:prSet presAssocID="{9D7929F7-4A89-46BC-93CC-87EBCD466C81}" presName="nodeText" presStyleLbl="bgAccFollowNode1" presStyleIdx="0" presStyleCnt="4">
        <dgm:presLayoutVars>
          <dgm:bulletEnabled val="1"/>
        </dgm:presLayoutVars>
      </dgm:prSet>
      <dgm:spPr/>
    </dgm:pt>
    <dgm:pt modelId="{28EF2D34-52D3-41F3-B0E8-5705E82F19FD}" type="pres">
      <dgm:prSet presAssocID="{4B171154-4D5E-488C-A936-935A7AD8EBEE}" presName="sibTrans" presStyleCnt="0"/>
      <dgm:spPr/>
    </dgm:pt>
    <dgm:pt modelId="{292157F0-154E-4B29-9F3E-47485C1FF326}" type="pres">
      <dgm:prSet presAssocID="{2029DCFF-4D68-4EE7-BF9C-3FA20BBB37EB}" presName="compositeNode" presStyleCnt="0">
        <dgm:presLayoutVars>
          <dgm:bulletEnabled val="1"/>
        </dgm:presLayoutVars>
      </dgm:prSet>
      <dgm:spPr/>
    </dgm:pt>
    <dgm:pt modelId="{92BEAD0C-767A-40B0-B052-A17621AA0C65}" type="pres">
      <dgm:prSet presAssocID="{2029DCFF-4D68-4EE7-BF9C-3FA20BBB37EB}" presName="bgRect" presStyleLbl="bgAccFollowNode1" presStyleIdx="1" presStyleCnt="4"/>
      <dgm:spPr/>
    </dgm:pt>
    <dgm:pt modelId="{142C0F10-5571-48CC-99B2-176AD0119883}" type="pres">
      <dgm:prSet presAssocID="{F5F4367D-115B-4CF4-B3C9-DC9125F3C6C7}" presName="sibTransNodeCircle" presStyleLbl="alignNode1" presStyleIdx="2" presStyleCnt="8">
        <dgm:presLayoutVars>
          <dgm:chMax val="0"/>
          <dgm:bulletEnabled/>
        </dgm:presLayoutVars>
      </dgm:prSet>
      <dgm:spPr/>
    </dgm:pt>
    <dgm:pt modelId="{ACF4652F-E5E5-46C8-BDC7-9A510017E6B1}" type="pres">
      <dgm:prSet presAssocID="{2029DCFF-4D68-4EE7-BF9C-3FA20BBB37EB}" presName="bottomLine" presStyleLbl="alignNode1" presStyleIdx="3" presStyleCnt="8">
        <dgm:presLayoutVars/>
      </dgm:prSet>
      <dgm:spPr/>
    </dgm:pt>
    <dgm:pt modelId="{F5D332FE-EF0E-4E9A-A0FB-B57F22C3BA83}" type="pres">
      <dgm:prSet presAssocID="{2029DCFF-4D68-4EE7-BF9C-3FA20BBB37EB}" presName="nodeText" presStyleLbl="bgAccFollowNode1" presStyleIdx="1" presStyleCnt="4">
        <dgm:presLayoutVars>
          <dgm:bulletEnabled val="1"/>
        </dgm:presLayoutVars>
      </dgm:prSet>
      <dgm:spPr/>
    </dgm:pt>
    <dgm:pt modelId="{48D68D7E-23DB-4F40-BA44-5F42843A0FE9}" type="pres">
      <dgm:prSet presAssocID="{F5F4367D-115B-4CF4-B3C9-DC9125F3C6C7}" presName="sibTrans" presStyleCnt="0"/>
      <dgm:spPr/>
    </dgm:pt>
    <dgm:pt modelId="{37CB4C78-365F-4B3B-836D-5CF41D13391D}" type="pres">
      <dgm:prSet presAssocID="{FD1EF6CE-C119-4A57-A154-0C2B9B50D60A}" presName="compositeNode" presStyleCnt="0">
        <dgm:presLayoutVars>
          <dgm:bulletEnabled val="1"/>
        </dgm:presLayoutVars>
      </dgm:prSet>
      <dgm:spPr/>
    </dgm:pt>
    <dgm:pt modelId="{957B536C-3CBC-4EB5-9BE3-E2E62E487C82}" type="pres">
      <dgm:prSet presAssocID="{FD1EF6CE-C119-4A57-A154-0C2B9B50D60A}" presName="bgRect" presStyleLbl="bgAccFollowNode1" presStyleIdx="2" presStyleCnt="4"/>
      <dgm:spPr/>
    </dgm:pt>
    <dgm:pt modelId="{0AC6F496-C3F3-4807-849D-6DE67DE029D2}" type="pres">
      <dgm:prSet presAssocID="{4E0A4F79-60A9-4E9E-8A35-CE9F35832752}" presName="sibTransNodeCircle" presStyleLbl="alignNode1" presStyleIdx="4" presStyleCnt="8">
        <dgm:presLayoutVars>
          <dgm:chMax val="0"/>
          <dgm:bulletEnabled/>
        </dgm:presLayoutVars>
      </dgm:prSet>
      <dgm:spPr/>
    </dgm:pt>
    <dgm:pt modelId="{CBC84445-89EE-436F-A05D-5AA6ED7DDB2D}" type="pres">
      <dgm:prSet presAssocID="{FD1EF6CE-C119-4A57-A154-0C2B9B50D60A}" presName="bottomLine" presStyleLbl="alignNode1" presStyleIdx="5" presStyleCnt="8">
        <dgm:presLayoutVars/>
      </dgm:prSet>
      <dgm:spPr/>
    </dgm:pt>
    <dgm:pt modelId="{FE2A9166-D56A-4F8F-A7C3-67B506F09366}" type="pres">
      <dgm:prSet presAssocID="{FD1EF6CE-C119-4A57-A154-0C2B9B50D60A}" presName="nodeText" presStyleLbl="bgAccFollowNode1" presStyleIdx="2" presStyleCnt="4">
        <dgm:presLayoutVars>
          <dgm:bulletEnabled val="1"/>
        </dgm:presLayoutVars>
      </dgm:prSet>
      <dgm:spPr/>
    </dgm:pt>
    <dgm:pt modelId="{5B01B2D5-E957-4A0B-B157-E20559A8F847}" type="pres">
      <dgm:prSet presAssocID="{4E0A4F79-60A9-4E9E-8A35-CE9F35832752}" presName="sibTrans" presStyleCnt="0"/>
      <dgm:spPr/>
    </dgm:pt>
    <dgm:pt modelId="{4BFEE51D-BDEB-48A9-9D6E-A46D3B40C049}" type="pres">
      <dgm:prSet presAssocID="{086536AB-507B-4D4F-945D-45594BF9365D}" presName="compositeNode" presStyleCnt="0">
        <dgm:presLayoutVars>
          <dgm:bulletEnabled val="1"/>
        </dgm:presLayoutVars>
      </dgm:prSet>
      <dgm:spPr/>
    </dgm:pt>
    <dgm:pt modelId="{64124451-2AEB-4EC0-8912-E0387C6ADC30}" type="pres">
      <dgm:prSet presAssocID="{086536AB-507B-4D4F-945D-45594BF9365D}" presName="bgRect" presStyleLbl="bgAccFollowNode1" presStyleIdx="3" presStyleCnt="4"/>
      <dgm:spPr/>
    </dgm:pt>
    <dgm:pt modelId="{90DB1587-330E-4310-AAD3-C7FC0C1E84DE}" type="pres">
      <dgm:prSet presAssocID="{8387C984-84C1-4BA8-8217-F2E0FAC218B1}" presName="sibTransNodeCircle" presStyleLbl="alignNode1" presStyleIdx="6" presStyleCnt="8">
        <dgm:presLayoutVars>
          <dgm:chMax val="0"/>
          <dgm:bulletEnabled/>
        </dgm:presLayoutVars>
      </dgm:prSet>
      <dgm:spPr/>
    </dgm:pt>
    <dgm:pt modelId="{EEAC4E84-B842-4625-A045-75FE39796C21}" type="pres">
      <dgm:prSet presAssocID="{086536AB-507B-4D4F-945D-45594BF9365D}" presName="bottomLine" presStyleLbl="alignNode1" presStyleIdx="7" presStyleCnt="8">
        <dgm:presLayoutVars/>
      </dgm:prSet>
      <dgm:spPr/>
    </dgm:pt>
    <dgm:pt modelId="{D85E2EC8-6E37-4DC9-B3BB-077E9CF4EE13}" type="pres">
      <dgm:prSet presAssocID="{086536AB-507B-4D4F-945D-45594BF9365D}" presName="nodeText" presStyleLbl="bgAccFollowNode1" presStyleIdx="3" presStyleCnt="4">
        <dgm:presLayoutVars>
          <dgm:bulletEnabled val="1"/>
        </dgm:presLayoutVars>
      </dgm:prSet>
      <dgm:spPr/>
    </dgm:pt>
  </dgm:ptLst>
  <dgm:cxnLst>
    <dgm:cxn modelId="{BB9BDD06-D714-4993-841D-10177958AF5B}" type="presOf" srcId="{9D7929F7-4A89-46BC-93CC-87EBCD466C81}" destId="{6B2CADD9-3973-4AE0-94FC-2C722E457E9F}" srcOrd="1" destOrd="0" presId="urn:microsoft.com/office/officeart/2016/7/layout/BasicLinearProcessNumbered"/>
    <dgm:cxn modelId="{0985EA07-27DD-431B-9D21-490F0ECFE09C}" type="presOf" srcId="{F5F4367D-115B-4CF4-B3C9-DC9125F3C6C7}" destId="{142C0F10-5571-48CC-99B2-176AD0119883}" srcOrd="0" destOrd="0" presId="urn:microsoft.com/office/officeart/2016/7/layout/BasicLinearProcessNumbered"/>
    <dgm:cxn modelId="{B53C5F13-E78C-473D-B499-6278E007B606}" type="presOf" srcId="{2029DCFF-4D68-4EE7-BF9C-3FA20BBB37EB}" destId="{92BEAD0C-767A-40B0-B052-A17621AA0C65}" srcOrd="0" destOrd="0" presId="urn:microsoft.com/office/officeart/2016/7/layout/BasicLinearProcessNumbered"/>
    <dgm:cxn modelId="{09B0375F-391A-4964-BCA9-5F2E98FD4794}" type="presOf" srcId="{8387C984-84C1-4BA8-8217-F2E0FAC218B1}" destId="{90DB1587-330E-4310-AAD3-C7FC0C1E84DE}" srcOrd="0" destOrd="0" presId="urn:microsoft.com/office/officeart/2016/7/layout/BasicLinearProcessNumbered"/>
    <dgm:cxn modelId="{50330166-A200-4799-9F08-F6F3575B6E9D}" srcId="{27899C8F-7C3C-4D48-B0DC-E609A5C5D344}" destId="{086536AB-507B-4D4F-945D-45594BF9365D}" srcOrd="3" destOrd="0" parTransId="{734E7161-F1AA-4776-AC24-5692EB4CE096}" sibTransId="{8387C984-84C1-4BA8-8217-F2E0FAC218B1}"/>
    <dgm:cxn modelId="{95DB314B-EAAC-4662-A9F4-50719F37C4C6}" srcId="{27899C8F-7C3C-4D48-B0DC-E609A5C5D344}" destId="{FD1EF6CE-C119-4A57-A154-0C2B9B50D60A}" srcOrd="2" destOrd="0" parTransId="{FB5EE55F-02EB-425D-B04B-614D228B8B71}" sibTransId="{4E0A4F79-60A9-4E9E-8A35-CE9F35832752}"/>
    <dgm:cxn modelId="{1AD51173-798F-4C28-88C9-EFE55A5C6BBA}" type="presOf" srcId="{FD1EF6CE-C119-4A57-A154-0C2B9B50D60A}" destId="{FE2A9166-D56A-4F8F-A7C3-67B506F09366}" srcOrd="1" destOrd="0" presId="urn:microsoft.com/office/officeart/2016/7/layout/BasicLinearProcessNumbered"/>
    <dgm:cxn modelId="{E72C0E74-D6C7-42D1-A77A-337B3A1AC54B}" type="presOf" srcId="{4B171154-4D5E-488C-A936-935A7AD8EBEE}" destId="{190722BA-4826-4511-A9A5-ADB4E6B9360E}" srcOrd="0" destOrd="0" presId="urn:microsoft.com/office/officeart/2016/7/layout/BasicLinearProcessNumbered"/>
    <dgm:cxn modelId="{87AFF47A-9C57-4D6E-8AA1-212321907824}" type="presOf" srcId="{2029DCFF-4D68-4EE7-BF9C-3FA20BBB37EB}" destId="{F5D332FE-EF0E-4E9A-A0FB-B57F22C3BA83}" srcOrd="1" destOrd="0" presId="urn:microsoft.com/office/officeart/2016/7/layout/BasicLinearProcessNumbered"/>
    <dgm:cxn modelId="{4FC73383-4A54-4C36-A3FA-563492CBB0DC}" srcId="{27899C8F-7C3C-4D48-B0DC-E609A5C5D344}" destId="{2029DCFF-4D68-4EE7-BF9C-3FA20BBB37EB}" srcOrd="1" destOrd="0" parTransId="{79D9DBAA-C1BE-4946-8891-2A80DC876A74}" sibTransId="{F5F4367D-115B-4CF4-B3C9-DC9125F3C6C7}"/>
    <dgm:cxn modelId="{8D15CF93-8A0E-45B6-A417-27431036A69F}" type="presOf" srcId="{9D7929F7-4A89-46BC-93CC-87EBCD466C81}" destId="{C7AB3E83-B623-49AD-A600-76FDCCDA5751}" srcOrd="0" destOrd="0" presId="urn:microsoft.com/office/officeart/2016/7/layout/BasicLinearProcessNumbered"/>
    <dgm:cxn modelId="{C3748D95-DE84-4EE4-BFE0-0B78ED684363}" type="presOf" srcId="{086536AB-507B-4D4F-945D-45594BF9365D}" destId="{64124451-2AEB-4EC0-8912-E0387C6ADC30}" srcOrd="0" destOrd="0" presId="urn:microsoft.com/office/officeart/2016/7/layout/BasicLinearProcessNumbered"/>
    <dgm:cxn modelId="{7D05C299-49A7-4679-8FA5-B59C804E8076}" type="presOf" srcId="{4E0A4F79-60A9-4E9E-8A35-CE9F35832752}" destId="{0AC6F496-C3F3-4807-849D-6DE67DE029D2}" srcOrd="0" destOrd="0" presId="urn:microsoft.com/office/officeart/2016/7/layout/BasicLinearProcessNumbered"/>
    <dgm:cxn modelId="{BE334FA9-9F1D-48A1-91D9-9721EB1D2CEE}" type="presOf" srcId="{086536AB-507B-4D4F-945D-45594BF9365D}" destId="{D85E2EC8-6E37-4DC9-B3BB-077E9CF4EE13}" srcOrd="1" destOrd="0" presId="urn:microsoft.com/office/officeart/2016/7/layout/BasicLinearProcessNumbered"/>
    <dgm:cxn modelId="{61BD18AC-7EC9-457B-8885-62135558F589}" type="presOf" srcId="{FD1EF6CE-C119-4A57-A154-0C2B9B50D60A}" destId="{957B536C-3CBC-4EB5-9BE3-E2E62E487C82}" srcOrd="0" destOrd="0" presId="urn:microsoft.com/office/officeart/2016/7/layout/BasicLinearProcessNumbered"/>
    <dgm:cxn modelId="{AFB941CC-831B-486C-98F7-4A09B428AD03}" srcId="{27899C8F-7C3C-4D48-B0DC-E609A5C5D344}" destId="{9D7929F7-4A89-46BC-93CC-87EBCD466C81}" srcOrd="0" destOrd="0" parTransId="{46F61B0C-C6FD-4679-9308-CE53F801315C}" sibTransId="{4B171154-4D5E-488C-A936-935A7AD8EBEE}"/>
    <dgm:cxn modelId="{430F7DE4-F25B-4B05-BCA9-F948E3BFEED4}" type="presOf" srcId="{27899C8F-7C3C-4D48-B0DC-E609A5C5D344}" destId="{517B7DD0-CA9A-4A08-9AEB-CD30B8543A60}" srcOrd="0" destOrd="0" presId="urn:microsoft.com/office/officeart/2016/7/layout/BasicLinearProcessNumbered"/>
    <dgm:cxn modelId="{8D73B42C-67AB-48B1-8FE1-50229D85EE0C}" type="presParOf" srcId="{517B7DD0-CA9A-4A08-9AEB-CD30B8543A60}" destId="{DDAECA95-6591-4F2A-A98F-8A951354E1E2}" srcOrd="0" destOrd="0" presId="urn:microsoft.com/office/officeart/2016/7/layout/BasicLinearProcessNumbered"/>
    <dgm:cxn modelId="{FB004DE1-69CB-4B1B-9A33-DBB5F57B60B6}" type="presParOf" srcId="{DDAECA95-6591-4F2A-A98F-8A951354E1E2}" destId="{C7AB3E83-B623-49AD-A600-76FDCCDA5751}" srcOrd="0" destOrd="0" presId="urn:microsoft.com/office/officeart/2016/7/layout/BasicLinearProcessNumbered"/>
    <dgm:cxn modelId="{0CF97E33-C788-4638-9E8F-2C1A5BA206A3}" type="presParOf" srcId="{DDAECA95-6591-4F2A-A98F-8A951354E1E2}" destId="{190722BA-4826-4511-A9A5-ADB4E6B9360E}" srcOrd="1" destOrd="0" presId="urn:microsoft.com/office/officeart/2016/7/layout/BasicLinearProcessNumbered"/>
    <dgm:cxn modelId="{5FBC54A1-D26B-42D1-A2B4-85B646E90FB7}" type="presParOf" srcId="{DDAECA95-6591-4F2A-A98F-8A951354E1E2}" destId="{28E4972F-95BD-4DB0-8380-859B9E744213}" srcOrd="2" destOrd="0" presId="urn:microsoft.com/office/officeart/2016/7/layout/BasicLinearProcessNumbered"/>
    <dgm:cxn modelId="{7714AB9E-63A8-4343-A0F2-C14FD40CC33B}" type="presParOf" srcId="{DDAECA95-6591-4F2A-A98F-8A951354E1E2}" destId="{6B2CADD9-3973-4AE0-94FC-2C722E457E9F}" srcOrd="3" destOrd="0" presId="urn:microsoft.com/office/officeart/2016/7/layout/BasicLinearProcessNumbered"/>
    <dgm:cxn modelId="{6C4DE58D-A2D5-477B-84F5-E7A57D826D0E}" type="presParOf" srcId="{517B7DD0-CA9A-4A08-9AEB-CD30B8543A60}" destId="{28EF2D34-52D3-41F3-B0E8-5705E82F19FD}" srcOrd="1" destOrd="0" presId="urn:microsoft.com/office/officeart/2016/7/layout/BasicLinearProcessNumbered"/>
    <dgm:cxn modelId="{A3832E0B-0405-4620-B52F-A5E95A4EE61B}" type="presParOf" srcId="{517B7DD0-CA9A-4A08-9AEB-CD30B8543A60}" destId="{292157F0-154E-4B29-9F3E-47485C1FF326}" srcOrd="2" destOrd="0" presId="urn:microsoft.com/office/officeart/2016/7/layout/BasicLinearProcessNumbered"/>
    <dgm:cxn modelId="{F6FC1F4F-EA15-4EE6-87FC-E8658D1BBA73}" type="presParOf" srcId="{292157F0-154E-4B29-9F3E-47485C1FF326}" destId="{92BEAD0C-767A-40B0-B052-A17621AA0C65}" srcOrd="0" destOrd="0" presId="urn:microsoft.com/office/officeart/2016/7/layout/BasicLinearProcessNumbered"/>
    <dgm:cxn modelId="{63321388-9114-4C55-B556-A82008752E05}" type="presParOf" srcId="{292157F0-154E-4B29-9F3E-47485C1FF326}" destId="{142C0F10-5571-48CC-99B2-176AD0119883}" srcOrd="1" destOrd="0" presId="urn:microsoft.com/office/officeart/2016/7/layout/BasicLinearProcessNumbered"/>
    <dgm:cxn modelId="{02DE52D0-2261-4DC7-847A-6B8C5CADF7DE}" type="presParOf" srcId="{292157F0-154E-4B29-9F3E-47485C1FF326}" destId="{ACF4652F-E5E5-46C8-BDC7-9A510017E6B1}" srcOrd="2" destOrd="0" presId="urn:microsoft.com/office/officeart/2016/7/layout/BasicLinearProcessNumbered"/>
    <dgm:cxn modelId="{AEF54C33-0A25-4B4B-B863-E06B64D363AB}" type="presParOf" srcId="{292157F0-154E-4B29-9F3E-47485C1FF326}" destId="{F5D332FE-EF0E-4E9A-A0FB-B57F22C3BA83}" srcOrd="3" destOrd="0" presId="urn:microsoft.com/office/officeart/2016/7/layout/BasicLinearProcessNumbered"/>
    <dgm:cxn modelId="{81C042EB-B6AE-44EB-A75A-F74157EE5717}" type="presParOf" srcId="{517B7DD0-CA9A-4A08-9AEB-CD30B8543A60}" destId="{48D68D7E-23DB-4F40-BA44-5F42843A0FE9}" srcOrd="3" destOrd="0" presId="urn:microsoft.com/office/officeart/2016/7/layout/BasicLinearProcessNumbered"/>
    <dgm:cxn modelId="{894EE3F7-D3C5-4083-990C-DD06E69A12A6}" type="presParOf" srcId="{517B7DD0-CA9A-4A08-9AEB-CD30B8543A60}" destId="{37CB4C78-365F-4B3B-836D-5CF41D13391D}" srcOrd="4" destOrd="0" presId="urn:microsoft.com/office/officeart/2016/7/layout/BasicLinearProcessNumbered"/>
    <dgm:cxn modelId="{5A6959A8-99DA-487C-B3BA-BF88A8444805}" type="presParOf" srcId="{37CB4C78-365F-4B3B-836D-5CF41D13391D}" destId="{957B536C-3CBC-4EB5-9BE3-E2E62E487C82}" srcOrd="0" destOrd="0" presId="urn:microsoft.com/office/officeart/2016/7/layout/BasicLinearProcessNumbered"/>
    <dgm:cxn modelId="{1E6F57A0-21A0-4714-8AD6-FB7787245F43}" type="presParOf" srcId="{37CB4C78-365F-4B3B-836D-5CF41D13391D}" destId="{0AC6F496-C3F3-4807-849D-6DE67DE029D2}" srcOrd="1" destOrd="0" presId="urn:microsoft.com/office/officeart/2016/7/layout/BasicLinearProcessNumbered"/>
    <dgm:cxn modelId="{32D150CE-EBD6-4D3E-8BBF-EBF7AD794AC1}" type="presParOf" srcId="{37CB4C78-365F-4B3B-836D-5CF41D13391D}" destId="{CBC84445-89EE-436F-A05D-5AA6ED7DDB2D}" srcOrd="2" destOrd="0" presId="urn:microsoft.com/office/officeart/2016/7/layout/BasicLinearProcessNumbered"/>
    <dgm:cxn modelId="{7581A251-E558-4BCD-B602-33D5D492F463}" type="presParOf" srcId="{37CB4C78-365F-4B3B-836D-5CF41D13391D}" destId="{FE2A9166-D56A-4F8F-A7C3-67B506F09366}" srcOrd="3" destOrd="0" presId="urn:microsoft.com/office/officeart/2016/7/layout/BasicLinearProcessNumbered"/>
    <dgm:cxn modelId="{A2DA4C0A-D78F-4C4E-B416-B2384CF6DD95}" type="presParOf" srcId="{517B7DD0-CA9A-4A08-9AEB-CD30B8543A60}" destId="{5B01B2D5-E957-4A0B-B157-E20559A8F847}" srcOrd="5" destOrd="0" presId="urn:microsoft.com/office/officeart/2016/7/layout/BasicLinearProcessNumbered"/>
    <dgm:cxn modelId="{E2AE44D8-9A61-4626-9159-AD1E0564FF8C}" type="presParOf" srcId="{517B7DD0-CA9A-4A08-9AEB-CD30B8543A60}" destId="{4BFEE51D-BDEB-48A9-9D6E-A46D3B40C049}" srcOrd="6" destOrd="0" presId="urn:microsoft.com/office/officeart/2016/7/layout/BasicLinearProcessNumbered"/>
    <dgm:cxn modelId="{6D2F8636-785B-4C20-B69A-3696682EF8DF}" type="presParOf" srcId="{4BFEE51D-BDEB-48A9-9D6E-A46D3B40C049}" destId="{64124451-2AEB-4EC0-8912-E0387C6ADC30}" srcOrd="0" destOrd="0" presId="urn:microsoft.com/office/officeart/2016/7/layout/BasicLinearProcessNumbered"/>
    <dgm:cxn modelId="{648596EC-6A7C-4D5F-8877-FFEF95896722}" type="presParOf" srcId="{4BFEE51D-BDEB-48A9-9D6E-A46D3B40C049}" destId="{90DB1587-330E-4310-AAD3-C7FC0C1E84DE}" srcOrd="1" destOrd="0" presId="urn:microsoft.com/office/officeart/2016/7/layout/BasicLinearProcessNumbered"/>
    <dgm:cxn modelId="{AA104A6C-C58A-4815-9146-CEE62AA2DD7B}" type="presParOf" srcId="{4BFEE51D-BDEB-48A9-9D6E-A46D3B40C049}" destId="{EEAC4E84-B842-4625-A045-75FE39796C21}" srcOrd="2" destOrd="0" presId="urn:microsoft.com/office/officeart/2016/7/layout/BasicLinearProcessNumbered"/>
    <dgm:cxn modelId="{204F55EA-87CE-4957-A67D-436F211F9657}" type="presParOf" srcId="{4BFEE51D-BDEB-48A9-9D6E-A46D3B40C049}" destId="{D85E2EC8-6E37-4DC9-B3BB-077E9CF4EE1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A3464A-1DB3-42C3-95A8-B84FA493BDF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6405AB0-1C0C-42E0-AB17-4413702EB117}">
      <dgm:prSet/>
      <dgm:spPr/>
      <dgm:t>
        <a:bodyPr/>
        <a:lstStyle/>
        <a:p>
          <a:r>
            <a:rPr lang="en-CA"/>
            <a:t>When a woman told her story in St. Petersburg USA on tic-tok about her kia being broken into and stolen, she included exactly how she did it and it started a challenge of stealing KIA’s</a:t>
          </a:r>
          <a:endParaRPr lang="en-US"/>
        </a:p>
      </dgm:t>
    </dgm:pt>
    <dgm:pt modelId="{E9BD4AE5-6AB1-469D-A5CD-2A8BA1F4BEE7}" type="parTrans" cxnId="{D4735E46-F205-497D-9A87-2BDFA82B1E45}">
      <dgm:prSet/>
      <dgm:spPr/>
      <dgm:t>
        <a:bodyPr/>
        <a:lstStyle/>
        <a:p>
          <a:endParaRPr lang="en-US"/>
        </a:p>
      </dgm:t>
    </dgm:pt>
    <dgm:pt modelId="{69871ED7-0971-4D0F-B5E6-2EDE681E255A}" type="sibTrans" cxnId="{D4735E46-F205-497D-9A87-2BDFA82B1E45}">
      <dgm:prSet/>
      <dgm:spPr/>
      <dgm:t>
        <a:bodyPr/>
        <a:lstStyle/>
        <a:p>
          <a:endParaRPr lang="en-US"/>
        </a:p>
      </dgm:t>
    </dgm:pt>
    <dgm:pt modelId="{E1095406-A562-4604-9EF4-C2D24AB017AB}">
      <dgm:prSet/>
      <dgm:spPr/>
      <dgm:t>
        <a:bodyPr/>
        <a:lstStyle/>
        <a:p>
          <a:r>
            <a:rPr lang="en-CA" dirty="0"/>
            <a:t>People started looking for videos of people in KIA’s that were made from 2010-2021 near their areas.</a:t>
          </a:r>
          <a:endParaRPr lang="en-US" dirty="0"/>
        </a:p>
      </dgm:t>
    </dgm:pt>
    <dgm:pt modelId="{C5106FD3-3AC4-4359-BC10-B4D3616E3BE8}" type="parTrans" cxnId="{2B1B6242-5E5B-45D6-852A-28707FD76D5A}">
      <dgm:prSet/>
      <dgm:spPr/>
      <dgm:t>
        <a:bodyPr/>
        <a:lstStyle/>
        <a:p>
          <a:endParaRPr lang="en-US"/>
        </a:p>
      </dgm:t>
    </dgm:pt>
    <dgm:pt modelId="{873ECEDA-7F77-45E5-AE9D-056D7BC18BEC}" type="sibTrans" cxnId="{2B1B6242-5E5B-45D6-852A-28707FD76D5A}">
      <dgm:prSet/>
      <dgm:spPr/>
      <dgm:t>
        <a:bodyPr/>
        <a:lstStyle/>
        <a:p>
          <a:endParaRPr lang="en-US"/>
        </a:p>
      </dgm:t>
    </dgm:pt>
    <dgm:pt modelId="{5EC02D4B-29C4-4B0F-A758-42E4C5075867}">
      <dgm:prSet/>
      <dgm:spPr/>
      <dgm:t>
        <a:bodyPr/>
        <a:lstStyle/>
        <a:p>
          <a:r>
            <a:rPr lang="en-CA"/>
            <a:t>People mostly in their teens and early twenties would do this and steal the cars post about it for likes then dump it a few miles away.</a:t>
          </a:r>
          <a:endParaRPr lang="en-US"/>
        </a:p>
      </dgm:t>
    </dgm:pt>
    <dgm:pt modelId="{1946EBBC-915E-4F64-B2C7-4B974D8D72A3}" type="parTrans" cxnId="{79796B17-D9EF-4813-B69D-90F1DE0D83FC}">
      <dgm:prSet/>
      <dgm:spPr/>
      <dgm:t>
        <a:bodyPr/>
        <a:lstStyle/>
        <a:p>
          <a:endParaRPr lang="en-US"/>
        </a:p>
      </dgm:t>
    </dgm:pt>
    <dgm:pt modelId="{3761BB1A-FD37-442A-8997-8B2D164AE426}" type="sibTrans" cxnId="{79796B17-D9EF-4813-B69D-90F1DE0D83FC}">
      <dgm:prSet/>
      <dgm:spPr/>
      <dgm:t>
        <a:bodyPr/>
        <a:lstStyle/>
        <a:p>
          <a:endParaRPr lang="en-US"/>
        </a:p>
      </dgm:t>
    </dgm:pt>
    <dgm:pt modelId="{9982193F-F38D-4BC8-B60A-BE8C6F38952C}">
      <dgm:prSet/>
      <dgm:spPr/>
      <dgm:t>
        <a:bodyPr/>
        <a:lstStyle/>
        <a:p>
          <a:r>
            <a:rPr lang="en-CA"/>
            <a:t>This is why we need to be careful online, the people that posted seemingly innocent videos were being attacked.</a:t>
          </a:r>
          <a:endParaRPr lang="en-US"/>
        </a:p>
      </dgm:t>
    </dgm:pt>
    <dgm:pt modelId="{FB12F5E7-CCB4-453C-91B6-9C20A8F4C5D8}" type="parTrans" cxnId="{471912AA-9163-4F05-85FE-ADA3FC2BA90B}">
      <dgm:prSet/>
      <dgm:spPr/>
      <dgm:t>
        <a:bodyPr/>
        <a:lstStyle/>
        <a:p>
          <a:endParaRPr lang="en-US"/>
        </a:p>
      </dgm:t>
    </dgm:pt>
    <dgm:pt modelId="{9360F762-5C4A-4B1B-AB89-A7DFB0CC4F05}" type="sibTrans" cxnId="{471912AA-9163-4F05-85FE-ADA3FC2BA90B}">
      <dgm:prSet/>
      <dgm:spPr/>
      <dgm:t>
        <a:bodyPr/>
        <a:lstStyle/>
        <a:p>
          <a:endParaRPr lang="en-US"/>
        </a:p>
      </dgm:t>
    </dgm:pt>
    <dgm:pt modelId="{46A96A81-EE7F-4FDC-895E-6CB6A90AAF27}">
      <dgm:prSet/>
      <dgm:spPr/>
      <dgm:t>
        <a:bodyPr/>
        <a:lstStyle/>
        <a:p>
          <a:r>
            <a:rPr lang="en-CA"/>
            <a:t>The people who were stealing the cars, the videos were used as evidence that it was them.</a:t>
          </a:r>
          <a:endParaRPr lang="en-US"/>
        </a:p>
      </dgm:t>
    </dgm:pt>
    <dgm:pt modelId="{16750DE4-D9B6-4D91-A17D-EE68E9DBE213}" type="parTrans" cxnId="{A423D150-B4FA-4683-8574-7C9A86E50D74}">
      <dgm:prSet/>
      <dgm:spPr/>
      <dgm:t>
        <a:bodyPr/>
        <a:lstStyle/>
        <a:p>
          <a:endParaRPr lang="en-US"/>
        </a:p>
      </dgm:t>
    </dgm:pt>
    <dgm:pt modelId="{EC39F954-2108-46AB-9E4E-23A79C41E77A}" type="sibTrans" cxnId="{A423D150-B4FA-4683-8574-7C9A86E50D74}">
      <dgm:prSet/>
      <dgm:spPr/>
      <dgm:t>
        <a:bodyPr/>
        <a:lstStyle/>
        <a:p>
          <a:endParaRPr lang="en-US"/>
        </a:p>
      </dgm:t>
    </dgm:pt>
    <dgm:pt modelId="{86E2C641-BCDD-48D0-82F0-DDD4672124B6}" type="pres">
      <dgm:prSet presAssocID="{AFA3464A-1DB3-42C3-95A8-B84FA493BDF6}" presName="linear" presStyleCnt="0">
        <dgm:presLayoutVars>
          <dgm:animLvl val="lvl"/>
          <dgm:resizeHandles val="exact"/>
        </dgm:presLayoutVars>
      </dgm:prSet>
      <dgm:spPr/>
    </dgm:pt>
    <dgm:pt modelId="{FD2302CB-AEE2-46BE-A49C-68166C154F1B}" type="pres">
      <dgm:prSet presAssocID="{86405AB0-1C0C-42E0-AB17-4413702EB117}" presName="parentText" presStyleLbl="node1" presStyleIdx="0" presStyleCnt="5">
        <dgm:presLayoutVars>
          <dgm:chMax val="0"/>
          <dgm:bulletEnabled val="1"/>
        </dgm:presLayoutVars>
      </dgm:prSet>
      <dgm:spPr/>
    </dgm:pt>
    <dgm:pt modelId="{A283359E-79BE-49D5-9B01-6B9AF3E0B9C3}" type="pres">
      <dgm:prSet presAssocID="{69871ED7-0971-4D0F-B5E6-2EDE681E255A}" presName="spacer" presStyleCnt="0"/>
      <dgm:spPr/>
    </dgm:pt>
    <dgm:pt modelId="{196D9656-D20A-46A2-B64F-55F619078D65}" type="pres">
      <dgm:prSet presAssocID="{E1095406-A562-4604-9EF4-C2D24AB017AB}" presName="parentText" presStyleLbl="node1" presStyleIdx="1" presStyleCnt="5">
        <dgm:presLayoutVars>
          <dgm:chMax val="0"/>
          <dgm:bulletEnabled val="1"/>
        </dgm:presLayoutVars>
      </dgm:prSet>
      <dgm:spPr/>
    </dgm:pt>
    <dgm:pt modelId="{DF808170-FDF4-4F70-AF45-15C66777F257}" type="pres">
      <dgm:prSet presAssocID="{873ECEDA-7F77-45E5-AE9D-056D7BC18BEC}" presName="spacer" presStyleCnt="0"/>
      <dgm:spPr/>
    </dgm:pt>
    <dgm:pt modelId="{F5FFDE70-594D-4FDE-AD07-E08C53340F28}" type="pres">
      <dgm:prSet presAssocID="{5EC02D4B-29C4-4B0F-A758-42E4C5075867}" presName="parentText" presStyleLbl="node1" presStyleIdx="2" presStyleCnt="5">
        <dgm:presLayoutVars>
          <dgm:chMax val="0"/>
          <dgm:bulletEnabled val="1"/>
        </dgm:presLayoutVars>
      </dgm:prSet>
      <dgm:spPr/>
    </dgm:pt>
    <dgm:pt modelId="{6C194F85-09E6-46BF-80DC-CA5106F5495E}" type="pres">
      <dgm:prSet presAssocID="{3761BB1A-FD37-442A-8997-8B2D164AE426}" presName="spacer" presStyleCnt="0"/>
      <dgm:spPr/>
    </dgm:pt>
    <dgm:pt modelId="{5820C96E-D555-47BF-812B-270733B412BB}" type="pres">
      <dgm:prSet presAssocID="{9982193F-F38D-4BC8-B60A-BE8C6F38952C}" presName="parentText" presStyleLbl="node1" presStyleIdx="3" presStyleCnt="5">
        <dgm:presLayoutVars>
          <dgm:chMax val="0"/>
          <dgm:bulletEnabled val="1"/>
        </dgm:presLayoutVars>
      </dgm:prSet>
      <dgm:spPr/>
    </dgm:pt>
    <dgm:pt modelId="{27A6786E-29B5-42C6-904D-26F6296A3B3C}" type="pres">
      <dgm:prSet presAssocID="{9360F762-5C4A-4B1B-AB89-A7DFB0CC4F05}" presName="spacer" presStyleCnt="0"/>
      <dgm:spPr/>
    </dgm:pt>
    <dgm:pt modelId="{3246F886-6FD8-4ED1-8FBC-CFAD7E2BF1F0}" type="pres">
      <dgm:prSet presAssocID="{46A96A81-EE7F-4FDC-895E-6CB6A90AAF27}" presName="parentText" presStyleLbl="node1" presStyleIdx="4" presStyleCnt="5">
        <dgm:presLayoutVars>
          <dgm:chMax val="0"/>
          <dgm:bulletEnabled val="1"/>
        </dgm:presLayoutVars>
      </dgm:prSet>
      <dgm:spPr/>
    </dgm:pt>
  </dgm:ptLst>
  <dgm:cxnLst>
    <dgm:cxn modelId="{79796B17-D9EF-4813-B69D-90F1DE0D83FC}" srcId="{AFA3464A-1DB3-42C3-95A8-B84FA493BDF6}" destId="{5EC02D4B-29C4-4B0F-A758-42E4C5075867}" srcOrd="2" destOrd="0" parTransId="{1946EBBC-915E-4F64-B2C7-4B974D8D72A3}" sibTransId="{3761BB1A-FD37-442A-8997-8B2D164AE426}"/>
    <dgm:cxn modelId="{19B99628-6887-4F07-ADA1-1E4E3C66B2F2}" type="presOf" srcId="{AFA3464A-1DB3-42C3-95A8-B84FA493BDF6}" destId="{86E2C641-BCDD-48D0-82F0-DDD4672124B6}" srcOrd="0" destOrd="0" presId="urn:microsoft.com/office/officeart/2005/8/layout/vList2"/>
    <dgm:cxn modelId="{2B1B6242-5E5B-45D6-852A-28707FD76D5A}" srcId="{AFA3464A-1DB3-42C3-95A8-B84FA493BDF6}" destId="{E1095406-A562-4604-9EF4-C2D24AB017AB}" srcOrd="1" destOrd="0" parTransId="{C5106FD3-3AC4-4359-BC10-B4D3616E3BE8}" sibTransId="{873ECEDA-7F77-45E5-AE9D-056D7BC18BEC}"/>
    <dgm:cxn modelId="{D4735E46-F205-497D-9A87-2BDFA82B1E45}" srcId="{AFA3464A-1DB3-42C3-95A8-B84FA493BDF6}" destId="{86405AB0-1C0C-42E0-AB17-4413702EB117}" srcOrd="0" destOrd="0" parTransId="{E9BD4AE5-6AB1-469D-A5CD-2A8BA1F4BEE7}" sibTransId="{69871ED7-0971-4D0F-B5E6-2EDE681E255A}"/>
    <dgm:cxn modelId="{1AEB244D-4B48-40F9-8767-8CF70790A4A1}" type="presOf" srcId="{46A96A81-EE7F-4FDC-895E-6CB6A90AAF27}" destId="{3246F886-6FD8-4ED1-8FBC-CFAD7E2BF1F0}" srcOrd="0" destOrd="0" presId="urn:microsoft.com/office/officeart/2005/8/layout/vList2"/>
    <dgm:cxn modelId="{A423D150-B4FA-4683-8574-7C9A86E50D74}" srcId="{AFA3464A-1DB3-42C3-95A8-B84FA493BDF6}" destId="{46A96A81-EE7F-4FDC-895E-6CB6A90AAF27}" srcOrd="4" destOrd="0" parTransId="{16750DE4-D9B6-4D91-A17D-EE68E9DBE213}" sibTransId="{EC39F954-2108-46AB-9E4E-23A79C41E77A}"/>
    <dgm:cxn modelId="{18A1595A-C90D-4861-9E5F-66503AF1E9EB}" type="presOf" srcId="{86405AB0-1C0C-42E0-AB17-4413702EB117}" destId="{FD2302CB-AEE2-46BE-A49C-68166C154F1B}" srcOrd="0" destOrd="0" presId="urn:microsoft.com/office/officeart/2005/8/layout/vList2"/>
    <dgm:cxn modelId="{471912AA-9163-4F05-85FE-ADA3FC2BA90B}" srcId="{AFA3464A-1DB3-42C3-95A8-B84FA493BDF6}" destId="{9982193F-F38D-4BC8-B60A-BE8C6F38952C}" srcOrd="3" destOrd="0" parTransId="{FB12F5E7-CCB4-453C-91B6-9C20A8F4C5D8}" sibTransId="{9360F762-5C4A-4B1B-AB89-A7DFB0CC4F05}"/>
    <dgm:cxn modelId="{DDD05CC2-7B5E-4D31-9305-4340FED56AA6}" type="presOf" srcId="{5EC02D4B-29C4-4B0F-A758-42E4C5075867}" destId="{F5FFDE70-594D-4FDE-AD07-E08C53340F28}" srcOrd="0" destOrd="0" presId="urn:microsoft.com/office/officeart/2005/8/layout/vList2"/>
    <dgm:cxn modelId="{F61BD3C5-0E1B-4843-B127-85BA321FEC39}" type="presOf" srcId="{E1095406-A562-4604-9EF4-C2D24AB017AB}" destId="{196D9656-D20A-46A2-B64F-55F619078D65}" srcOrd="0" destOrd="0" presId="urn:microsoft.com/office/officeart/2005/8/layout/vList2"/>
    <dgm:cxn modelId="{50CC93CC-2ACB-47C4-B326-274A424505E9}" type="presOf" srcId="{9982193F-F38D-4BC8-B60A-BE8C6F38952C}" destId="{5820C96E-D555-47BF-812B-270733B412BB}" srcOrd="0" destOrd="0" presId="urn:microsoft.com/office/officeart/2005/8/layout/vList2"/>
    <dgm:cxn modelId="{C818F997-5D9C-4280-8A62-EBD480B1F387}" type="presParOf" srcId="{86E2C641-BCDD-48D0-82F0-DDD4672124B6}" destId="{FD2302CB-AEE2-46BE-A49C-68166C154F1B}" srcOrd="0" destOrd="0" presId="urn:microsoft.com/office/officeart/2005/8/layout/vList2"/>
    <dgm:cxn modelId="{67FB4D4D-08BF-44D1-87E2-603A36ACFE24}" type="presParOf" srcId="{86E2C641-BCDD-48D0-82F0-DDD4672124B6}" destId="{A283359E-79BE-49D5-9B01-6B9AF3E0B9C3}" srcOrd="1" destOrd="0" presId="urn:microsoft.com/office/officeart/2005/8/layout/vList2"/>
    <dgm:cxn modelId="{44FE5BA6-EC8F-42D6-A758-A34411D5C96C}" type="presParOf" srcId="{86E2C641-BCDD-48D0-82F0-DDD4672124B6}" destId="{196D9656-D20A-46A2-B64F-55F619078D65}" srcOrd="2" destOrd="0" presId="urn:microsoft.com/office/officeart/2005/8/layout/vList2"/>
    <dgm:cxn modelId="{66AA930A-03A3-40D0-B73A-0907EC50CD11}" type="presParOf" srcId="{86E2C641-BCDD-48D0-82F0-DDD4672124B6}" destId="{DF808170-FDF4-4F70-AF45-15C66777F257}" srcOrd="3" destOrd="0" presId="urn:microsoft.com/office/officeart/2005/8/layout/vList2"/>
    <dgm:cxn modelId="{F292800E-9277-4F7B-9E62-F6D2767BD6C0}" type="presParOf" srcId="{86E2C641-BCDD-48D0-82F0-DDD4672124B6}" destId="{F5FFDE70-594D-4FDE-AD07-E08C53340F28}" srcOrd="4" destOrd="0" presId="urn:microsoft.com/office/officeart/2005/8/layout/vList2"/>
    <dgm:cxn modelId="{7C5ACE97-3B8E-4856-9E1C-011190840F3F}" type="presParOf" srcId="{86E2C641-BCDD-48D0-82F0-DDD4672124B6}" destId="{6C194F85-09E6-46BF-80DC-CA5106F5495E}" srcOrd="5" destOrd="0" presId="urn:microsoft.com/office/officeart/2005/8/layout/vList2"/>
    <dgm:cxn modelId="{350DDE86-E092-4DFF-B7BD-1AA82DE93F2B}" type="presParOf" srcId="{86E2C641-BCDD-48D0-82F0-DDD4672124B6}" destId="{5820C96E-D555-47BF-812B-270733B412BB}" srcOrd="6" destOrd="0" presId="urn:microsoft.com/office/officeart/2005/8/layout/vList2"/>
    <dgm:cxn modelId="{1C63098F-7048-444B-85B2-176445AD7015}" type="presParOf" srcId="{86E2C641-BCDD-48D0-82F0-DDD4672124B6}" destId="{27A6786E-29B5-42C6-904D-26F6296A3B3C}" srcOrd="7" destOrd="0" presId="urn:microsoft.com/office/officeart/2005/8/layout/vList2"/>
    <dgm:cxn modelId="{18C6191D-162B-48B2-B864-4924710E5831}" type="presParOf" srcId="{86E2C641-BCDD-48D0-82F0-DDD4672124B6}" destId="{3246F886-6FD8-4ED1-8FBC-CFAD7E2BF1F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9B379-F452-4AD0-8D42-16DDBB31ADC4}">
      <dsp:nvSpPr>
        <dsp:cNvPr id="0" name=""/>
        <dsp:cNvSpPr/>
      </dsp:nvSpPr>
      <dsp:spPr>
        <a:xfrm>
          <a:off x="1333" y="1316033"/>
          <a:ext cx="3121474" cy="156073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CA" sz="1700" kern="1200"/>
            <a:t>I do not have a digital footprint as I have been aware of what I sign up to and give personal information to.</a:t>
          </a:r>
          <a:endParaRPr lang="en-US" sz="1700" kern="1200"/>
        </a:p>
      </dsp:txBody>
      <dsp:txXfrm>
        <a:off x="47045" y="1361745"/>
        <a:ext cx="3030050" cy="1469313"/>
      </dsp:txXfrm>
    </dsp:sp>
    <dsp:sp modelId="{0028427C-6C85-473F-A2D1-60F926A83B87}">
      <dsp:nvSpPr>
        <dsp:cNvPr id="0" name=""/>
        <dsp:cNvSpPr/>
      </dsp:nvSpPr>
      <dsp:spPr>
        <a:xfrm>
          <a:off x="3903177" y="1316033"/>
          <a:ext cx="3121474" cy="156073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CA" sz="1700" kern="1200"/>
            <a:t>Because I do not have a digital footprint I have a better chance then someone with a bad digital footprint at getting a job.</a:t>
          </a:r>
          <a:endParaRPr lang="en-US" sz="1700" kern="1200"/>
        </a:p>
      </dsp:txBody>
      <dsp:txXfrm>
        <a:off x="3948889" y="1361745"/>
        <a:ext cx="3030050" cy="1469313"/>
      </dsp:txXfrm>
    </dsp:sp>
    <dsp:sp modelId="{5984BF0E-85BE-4B67-8EC5-62F8EC3C8291}">
      <dsp:nvSpPr>
        <dsp:cNvPr id="0" name=""/>
        <dsp:cNvSpPr/>
      </dsp:nvSpPr>
      <dsp:spPr>
        <a:xfrm>
          <a:off x="7805020" y="1316033"/>
          <a:ext cx="3121474" cy="156073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CA" sz="1700" kern="1200"/>
            <a:t>I also know how to help delete and hide info so I would be more valued at a company that doesn’t want their data stolen because of company secrets worth a lot of money.</a:t>
          </a:r>
          <a:endParaRPr lang="en-US" sz="1700" kern="1200"/>
        </a:p>
      </dsp:txBody>
      <dsp:txXfrm>
        <a:off x="7850732" y="1361745"/>
        <a:ext cx="3030050" cy="14693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ECFEE-AD65-4CE1-BC3C-004780FA2236}">
      <dsp:nvSpPr>
        <dsp:cNvPr id="0" name=""/>
        <dsp:cNvSpPr/>
      </dsp:nvSpPr>
      <dsp:spPr>
        <a:xfrm>
          <a:off x="0" y="205090"/>
          <a:ext cx="10927829" cy="71505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In the future if you have a digital footprint that shows you in a negative light</a:t>
          </a:r>
          <a:endParaRPr lang="en-US" sz="1800" kern="1200"/>
        </a:p>
      </dsp:txBody>
      <dsp:txXfrm>
        <a:off x="34906" y="239996"/>
        <a:ext cx="10858017" cy="645240"/>
      </dsp:txXfrm>
    </dsp:sp>
    <dsp:sp modelId="{B73022ED-5592-42B3-BB60-2FE8051890A1}">
      <dsp:nvSpPr>
        <dsp:cNvPr id="0" name=""/>
        <dsp:cNvSpPr/>
      </dsp:nvSpPr>
      <dsp:spPr>
        <a:xfrm>
          <a:off x="0" y="971983"/>
          <a:ext cx="10927829" cy="715052"/>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You can be denied jobs and opportunities in life </a:t>
          </a:r>
          <a:endParaRPr lang="en-US" sz="1800" kern="1200"/>
        </a:p>
      </dsp:txBody>
      <dsp:txXfrm>
        <a:off x="34906" y="1006889"/>
        <a:ext cx="10858017" cy="645240"/>
      </dsp:txXfrm>
    </dsp:sp>
    <dsp:sp modelId="{13A27440-32E2-4AA3-AF65-56D2BF466F53}">
      <dsp:nvSpPr>
        <dsp:cNvPr id="0" name=""/>
        <dsp:cNvSpPr/>
      </dsp:nvSpPr>
      <dsp:spPr>
        <a:xfrm>
          <a:off x="0" y="1738876"/>
          <a:ext cx="10927829" cy="715052"/>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You can delete it but it will always be on the servers</a:t>
          </a:r>
          <a:endParaRPr lang="en-US" sz="1800" kern="1200"/>
        </a:p>
      </dsp:txBody>
      <dsp:txXfrm>
        <a:off x="34906" y="1773782"/>
        <a:ext cx="10858017" cy="645240"/>
      </dsp:txXfrm>
    </dsp:sp>
    <dsp:sp modelId="{DE0D83CA-FAE8-40AF-AB88-436906F294D5}">
      <dsp:nvSpPr>
        <dsp:cNvPr id="0" name=""/>
        <dsp:cNvSpPr/>
      </dsp:nvSpPr>
      <dsp:spPr>
        <a:xfrm>
          <a:off x="0" y="2505768"/>
          <a:ext cx="10927829" cy="715052"/>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Lots of companies sell data or data mine computers from small leads.</a:t>
          </a:r>
          <a:endParaRPr lang="en-US" sz="1800" kern="1200"/>
        </a:p>
      </dsp:txBody>
      <dsp:txXfrm>
        <a:off x="34906" y="2540674"/>
        <a:ext cx="10858017" cy="645240"/>
      </dsp:txXfrm>
    </dsp:sp>
    <dsp:sp modelId="{3D808406-9D98-445F-A853-4AD3D2D57F7D}">
      <dsp:nvSpPr>
        <dsp:cNvPr id="0" name=""/>
        <dsp:cNvSpPr/>
      </dsp:nvSpPr>
      <dsp:spPr>
        <a:xfrm>
          <a:off x="0" y="3272661"/>
          <a:ext cx="10927829" cy="71505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It goes from things like google and apple to things like bots that give you recommendations or can go to Russia and China to improve their honey pots to collect more info in a cycle to have the perfect data collecting machine.</a:t>
          </a:r>
          <a:endParaRPr lang="en-US" sz="1800" kern="1200"/>
        </a:p>
      </dsp:txBody>
      <dsp:txXfrm>
        <a:off x="34906" y="3307567"/>
        <a:ext cx="10858017" cy="645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B024F2-FA9C-469A-967F-BF45A9447FF0}">
      <dsp:nvSpPr>
        <dsp:cNvPr id="0" name=""/>
        <dsp:cNvSpPr/>
      </dsp:nvSpPr>
      <dsp:spPr>
        <a:xfrm>
          <a:off x="225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03B068-6FE7-497B-B81A-CF0D591E6BF9}">
      <dsp:nvSpPr>
        <dsp:cNvPr id="0" name=""/>
        <dsp:cNvSpPr/>
      </dsp:nvSpPr>
      <dsp:spPr>
        <a:xfrm>
          <a:off x="2718914" y="764402"/>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2DFBFD-EE79-42C5-A2E3-F71F2868097B}">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CA" sz="1700" kern="1200"/>
            <a:t>It is important to be aware of your digital footprint because it can limit your opportunities in life.</a:t>
          </a:r>
          <a:endParaRPr lang="en-US" sz="1700" kern="1200"/>
        </a:p>
      </dsp:txBody>
      <dsp:txXfrm>
        <a:off x="1548914" y="3176402"/>
        <a:ext cx="3600000" cy="720000"/>
      </dsp:txXfrm>
    </dsp:sp>
    <dsp:sp modelId="{1500A02F-F9E4-4722-B266-FA77AA0E403F}">
      <dsp:nvSpPr>
        <dsp:cNvPr id="0" name=""/>
        <dsp:cNvSpPr/>
      </dsp:nvSpPr>
      <dsp:spPr>
        <a:xfrm>
          <a:off x="6480914" y="296402"/>
          <a:ext cx="2196000" cy="219600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B525E0-30C3-4FE1-90E2-4A1AB4AE30F3}">
      <dsp:nvSpPr>
        <dsp:cNvPr id="0" name=""/>
        <dsp:cNvSpPr/>
      </dsp:nvSpPr>
      <dsp:spPr>
        <a:xfrm>
          <a:off x="6948914" y="764402"/>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285887-9A64-4F5C-A6D2-90CF3DE7DB0A}">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CA" sz="1700" kern="1200"/>
            <a:t>It can also give bad people valuable information.</a:t>
          </a:r>
          <a:endParaRPr lang="en-US" sz="1700" kern="1200"/>
        </a:p>
      </dsp:txBody>
      <dsp:txXfrm>
        <a:off x="5778914" y="3176402"/>
        <a:ext cx="36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B3E83-B623-49AD-A600-76FDCCDA5751}">
      <dsp:nvSpPr>
        <dsp:cNvPr id="0" name=""/>
        <dsp:cNvSpPr/>
      </dsp:nvSpPr>
      <dsp:spPr>
        <a:xfrm>
          <a:off x="3201" y="318495"/>
          <a:ext cx="2539866" cy="355581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1155700">
            <a:lnSpc>
              <a:spcPct val="90000"/>
            </a:lnSpc>
            <a:spcBef>
              <a:spcPct val="0"/>
            </a:spcBef>
            <a:spcAft>
              <a:spcPct val="35000"/>
            </a:spcAft>
            <a:buNone/>
          </a:pPr>
          <a:r>
            <a:rPr lang="en-CA" sz="2600" kern="1200"/>
            <a:t>Think before you post</a:t>
          </a:r>
          <a:endParaRPr lang="en-US" sz="2600" kern="1200"/>
        </a:p>
      </dsp:txBody>
      <dsp:txXfrm>
        <a:off x="3201" y="1669704"/>
        <a:ext cx="2539866" cy="2133487"/>
      </dsp:txXfrm>
    </dsp:sp>
    <dsp:sp modelId="{190722BA-4826-4511-A9A5-ADB4E6B9360E}">
      <dsp:nvSpPr>
        <dsp:cNvPr id="0" name=""/>
        <dsp:cNvSpPr/>
      </dsp:nvSpPr>
      <dsp:spPr>
        <a:xfrm>
          <a:off x="739762" y="674077"/>
          <a:ext cx="1066743" cy="1066743"/>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895983" y="830298"/>
        <a:ext cx="754301" cy="754301"/>
      </dsp:txXfrm>
    </dsp:sp>
    <dsp:sp modelId="{28E4972F-95BD-4DB0-8380-859B9E744213}">
      <dsp:nvSpPr>
        <dsp:cNvPr id="0" name=""/>
        <dsp:cNvSpPr/>
      </dsp:nvSpPr>
      <dsp:spPr>
        <a:xfrm>
          <a:off x="3201" y="3874237"/>
          <a:ext cx="2539866" cy="72"/>
        </a:xfrm>
        <a:prstGeom prst="rect">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EAD0C-767A-40B0-B052-A17621AA0C65}">
      <dsp:nvSpPr>
        <dsp:cNvPr id="0" name=""/>
        <dsp:cNvSpPr/>
      </dsp:nvSpPr>
      <dsp:spPr>
        <a:xfrm>
          <a:off x="2797054" y="318495"/>
          <a:ext cx="2539866" cy="3555813"/>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1155700">
            <a:lnSpc>
              <a:spcPct val="90000"/>
            </a:lnSpc>
            <a:spcBef>
              <a:spcPct val="0"/>
            </a:spcBef>
            <a:spcAft>
              <a:spcPct val="35000"/>
            </a:spcAft>
            <a:buNone/>
          </a:pPr>
          <a:r>
            <a:rPr lang="en-CA" sz="2600" kern="1200"/>
            <a:t>Avoid sharing personal information</a:t>
          </a:r>
          <a:endParaRPr lang="en-US" sz="2600" kern="1200"/>
        </a:p>
      </dsp:txBody>
      <dsp:txXfrm>
        <a:off x="2797054" y="1669704"/>
        <a:ext cx="2539866" cy="2133487"/>
      </dsp:txXfrm>
    </dsp:sp>
    <dsp:sp modelId="{142C0F10-5571-48CC-99B2-176AD0119883}">
      <dsp:nvSpPr>
        <dsp:cNvPr id="0" name=""/>
        <dsp:cNvSpPr/>
      </dsp:nvSpPr>
      <dsp:spPr>
        <a:xfrm>
          <a:off x="3533615" y="674077"/>
          <a:ext cx="1066743" cy="1066743"/>
        </a:xfrm>
        <a:prstGeom prst="ellipse">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689836" y="830298"/>
        <a:ext cx="754301" cy="754301"/>
      </dsp:txXfrm>
    </dsp:sp>
    <dsp:sp modelId="{ACF4652F-E5E5-46C8-BDC7-9A510017E6B1}">
      <dsp:nvSpPr>
        <dsp:cNvPr id="0" name=""/>
        <dsp:cNvSpPr/>
      </dsp:nvSpPr>
      <dsp:spPr>
        <a:xfrm>
          <a:off x="2797054" y="3874237"/>
          <a:ext cx="2539866" cy="72"/>
        </a:xfrm>
        <a:prstGeom prst="rect">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7B536C-3CBC-4EB5-9BE3-E2E62E487C82}">
      <dsp:nvSpPr>
        <dsp:cNvPr id="0" name=""/>
        <dsp:cNvSpPr/>
      </dsp:nvSpPr>
      <dsp:spPr>
        <a:xfrm>
          <a:off x="5590907" y="318495"/>
          <a:ext cx="2539866" cy="3555813"/>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1155700">
            <a:lnSpc>
              <a:spcPct val="90000"/>
            </a:lnSpc>
            <a:spcBef>
              <a:spcPct val="0"/>
            </a:spcBef>
            <a:spcAft>
              <a:spcPct val="35000"/>
            </a:spcAft>
            <a:buNone/>
          </a:pPr>
          <a:r>
            <a:rPr lang="en-CA" sz="2600" kern="1200"/>
            <a:t>Be aware of who is looking at it</a:t>
          </a:r>
          <a:endParaRPr lang="en-US" sz="2600" kern="1200"/>
        </a:p>
      </dsp:txBody>
      <dsp:txXfrm>
        <a:off x="5590907" y="1669704"/>
        <a:ext cx="2539866" cy="2133487"/>
      </dsp:txXfrm>
    </dsp:sp>
    <dsp:sp modelId="{0AC6F496-C3F3-4807-849D-6DE67DE029D2}">
      <dsp:nvSpPr>
        <dsp:cNvPr id="0" name=""/>
        <dsp:cNvSpPr/>
      </dsp:nvSpPr>
      <dsp:spPr>
        <a:xfrm>
          <a:off x="6327469" y="674077"/>
          <a:ext cx="1066743" cy="1066743"/>
        </a:xfrm>
        <a:prstGeom prst="ellipse">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483690" y="830298"/>
        <a:ext cx="754301" cy="754301"/>
      </dsp:txXfrm>
    </dsp:sp>
    <dsp:sp modelId="{CBC84445-89EE-436F-A05D-5AA6ED7DDB2D}">
      <dsp:nvSpPr>
        <dsp:cNvPr id="0" name=""/>
        <dsp:cNvSpPr/>
      </dsp:nvSpPr>
      <dsp:spPr>
        <a:xfrm>
          <a:off x="5590907" y="3874237"/>
          <a:ext cx="2539866" cy="72"/>
        </a:xfrm>
        <a:prstGeom prst="rect">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124451-2AEB-4EC0-8912-E0387C6ADC30}">
      <dsp:nvSpPr>
        <dsp:cNvPr id="0" name=""/>
        <dsp:cNvSpPr/>
      </dsp:nvSpPr>
      <dsp:spPr>
        <a:xfrm>
          <a:off x="8384760" y="318495"/>
          <a:ext cx="2539866" cy="355581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018" tIns="330200" rIns="198018" bIns="330200" numCol="1" spcCol="1270" anchor="t" anchorCtr="0">
          <a:noAutofit/>
        </a:bodyPr>
        <a:lstStyle/>
        <a:p>
          <a:pPr marL="0" lvl="0" indent="0" algn="l" defTabSz="1155700">
            <a:lnSpc>
              <a:spcPct val="90000"/>
            </a:lnSpc>
            <a:spcBef>
              <a:spcPct val="0"/>
            </a:spcBef>
            <a:spcAft>
              <a:spcPct val="35000"/>
            </a:spcAft>
            <a:buNone/>
          </a:pPr>
          <a:r>
            <a:rPr lang="en-CA" sz="2600" kern="1200"/>
            <a:t>TAB, keep tab on your footprint so others dont</a:t>
          </a:r>
          <a:endParaRPr lang="en-US" sz="2600" kern="1200"/>
        </a:p>
      </dsp:txBody>
      <dsp:txXfrm>
        <a:off x="8384760" y="1669704"/>
        <a:ext cx="2539866" cy="2133487"/>
      </dsp:txXfrm>
    </dsp:sp>
    <dsp:sp modelId="{90DB1587-330E-4310-AAD3-C7FC0C1E84DE}">
      <dsp:nvSpPr>
        <dsp:cNvPr id="0" name=""/>
        <dsp:cNvSpPr/>
      </dsp:nvSpPr>
      <dsp:spPr>
        <a:xfrm>
          <a:off x="9121322" y="674077"/>
          <a:ext cx="1066743" cy="1066743"/>
        </a:xfrm>
        <a:prstGeom prst="ellipse">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168" tIns="12700" rIns="83168"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277543" y="830298"/>
        <a:ext cx="754301" cy="754301"/>
      </dsp:txXfrm>
    </dsp:sp>
    <dsp:sp modelId="{EEAC4E84-B842-4625-A045-75FE39796C21}">
      <dsp:nvSpPr>
        <dsp:cNvPr id="0" name=""/>
        <dsp:cNvSpPr/>
      </dsp:nvSpPr>
      <dsp:spPr>
        <a:xfrm>
          <a:off x="8384760" y="3874237"/>
          <a:ext cx="2539866"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302CB-AEE2-46BE-A49C-68166C154F1B}">
      <dsp:nvSpPr>
        <dsp:cNvPr id="0" name=""/>
        <dsp:cNvSpPr/>
      </dsp:nvSpPr>
      <dsp:spPr>
        <a:xfrm>
          <a:off x="0" y="174114"/>
          <a:ext cx="6263640" cy="989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When a woman told her story in St. Petersburg USA on tic-tok about her kia being broken into and stolen, she included exactly how she did it and it started a challenge of stealing KIA’s</a:t>
          </a:r>
          <a:endParaRPr lang="en-US" sz="1800" kern="1200"/>
        </a:p>
      </dsp:txBody>
      <dsp:txXfrm>
        <a:off x="48319" y="222433"/>
        <a:ext cx="6167002" cy="893182"/>
      </dsp:txXfrm>
    </dsp:sp>
    <dsp:sp modelId="{196D9656-D20A-46A2-B64F-55F619078D65}">
      <dsp:nvSpPr>
        <dsp:cNvPr id="0" name=""/>
        <dsp:cNvSpPr/>
      </dsp:nvSpPr>
      <dsp:spPr>
        <a:xfrm>
          <a:off x="0" y="1215774"/>
          <a:ext cx="6263640" cy="98982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dirty="0"/>
            <a:t>People started looking for videos of people in KIA’s that were made from 2010-2021 near their areas.</a:t>
          </a:r>
          <a:endParaRPr lang="en-US" sz="1800" kern="1200" dirty="0"/>
        </a:p>
      </dsp:txBody>
      <dsp:txXfrm>
        <a:off x="48319" y="1264093"/>
        <a:ext cx="6167002" cy="893182"/>
      </dsp:txXfrm>
    </dsp:sp>
    <dsp:sp modelId="{F5FFDE70-594D-4FDE-AD07-E08C53340F28}">
      <dsp:nvSpPr>
        <dsp:cNvPr id="0" name=""/>
        <dsp:cNvSpPr/>
      </dsp:nvSpPr>
      <dsp:spPr>
        <a:xfrm>
          <a:off x="0" y="2257433"/>
          <a:ext cx="6263640" cy="9898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People mostly in their teens and early twenties would do this and steal the cars post about it for likes then dump it a few miles away.</a:t>
          </a:r>
          <a:endParaRPr lang="en-US" sz="1800" kern="1200"/>
        </a:p>
      </dsp:txBody>
      <dsp:txXfrm>
        <a:off x="48319" y="2305752"/>
        <a:ext cx="6167002" cy="893182"/>
      </dsp:txXfrm>
    </dsp:sp>
    <dsp:sp modelId="{5820C96E-D555-47BF-812B-270733B412BB}">
      <dsp:nvSpPr>
        <dsp:cNvPr id="0" name=""/>
        <dsp:cNvSpPr/>
      </dsp:nvSpPr>
      <dsp:spPr>
        <a:xfrm>
          <a:off x="0" y="3299093"/>
          <a:ext cx="6263640" cy="98982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This is why we need to be careful online, the people that posted seemingly innocent videos were being attacked.</a:t>
          </a:r>
          <a:endParaRPr lang="en-US" sz="1800" kern="1200"/>
        </a:p>
      </dsp:txBody>
      <dsp:txXfrm>
        <a:off x="48319" y="3347412"/>
        <a:ext cx="6167002" cy="893182"/>
      </dsp:txXfrm>
    </dsp:sp>
    <dsp:sp modelId="{3246F886-6FD8-4ED1-8FBC-CFAD7E2BF1F0}">
      <dsp:nvSpPr>
        <dsp:cNvPr id="0" name=""/>
        <dsp:cNvSpPr/>
      </dsp:nvSpPr>
      <dsp:spPr>
        <a:xfrm>
          <a:off x="0" y="4340753"/>
          <a:ext cx="6263640" cy="989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CA" sz="1800" kern="1200"/>
            <a:t>The people who were stealing the cars, the videos were used as evidence that it was them.</a:t>
          </a:r>
          <a:endParaRPr lang="en-US" sz="1800" kern="1200"/>
        </a:p>
      </dsp:txBody>
      <dsp:txXfrm>
        <a:off x="48319" y="4389072"/>
        <a:ext cx="6167002" cy="8931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CF5A-A862-4055-CCE0-3FE0B72D6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94A0FB8-6B24-8992-AF05-A84F64E89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A12C9358-51F8-81F2-E8EC-542EA70BC213}"/>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A322229A-E87A-9F54-3E02-45677FDAA93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B6E0526-FC8B-E609-E49C-93F4C196357E}"/>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3124140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36EC4-99D1-55FB-4BB0-69422654343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5898F78-F725-2E2C-913B-21D55B2DAD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F4C8E74-C5D8-E4BA-BABE-E03A3C8F0D30}"/>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85891BD6-F4B7-7FDF-4C37-E93E2CF840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69FE893-7124-3422-6B6E-529523C625D3}"/>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2792454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0F4A9B-E09B-F0FE-28F3-142CC673800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545E72-76A6-1F51-3434-60EC0CA443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10BB6B9-4EE7-2667-095E-6F8C473E84F8}"/>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E66EDD4F-EB40-E517-7EF4-4134A2F6B8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93BD27-D36F-6C69-494A-5CE6E13024AF}"/>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70844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49DF-AAE4-3BE5-23DD-981FCD7A18A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F748EB6-7121-9B24-A4BF-95D57B4EF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CA6CBAA-C8F1-9689-043B-2DDC6A9304C4}"/>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AB574B1A-B23A-68B5-FC23-B7A22D5AFF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F860C1-3841-3788-D203-F437923AC319}"/>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357182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48A49-C236-048B-D2ED-4C62F5C8ED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C6DFFCD-DEE5-CD3F-81F1-04DCED9720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497809-FDA3-D468-516E-DF4F46F07A0C}"/>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5EC6A57D-6899-4684-595B-FFEB641E7B6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D3CCE39-F8A2-4641-4392-D1B44556783A}"/>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3490842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7CF07-3D6C-931B-10BF-B5A11FC076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8C92F9F-69F0-F772-9DE3-C98CCB3801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92C97B0-3053-3DF0-9C83-2111D3ACF8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D503494-D53E-08BD-9031-6A198F524CBB}"/>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6" name="Footer Placeholder 5">
            <a:extLst>
              <a:ext uri="{FF2B5EF4-FFF2-40B4-BE49-F238E27FC236}">
                <a16:creationId xmlns:a16="http://schemas.microsoft.com/office/drawing/2014/main" id="{DEA8043F-DDB9-A901-A8E4-9376D69B2C6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40640E2-AAEC-57D0-0D66-1F1972CE9098}"/>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2014945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EB5FE-CF27-C61B-3FE4-91A577067E8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3A2C64F-29AF-9478-E014-FCBE3AECD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4B3D56-2CD6-446C-6CEA-FF34126DAD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3B6DA36-C1FB-12A1-2C64-7E0E629135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D17B8F-68FB-CE13-9948-FB61C68742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1DBCBE5-6055-22B3-8FD3-8972BEE4237B}"/>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8" name="Footer Placeholder 7">
            <a:extLst>
              <a:ext uri="{FF2B5EF4-FFF2-40B4-BE49-F238E27FC236}">
                <a16:creationId xmlns:a16="http://schemas.microsoft.com/office/drawing/2014/main" id="{8A98F0FE-5400-C753-8CE4-22B30588971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F64635-738D-CF8E-34B8-C137FE1957BB}"/>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1228675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C1A6-DF1C-64B6-6BC2-9981FAA7350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A53C7A7-0925-59C1-BA37-16C2238CF3DB}"/>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4" name="Footer Placeholder 3">
            <a:extLst>
              <a:ext uri="{FF2B5EF4-FFF2-40B4-BE49-F238E27FC236}">
                <a16:creationId xmlns:a16="http://schemas.microsoft.com/office/drawing/2014/main" id="{4CF2F312-AD9D-829D-A8AA-2F824B85D231}"/>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E9A3E4B-ADC3-DD6F-F3F5-4ADDD71D480A}"/>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18583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6EABE5-D375-1218-7E1F-B23BB5FC1E39}"/>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3" name="Footer Placeholder 2">
            <a:extLst>
              <a:ext uri="{FF2B5EF4-FFF2-40B4-BE49-F238E27FC236}">
                <a16:creationId xmlns:a16="http://schemas.microsoft.com/office/drawing/2014/main" id="{AB6314B6-64E3-695E-FBC1-306E1EABE5E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84B5912-DFA2-21E3-C480-E7A6991DA66A}"/>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292000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C6CCE-D2BD-C4B7-8E19-53D1C3EEB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E05DAB4-09F4-386B-98B2-D6DB980937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548E0A2-4E12-F9E8-8E32-8AC0D240E0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CE5DF3-96C7-8420-F124-CC7BD2F7D028}"/>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6" name="Footer Placeholder 5">
            <a:extLst>
              <a:ext uri="{FF2B5EF4-FFF2-40B4-BE49-F238E27FC236}">
                <a16:creationId xmlns:a16="http://schemas.microsoft.com/office/drawing/2014/main" id="{EF960E38-675D-35C3-FD2E-7C8657CDE49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3E55ECA-1AB1-2391-1234-DDF8FA08F83A}"/>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385401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42E9C-6C6B-50EC-E252-474B402EE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95DA705-6DB3-E3D5-865C-42D3BFF4E0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F451E748-5004-90E8-A5AD-1F9EBD346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105308-8DE6-01E5-F7F4-FA91D6AFE58C}"/>
              </a:ext>
            </a:extLst>
          </p:cNvPr>
          <p:cNvSpPr>
            <a:spLocks noGrp="1"/>
          </p:cNvSpPr>
          <p:nvPr>
            <p:ph type="dt" sz="half" idx="10"/>
          </p:nvPr>
        </p:nvSpPr>
        <p:spPr/>
        <p:txBody>
          <a:bodyPr/>
          <a:lstStyle/>
          <a:p>
            <a:fld id="{DD0A675B-3363-4CC0-B88F-EAECA1DBFCC1}" type="datetimeFigureOut">
              <a:rPr lang="en-CA" smtClean="0"/>
              <a:t>2023-01-12</a:t>
            </a:fld>
            <a:endParaRPr lang="en-CA"/>
          </a:p>
        </p:txBody>
      </p:sp>
      <p:sp>
        <p:nvSpPr>
          <p:cNvPr id="6" name="Footer Placeholder 5">
            <a:extLst>
              <a:ext uri="{FF2B5EF4-FFF2-40B4-BE49-F238E27FC236}">
                <a16:creationId xmlns:a16="http://schemas.microsoft.com/office/drawing/2014/main" id="{54CF97E9-DA68-9382-253C-2F397A44696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3826BD-F1F8-24B9-05AB-64B81270706A}"/>
              </a:ext>
            </a:extLst>
          </p:cNvPr>
          <p:cNvSpPr>
            <a:spLocks noGrp="1"/>
          </p:cNvSpPr>
          <p:nvPr>
            <p:ph type="sldNum" sz="quarter" idx="12"/>
          </p:nvPr>
        </p:nvSpPr>
        <p:spPr/>
        <p:txBody>
          <a:bodyPr/>
          <a:lstStyle/>
          <a:p>
            <a:fld id="{3BEC2058-6DE9-46C4-8F15-AA1E22467150}" type="slidenum">
              <a:rPr lang="en-CA" smtClean="0"/>
              <a:t>‹#›</a:t>
            </a:fld>
            <a:endParaRPr lang="en-CA"/>
          </a:p>
        </p:txBody>
      </p:sp>
    </p:spTree>
    <p:extLst>
      <p:ext uri="{BB962C8B-B14F-4D97-AF65-F5344CB8AC3E}">
        <p14:creationId xmlns:p14="http://schemas.microsoft.com/office/powerpoint/2010/main" val="107503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AD7448-2277-9277-2D7B-936B1C0752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66E2121-584E-7D9F-57A4-54201DFA2F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D475E71-E687-94CC-BC2B-5C1FA32C3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A675B-3363-4CC0-B88F-EAECA1DBFCC1}" type="datetimeFigureOut">
              <a:rPr lang="en-CA" smtClean="0"/>
              <a:t>2023-01-12</a:t>
            </a:fld>
            <a:endParaRPr lang="en-CA"/>
          </a:p>
        </p:txBody>
      </p:sp>
      <p:sp>
        <p:nvSpPr>
          <p:cNvPr id="5" name="Footer Placeholder 4">
            <a:extLst>
              <a:ext uri="{FF2B5EF4-FFF2-40B4-BE49-F238E27FC236}">
                <a16:creationId xmlns:a16="http://schemas.microsoft.com/office/drawing/2014/main" id="{14A97DF2-52FC-6F7E-BFCA-557D252E1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C55EBDC-4D27-32F7-7B98-B596C1DCC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C2058-6DE9-46C4-8F15-AA1E22467150}" type="slidenum">
              <a:rPr lang="en-CA" smtClean="0"/>
              <a:t>‹#›</a:t>
            </a:fld>
            <a:endParaRPr lang="en-CA"/>
          </a:p>
        </p:txBody>
      </p:sp>
    </p:spTree>
    <p:extLst>
      <p:ext uri="{BB962C8B-B14F-4D97-AF65-F5344CB8AC3E}">
        <p14:creationId xmlns:p14="http://schemas.microsoft.com/office/powerpoint/2010/main" val="3345476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2D68FDE9-1D60-B77C-8064-237AE1124C8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0E1E03-3DD1-EA5E-8895-502C941F079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CA" sz="5200">
                <a:solidFill>
                  <a:srgbClr val="FFFFFF"/>
                </a:solidFill>
              </a:rPr>
              <a:t>Digital footprint</a:t>
            </a:r>
          </a:p>
        </p:txBody>
      </p:sp>
      <p:sp>
        <p:nvSpPr>
          <p:cNvPr id="3" name="Subtitle 2">
            <a:extLst>
              <a:ext uri="{FF2B5EF4-FFF2-40B4-BE49-F238E27FC236}">
                <a16:creationId xmlns:a16="http://schemas.microsoft.com/office/drawing/2014/main" id="{8ECF883A-58F7-78A7-9B63-A4E9725F0F34}"/>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CA">
                <a:solidFill>
                  <a:srgbClr val="FFFFFF"/>
                </a:solidFill>
              </a:rPr>
              <a:t>By adana</a:t>
            </a:r>
          </a:p>
        </p:txBody>
      </p:sp>
    </p:spTree>
    <p:extLst>
      <p:ext uri="{BB962C8B-B14F-4D97-AF65-F5344CB8AC3E}">
        <p14:creationId xmlns:p14="http://schemas.microsoft.com/office/powerpoint/2010/main" val="27894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9FAF45-2E92-E135-F8B5-EE7C81FFB243}"/>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My digital foot print</a:t>
            </a:r>
          </a:p>
        </p:txBody>
      </p:sp>
      <p:graphicFrame>
        <p:nvGraphicFramePr>
          <p:cNvPr id="21" name="Content Placeholder 2">
            <a:extLst>
              <a:ext uri="{FF2B5EF4-FFF2-40B4-BE49-F238E27FC236}">
                <a16:creationId xmlns:a16="http://schemas.microsoft.com/office/drawing/2014/main" id="{28975F54-40CC-1EF4-6DD9-5574BF126C9A}"/>
              </a:ext>
            </a:extLst>
          </p:cNvPr>
          <p:cNvGraphicFramePr>
            <a:graphicFrameLocks noGrp="1"/>
          </p:cNvGraphicFramePr>
          <p:nvPr>
            <p:ph idx="1"/>
            <p:extLst>
              <p:ext uri="{D42A27DB-BD31-4B8C-83A1-F6EECF244321}">
                <p14:modId xmlns:p14="http://schemas.microsoft.com/office/powerpoint/2010/main" val="3601237860"/>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2019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12AE37-D404-8ED5-BC97-28E3BB9FD0EA}"/>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Effects in the future</a:t>
            </a:r>
          </a:p>
        </p:txBody>
      </p:sp>
      <p:graphicFrame>
        <p:nvGraphicFramePr>
          <p:cNvPr id="25" name="Content Placeholder 2">
            <a:extLst>
              <a:ext uri="{FF2B5EF4-FFF2-40B4-BE49-F238E27FC236}">
                <a16:creationId xmlns:a16="http://schemas.microsoft.com/office/drawing/2014/main" id="{2997E65E-4915-EA89-375D-54823A6C7088}"/>
              </a:ext>
            </a:extLst>
          </p:cNvPr>
          <p:cNvGraphicFramePr>
            <a:graphicFrameLocks noGrp="1"/>
          </p:cNvGraphicFramePr>
          <p:nvPr>
            <p:ph idx="1"/>
            <p:extLst>
              <p:ext uri="{D42A27DB-BD31-4B8C-83A1-F6EECF244321}">
                <p14:modId xmlns:p14="http://schemas.microsoft.com/office/powerpoint/2010/main" val="111381985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375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C2C318-6788-0F78-A3F5-CFF36D474801}"/>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Being aware</a:t>
            </a:r>
          </a:p>
        </p:txBody>
      </p:sp>
      <p:graphicFrame>
        <p:nvGraphicFramePr>
          <p:cNvPr id="5" name="Content Placeholder 2">
            <a:extLst>
              <a:ext uri="{FF2B5EF4-FFF2-40B4-BE49-F238E27FC236}">
                <a16:creationId xmlns:a16="http://schemas.microsoft.com/office/drawing/2014/main" id="{12A42989-B853-F5E1-AAF0-2F14CFE833CE}"/>
              </a:ext>
            </a:extLst>
          </p:cNvPr>
          <p:cNvGraphicFramePr>
            <a:graphicFrameLocks noGrp="1"/>
          </p:cNvGraphicFramePr>
          <p:nvPr>
            <p:ph idx="1"/>
            <p:extLst>
              <p:ext uri="{D42A27DB-BD31-4B8C-83A1-F6EECF244321}">
                <p14:modId xmlns:p14="http://schemas.microsoft.com/office/powerpoint/2010/main" val="3768604166"/>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725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FCB7BE-EA87-76D2-B430-54D633EB8F63}"/>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Safety </a:t>
            </a:r>
          </a:p>
        </p:txBody>
      </p:sp>
      <p:graphicFrame>
        <p:nvGraphicFramePr>
          <p:cNvPr id="5" name="Content Placeholder 2">
            <a:extLst>
              <a:ext uri="{FF2B5EF4-FFF2-40B4-BE49-F238E27FC236}">
                <a16:creationId xmlns:a16="http://schemas.microsoft.com/office/drawing/2014/main" id="{36722166-0217-6381-2326-EBAF9E9D257D}"/>
              </a:ext>
            </a:extLst>
          </p:cNvPr>
          <p:cNvGraphicFramePr>
            <a:graphicFrameLocks noGrp="1"/>
          </p:cNvGraphicFramePr>
          <p:nvPr>
            <p:ph idx="1"/>
            <p:extLst>
              <p:ext uri="{D42A27DB-BD31-4B8C-83A1-F6EECF244321}">
                <p14:modId xmlns:p14="http://schemas.microsoft.com/office/powerpoint/2010/main" val="352004050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343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FB9B907B-F9A2-45A5-BDBA-C371127CA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ln w="0">
            <a:noFill/>
            <a:prstDash val="solid"/>
            <a:round/>
            <a:headEnd/>
            <a:tailEnd/>
          </a:ln>
        </p:spPr>
        <p:txBody>
          <a:bodyPr rtlCol="0" anchor="ctr"/>
          <a:lstStyle/>
          <a:p>
            <a:pPr algn="ctr" defTabSz="457200"/>
            <a:endParaRPr lang="en-US">
              <a:solidFill>
                <a:schemeClr val="tx1"/>
              </a:solidFill>
            </a:endParaRPr>
          </a:p>
        </p:txBody>
      </p:sp>
      <p:sp>
        <p:nvSpPr>
          <p:cNvPr id="2" name="Title 1">
            <a:extLst>
              <a:ext uri="{FF2B5EF4-FFF2-40B4-BE49-F238E27FC236}">
                <a16:creationId xmlns:a16="http://schemas.microsoft.com/office/drawing/2014/main" id="{F2656908-37F3-06F6-2053-26AEF6357530}"/>
              </a:ext>
            </a:extLst>
          </p:cNvPr>
          <p:cNvSpPr>
            <a:spLocks noGrp="1"/>
          </p:cNvSpPr>
          <p:nvPr>
            <p:ph type="title"/>
          </p:nvPr>
        </p:nvSpPr>
        <p:spPr>
          <a:xfrm>
            <a:off x="4916251" y="662400"/>
            <a:ext cx="6614814" cy="1492132"/>
          </a:xfrm>
        </p:spPr>
        <p:txBody>
          <a:bodyPr anchor="t">
            <a:normAutofit/>
          </a:bodyPr>
          <a:lstStyle/>
          <a:p>
            <a:r>
              <a:rPr lang="en-CA" dirty="0">
                <a:latin typeface="+mn-lt"/>
              </a:rPr>
              <a:t>Digital permanence</a:t>
            </a:r>
          </a:p>
        </p:txBody>
      </p:sp>
      <p:pic>
        <p:nvPicPr>
          <p:cNvPr id="14" name="Picture 4">
            <a:extLst>
              <a:ext uri="{FF2B5EF4-FFF2-40B4-BE49-F238E27FC236}">
                <a16:creationId xmlns:a16="http://schemas.microsoft.com/office/drawing/2014/main" id="{EDF8BFC8-A52D-B580-B509-873BD3CA4240}"/>
              </a:ext>
            </a:extLst>
          </p:cNvPr>
          <p:cNvPicPr>
            <a:picLocks noChangeAspect="1"/>
          </p:cNvPicPr>
          <p:nvPr/>
        </p:nvPicPr>
        <p:blipFill rotWithShape="1">
          <a:blip r:embed="rId2"/>
          <a:srcRect l="9740" r="60898" b="-1"/>
          <a:stretch/>
        </p:blipFill>
        <p:spPr>
          <a:xfrm>
            <a:off x="688434" y="-9525"/>
            <a:ext cx="3584766" cy="6867525"/>
          </a:xfrm>
          <a:prstGeom prst="rect">
            <a:avLst/>
          </a:prstGeom>
        </p:spPr>
      </p:pic>
      <p:sp>
        <p:nvSpPr>
          <p:cNvPr id="11" name="Freeform 6">
            <a:extLst>
              <a:ext uri="{FF2B5EF4-FFF2-40B4-BE49-F238E27FC236}">
                <a16:creationId xmlns:a16="http://schemas.microsoft.com/office/drawing/2014/main" id="{FC72A6E7-EEB3-4011-AFDE-5D01CF93E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13" name="Freeform 6">
            <a:extLst>
              <a:ext uri="{FF2B5EF4-FFF2-40B4-BE49-F238E27FC236}">
                <a16:creationId xmlns:a16="http://schemas.microsoft.com/office/drawing/2014/main" id="{8CD93300-52E3-4A04-AB11-4E86A29BE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txBody>
          <a:bodyPr/>
          <a:lstStyle/>
          <a:p>
            <a:endParaRPr lang="en-US" dirty="0"/>
          </a:p>
        </p:txBody>
      </p:sp>
      <p:sp>
        <p:nvSpPr>
          <p:cNvPr id="3" name="Content Placeholder 2">
            <a:extLst>
              <a:ext uri="{FF2B5EF4-FFF2-40B4-BE49-F238E27FC236}">
                <a16:creationId xmlns:a16="http://schemas.microsoft.com/office/drawing/2014/main" id="{3C40B985-A877-34FA-D5CE-E1AEACE4E287}"/>
              </a:ext>
            </a:extLst>
          </p:cNvPr>
          <p:cNvSpPr>
            <a:spLocks noGrp="1"/>
          </p:cNvSpPr>
          <p:nvPr>
            <p:ph idx="1"/>
          </p:nvPr>
        </p:nvSpPr>
        <p:spPr>
          <a:xfrm>
            <a:off x="4916251" y="2286000"/>
            <a:ext cx="6614814" cy="3844800"/>
          </a:xfrm>
        </p:spPr>
        <p:txBody>
          <a:bodyPr vert="horz" lIns="91440" tIns="45720" rIns="91440" bIns="45720" rtlCol="0" anchor="t">
            <a:normAutofit fontScale="85000" lnSpcReduction="10000"/>
          </a:bodyPr>
          <a:lstStyle/>
          <a:p>
            <a:r>
              <a:rPr lang="en-CA" sz="2000" dirty="0">
                <a:solidFill>
                  <a:schemeClr val="tx1">
                    <a:alpha val="60000"/>
                  </a:schemeClr>
                </a:solidFill>
                <a:cs typeface="Calibri"/>
              </a:rPr>
              <a:t>Be aware of digital permanence when you post information </a:t>
            </a:r>
            <a:r>
              <a:rPr lang="en-CA" sz="2000">
                <a:solidFill>
                  <a:schemeClr val="tx1">
                    <a:alpha val="60000"/>
                  </a:schemeClr>
                </a:solidFill>
                <a:cs typeface="Calibri"/>
              </a:rPr>
              <a:t>online.</a:t>
            </a:r>
          </a:p>
          <a:p>
            <a:r>
              <a:rPr lang="en-CA" sz="2000" dirty="0">
                <a:solidFill>
                  <a:schemeClr val="tx1">
                    <a:alpha val="60000"/>
                  </a:schemeClr>
                </a:solidFill>
                <a:cs typeface="Calibri"/>
              </a:rPr>
              <a:t>When you do so you "deposit" a small bit or a bit bit of your information to </a:t>
            </a:r>
            <a:r>
              <a:rPr lang="en-CA" sz="2000">
                <a:solidFill>
                  <a:schemeClr val="tx1">
                    <a:alpha val="60000"/>
                  </a:schemeClr>
                </a:solidFill>
                <a:cs typeface="Calibri"/>
              </a:rPr>
              <a:t>the web.</a:t>
            </a:r>
            <a:endParaRPr lang="en-CA" sz="2000" dirty="0">
              <a:solidFill>
                <a:schemeClr val="tx1">
                  <a:alpha val="60000"/>
                </a:schemeClr>
              </a:solidFill>
              <a:cs typeface="Calibri"/>
            </a:endParaRPr>
          </a:p>
          <a:p>
            <a:r>
              <a:rPr lang="en-CA" sz="2000" dirty="0">
                <a:solidFill>
                  <a:schemeClr val="tx1">
                    <a:alpha val="60000"/>
                  </a:schemeClr>
                </a:solidFill>
                <a:cs typeface="Calibri"/>
              </a:rPr>
              <a:t>This information can be traced back to you so then total stranger know information that can be seemingly </a:t>
            </a:r>
            <a:r>
              <a:rPr lang="en-CA" sz="2000">
                <a:solidFill>
                  <a:schemeClr val="tx1">
                    <a:alpha val="60000"/>
                  </a:schemeClr>
                </a:solidFill>
                <a:cs typeface="Calibri"/>
              </a:rPr>
              <a:t>harmless.</a:t>
            </a:r>
            <a:endParaRPr lang="en-CA" sz="2000" dirty="0">
              <a:solidFill>
                <a:srgbClr val="000000">
                  <a:alpha val="60000"/>
                </a:srgbClr>
              </a:solidFill>
              <a:cs typeface="Calibri"/>
            </a:endParaRPr>
          </a:p>
          <a:p>
            <a:r>
              <a:rPr lang="en-CA" sz="2000" dirty="0">
                <a:solidFill>
                  <a:schemeClr val="tx1">
                    <a:alpha val="60000"/>
                  </a:schemeClr>
                </a:solidFill>
                <a:cs typeface="Calibri"/>
              </a:rPr>
              <a:t>Like if you take a photo of you with your dog in front of your house </a:t>
            </a:r>
            <a:r>
              <a:rPr lang="en-CA" sz="2000">
                <a:solidFill>
                  <a:schemeClr val="tx1">
                    <a:alpha val="60000"/>
                  </a:schemeClr>
                </a:solidFill>
                <a:cs typeface="Calibri"/>
              </a:rPr>
              <a:t>now,</a:t>
            </a:r>
            <a:r>
              <a:rPr lang="en-CA" sz="2000" dirty="0">
                <a:solidFill>
                  <a:schemeClr val="tx1">
                    <a:alpha val="60000"/>
                  </a:schemeClr>
                </a:solidFill>
                <a:cs typeface="Calibri"/>
              </a:rPr>
              <a:t> they know where you live, and they can get further information that is public.</a:t>
            </a:r>
          </a:p>
          <a:p>
            <a:r>
              <a:rPr lang="en-CA" sz="2000" dirty="0">
                <a:solidFill>
                  <a:schemeClr val="tx1">
                    <a:alpha val="60000"/>
                  </a:schemeClr>
                </a:solidFill>
                <a:cs typeface="Calibri"/>
              </a:rPr>
              <a:t>Your information can also be changed/modified into a different light to make it look like you are saying something that </a:t>
            </a:r>
            <a:r>
              <a:rPr lang="en-CA" sz="2000">
                <a:solidFill>
                  <a:schemeClr val="tx1">
                    <a:alpha val="60000"/>
                  </a:schemeClr>
                </a:solidFill>
                <a:cs typeface="Calibri"/>
              </a:rPr>
              <a:t>isn't</a:t>
            </a:r>
            <a:r>
              <a:rPr lang="en-CA" sz="2000" dirty="0">
                <a:solidFill>
                  <a:schemeClr val="tx1">
                    <a:alpha val="60000"/>
                  </a:schemeClr>
                </a:solidFill>
                <a:cs typeface="Calibri"/>
              </a:rPr>
              <a:t> true.</a:t>
            </a:r>
          </a:p>
          <a:p>
            <a:r>
              <a:rPr lang="en-CA" sz="2000" dirty="0">
                <a:solidFill>
                  <a:schemeClr val="tx1">
                    <a:alpha val="60000"/>
                  </a:schemeClr>
                </a:solidFill>
                <a:cs typeface="Calibri"/>
              </a:rPr>
              <a:t>This can affect you because some people can't tell the difference between something that has been edited and something that hasn’t.</a:t>
            </a:r>
          </a:p>
          <a:p>
            <a:r>
              <a:rPr lang="en-CA" sz="2000" dirty="0">
                <a:solidFill>
                  <a:schemeClr val="tx1">
                    <a:alpha val="60000"/>
                  </a:schemeClr>
                </a:solidFill>
                <a:cs typeface="Calibri"/>
              </a:rPr>
              <a:t>This can contribute to judgement in real life from something someone </a:t>
            </a:r>
            <a:r>
              <a:rPr lang="en-CA" sz="2000">
                <a:solidFill>
                  <a:schemeClr val="tx1">
                    <a:alpha val="60000"/>
                  </a:schemeClr>
                </a:solidFill>
                <a:cs typeface="Calibri"/>
              </a:rPr>
              <a:t>else edited in your voice.</a:t>
            </a:r>
            <a:endParaRPr lang="en-CA" sz="2000" dirty="0">
              <a:solidFill>
                <a:schemeClr val="tx1">
                  <a:alpha val="60000"/>
                </a:schemeClr>
              </a:solidFill>
              <a:cs typeface="Calibri"/>
            </a:endParaRPr>
          </a:p>
        </p:txBody>
      </p:sp>
    </p:spTree>
    <p:extLst>
      <p:ext uri="{BB962C8B-B14F-4D97-AF65-F5344CB8AC3E}">
        <p14:creationId xmlns:p14="http://schemas.microsoft.com/office/powerpoint/2010/main" val="2562264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741FC7-333F-FA9E-1D4D-F03D81723AEE}"/>
              </a:ext>
            </a:extLst>
          </p:cNvPr>
          <p:cNvSpPr>
            <a:spLocks noGrp="1"/>
          </p:cNvSpPr>
          <p:nvPr>
            <p:ph type="title"/>
          </p:nvPr>
        </p:nvSpPr>
        <p:spPr>
          <a:xfrm>
            <a:off x="524741" y="620392"/>
            <a:ext cx="3808268" cy="5504688"/>
          </a:xfrm>
        </p:spPr>
        <p:txBody>
          <a:bodyPr>
            <a:normAutofit/>
          </a:bodyPr>
          <a:lstStyle/>
          <a:p>
            <a:r>
              <a:rPr lang="en-CA" sz="6000">
                <a:solidFill>
                  <a:schemeClr val="bg1"/>
                </a:solidFill>
              </a:rPr>
              <a:t>Examples in real life</a:t>
            </a:r>
          </a:p>
        </p:txBody>
      </p:sp>
      <p:graphicFrame>
        <p:nvGraphicFramePr>
          <p:cNvPr id="5" name="Content Placeholder 2">
            <a:extLst>
              <a:ext uri="{FF2B5EF4-FFF2-40B4-BE49-F238E27FC236}">
                <a16:creationId xmlns:a16="http://schemas.microsoft.com/office/drawing/2014/main" id="{2C4BD302-B45D-5750-EDBF-C0494DDDB07F}"/>
              </a:ext>
            </a:extLst>
          </p:cNvPr>
          <p:cNvGraphicFramePr>
            <a:graphicFrameLocks noGrp="1"/>
          </p:cNvGraphicFramePr>
          <p:nvPr>
            <p:ph idx="1"/>
            <p:extLst>
              <p:ext uri="{D42A27DB-BD31-4B8C-83A1-F6EECF244321}">
                <p14:modId xmlns:p14="http://schemas.microsoft.com/office/powerpoint/2010/main" val="183706012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2625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85D3F7C5E4214DB64D8D62B580F70E" ma:contentTypeVersion="11" ma:contentTypeDescription="Create a new document." ma:contentTypeScope="" ma:versionID="dc6fa17c9a93e6a50b6cc7821d88bd50">
  <xsd:schema xmlns:xsd="http://www.w3.org/2001/XMLSchema" xmlns:xs="http://www.w3.org/2001/XMLSchema" xmlns:p="http://schemas.microsoft.com/office/2006/metadata/properties" xmlns:ns2="4075013d-e975-45d7-9ea6-0f9abd8d385e" xmlns:ns3="09d521ce-3c0a-4618-adb0-02e5d23270cb" targetNamespace="http://schemas.microsoft.com/office/2006/metadata/properties" ma:root="true" ma:fieldsID="d566d9fd395eb95bd9b59b0af92badee" ns2:_="" ns3:_="">
    <xsd:import namespace="4075013d-e975-45d7-9ea6-0f9abd8d385e"/>
    <xsd:import namespace="09d521ce-3c0a-4618-adb0-02e5d23270cb"/>
    <xsd:element name="properties">
      <xsd:complexType>
        <xsd:sequence>
          <xsd:element name="documentManagement">
            <xsd:complexType>
              <xsd:all>
                <xsd:element ref="ns2:ReferenceId" minOccurs="0"/>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75013d-e975-45d7-9ea6-0f9abd8d385e"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fc60b97-9bb6-4300-8080-29b273505d7f"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d521ce-3c0a-4618-adb0-02e5d23270c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bdbc80f-9f2e-45c2-8778-9e87d3ae091a}" ma:internalName="TaxCatchAll" ma:showField="CatchAllData" ma:web="09d521ce-3c0a-4618-adb0-02e5d23270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B58F5C-A6E8-45CC-BDEA-35CEAFF805FE}">
  <ds:schemaRefs>
    <ds:schemaRef ds:uri="http://schemas.microsoft.com/sharepoint/v3/contenttype/forms"/>
  </ds:schemaRefs>
</ds:datastoreItem>
</file>

<file path=customXml/itemProps2.xml><?xml version="1.0" encoding="utf-8"?>
<ds:datastoreItem xmlns:ds="http://schemas.openxmlformats.org/officeDocument/2006/customXml" ds:itemID="{44A38CCF-A54A-4C39-933A-3C50711B13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75013d-e975-45d7-9ea6-0f9abd8d385e"/>
    <ds:schemaRef ds:uri="09d521ce-3c0a-4618-adb0-02e5d23270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TotalTime>
  <Words>526</Words>
  <Application>Microsoft Office PowerPoint</Application>
  <PresentationFormat>Widescreen</PresentationFormat>
  <Paragraphs>34</Paragraphs>
  <Slides>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Digital footprint</vt:lpstr>
      <vt:lpstr>My digital foot print</vt:lpstr>
      <vt:lpstr>Effects in the future</vt:lpstr>
      <vt:lpstr>Being aware</vt:lpstr>
      <vt:lpstr>Safety </vt:lpstr>
      <vt:lpstr>Digital permanence</vt:lpstr>
      <vt:lpstr>Examples in real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footprint</dc:title>
  <dc:creator>088S-McNamara, Adana</dc:creator>
  <cp:lastModifiedBy>088S-McNamara, Adana</cp:lastModifiedBy>
  <cp:revision>68</cp:revision>
  <dcterms:created xsi:type="dcterms:W3CDTF">2023-01-12T06:51:33Z</dcterms:created>
  <dcterms:modified xsi:type="dcterms:W3CDTF">2023-01-12T20:21:56Z</dcterms:modified>
</cp:coreProperties>
</file>