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2A56D-54AA-4242-ABE8-8F030E68421C}" v="752" dt="2021-02-25T19:11:29.331"/>
    <p1510:client id="{95153BA6-2EA0-4A52-A75B-9FAA3A8B1F4C}" v="112" dt="2021-02-11T22:13:22.346"/>
    <p1510:client id="{A19D8DDC-152E-4017-8232-98E82DCA33AC}" v="1605" dt="2020-12-09T23:22:05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02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 1085 0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6959 9843 0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6959 6879 0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6959 9895 0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9525 9102 0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10610 9128 0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10610 9128 0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10610 9128 0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10345 12012 0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02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 1085 0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02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 1085 0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02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 1085 0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02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 1085 0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02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 1085 0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31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18071 1852 0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9T23:15:31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11430 1402 0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1T22:08:30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7620 9737 0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9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twitter.com/snapchat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Twitter.Com/Snap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befilter.com/2019/09/27/youtube-comment-section-filters-creators-comment-search-keywords/" TargetMode="External"/><Relationship Id="rId5" Type="http://schemas.openxmlformats.org/officeDocument/2006/relationships/hyperlink" Target="https://www.inquirer.com/health/instagram-hiding-like-counts-millennial-mental-health-20190508.html" TargetMode="External"/><Relationship Id="rId4" Type="http://schemas.openxmlformats.org/officeDocument/2006/relationships/hyperlink" Target="Https://Www.Inquirer.Com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18" Type="http://schemas.openxmlformats.org/officeDocument/2006/relationships/customXml" Target="../ink/ink16.xml"/><Relationship Id="rId3" Type="http://schemas.openxmlformats.org/officeDocument/2006/relationships/image" Target="../media/image10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customXml" Target="../ink/ink15.xml"/><Relationship Id="rId2" Type="http://schemas.openxmlformats.org/officeDocument/2006/relationships/customXml" Target="../ink/ink1.xml"/><Relationship Id="rId16" Type="http://schemas.openxmlformats.org/officeDocument/2006/relationships/customXml" Target="../ink/ink14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customXml" Target="../ink/ink13.xml"/><Relationship Id="rId10" Type="http://schemas.openxmlformats.org/officeDocument/2006/relationships/customXml" Target="../ink/ink8.xml"/><Relationship Id="rId19" Type="http://schemas.openxmlformats.org/officeDocument/2006/relationships/customXml" Target="../ink/ink17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r.com/blogs/22-marketropolis/post/46137-are-you-paying-attention-to-your-digital-footprints?v=previe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8CC3FA-790E-4CBA-AD1B-E783F3A4A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i="0">
                <a:ea typeface="+mj-lt"/>
                <a:cs typeface="+mj-lt"/>
              </a:rPr>
              <a:t>My Digital Footprint</a:t>
            </a:r>
            <a:endParaRPr lang="en-US" i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4" name="Rectangle 27">
            <a:extLst>
              <a:ext uri="{FF2B5EF4-FFF2-40B4-BE49-F238E27FC236}">
                <a16:creationId xmlns:a16="http://schemas.microsoft.com/office/drawing/2014/main" id="{FE8F7A3B-7778-42B8-9D8F-E5F9E44C7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31A76DE-2047-402F-BBD2-9EF0390AB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1845" r="2839"/>
          <a:stretch/>
        </p:blipFill>
        <p:spPr>
          <a:xfrm>
            <a:off x="2353569" y="10"/>
            <a:ext cx="983841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F166A-529D-43DA-BEB6-835BA0E5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949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dirty="0"/>
              <a:t>     How your digital         footprint can affect your future.</a:t>
            </a:r>
            <a:endParaRPr lang="en-US"/>
          </a:p>
        </p:txBody>
      </p:sp>
      <p:pic>
        <p:nvPicPr>
          <p:cNvPr id="6" name="Picture 6" descr="A city street filled with traffic at night&#10;&#10;Description automatically generated">
            <a:extLst>
              <a:ext uri="{FF2B5EF4-FFF2-40B4-BE49-F238E27FC236}">
                <a16:creationId xmlns:a16="http://schemas.microsoft.com/office/drawing/2014/main" id="{2B135EAC-B7C0-4578-AFB7-D74761C6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31" r="1" b="1"/>
          <a:stretch/>
        </p:blipFill>
        <p:spPr>
          <a:xfrm>
            <a:off x="20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B8731E1-56FE-4F68-B49E-77E142E4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450775"/>
            <a:ext cx="4840010" cy="37261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You have to be careful what you put on the internet it can affect your future for example :</a:t>
            </a:r>
          </a:p>
          <a:p>
            <a:r>
              <a:rPr lang="en-US" sz="2000" dirty="0"/>
              <a:t>It can stop you from getting a job </a:t>
            </a:r>
          </a:p>
          <a:p>
            <a:r>
              <a:rPr lang="en-US" sz="2000" dirty="0"/>
              <a:t>It can stop you from going to a good college</a:t>
            </a:r>
          </a:p>
          <a:p>
            <a:r>
              <a:rPr lang="en-US" sz="2000" dirty="0"/>
              <a:t>It can ruin your reputation </a:t>
            </a:r>
          </a:p>
          <a:p>
            <a:endParaRPr lang="en-US" sz="2000" dirty="0"/>
          </a:p>
        </p:txBody>
      </p:sp>
      <p:pic>
        <p:nvPicPr>
          <p:cNvPr id="5" name="Picture 5" descr="A body of water&#10;&#10;Description automatically generated">
            <a:extLst>
              <a:ext uri="{FF2B5EF4-FFF2-40B4-BE49-F238E27FC236}">
                <a16:creationId xmlns:a16="http://schemas.microsoft.com/office/drawing/2014/main" id="{705292D1-D438-4756-86A1-9E24A07423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5416" r="11853" b="-1"/>
          <a:stretch/>
        </p:blipFill>
        <p:spPr>
          <a:xfrm>
            <a:off x="12806804" y="-718858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536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4A8DA8-7687-466A-B9D3-9CD9051FE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59719-015B-4A40-8EEB-E35E9E45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052985" cy="17205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         What is a digital footprint?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DB3D-AB33-43A7-B146-E06E3DB6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65037"/>
            <a:ext cx="6052981" cy="3911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It is the data that you put on the internet that will follow you your whole life.</a:t>
            </a:r>
          </a:p>
          <a:p>
            <a:r>
              <a:rPr lang="en-US" sz="2000" dirty="0"/>
              <a:t>Also, if you talk to people on snapchat or comment of people's platforms it will also be part of your digital footprint.</a:t>
            </a:r>
          </a:p>
          <a:p>
            <a:r>
              <a:rPr lang="en-US" sz="2000" dirty="0"/>
              <a:t>Things that you 'like' or 'heart' will be part of your digital footprint.</a:t>
            </a:r>
          </a:p>
          <a:p>
            <a:r>
              <a:rPr lang="en-US" sz="800" dirty="0">
                <a:ea typeface="+mn-lt"/>
                <a:cs typeface="+mn-lt"/>
              </a:rPr>
              <a:t>“</a:t>
            </a:r>
            <a:r>
              <a:rPr lang="en-US" sz="800" dirty="0">
                <a:ea typeface="+mn-lt"/>
                <a:cs typeface="+mn-lt"/>
                <a:hlinkClick r:id="rId2"/>
              </a:rPr>
              <a:t>Https://Twitter.Com/Snapchat</a:t>
            </a:r>
            <a:r>
              <a:rPr lang="en-US" sz="800" dirty="0">
                <a:ea typeface="+mn-lt"/>
                <a:cs typeface="+mn-lt"/>
              </a:rPr>
              <a:t>.” </a:t>
            </a:r>
            <a:r>
              <a:rPr lang="en-US" sz="800" i="1" dirty="0">
                <a:ea typeface="+mn-lt"/>
                <a:cs typeface="+mn-lt"/>
              </a:rPr>
              <a:t>Twitter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dirty="0">
                <a:ea typeface="+mn-lt"/>
                <a:cs typeface="+mn-lt"/>
                <a:hlinkClick r:id="rId3"/>
              </a:rPr>
              <a:t>https://twitter.com/snapchat</a:t>
            </a:r>
            <a:r>
              <a:rPr lang="en-US" sz="800" dirty="0">
                <a:ea typeface="+mn-lt"/>
                <a:cs typeface="+mn-lt"/>
              </a:rPr>
              <a:t>. Accessed 25 Feb. 2021.</a:t>
            </a:r>
            <a:endParaRPr lang="en-US" sz="800" dirty="0"/>
          </a:p>
          <a:p>
            <a:r>
              <a:rPr lang="en-US" sz="800" dirty="0">
                <a:ea typeface="+mn-lt"/>
                <a:cs typeface="+mn-lt"/>
              </a:rPr>
              <a:t>Inquirer, Annalise Mabe, For the. “Instagram Is Considering Hiding ‘like’ Counts. Here’s What That Could Mean for Millennial Mental Health. | Opinion.” </a:t>
            </a:r>
            <a:r>
              <a:rPr lang="en-US" sz="800" i="1" dirty="0">
                <a:ea typeface="+mn-lt"/>
                <a:cs typeface="+mn-lt"/>
                <a:hlinkClick r:id="rId4"/>
              </a:rPr>
              <a:t>Https://Www.Inquirer.Com</a:t>
            </a:r>
            <a:r>
              <a:rPr lang="en-US" sz="800" dirty="0">
                <a:ea typeface="+mn-lt"/>
                <a:cs typeface="+mn-lt"/>
              </a:rPr>
              <a:t>, </a:t>
            </a:r>
            <a:r>
              <a:rPr lang="en-US" sz="800" dirty="0">
                <a:ea typeface="+mn-lt"/>
                <a:cs typeface="+mn-lt"/>
                <a:hlinkClick r:id="rId5"/>
              </a:rPr>
              <a:t>https://www.inquirer.com/health/instagram-hiding-like-counts-millennial-mental-health-20190508.html</a:t>
            </a:r>
            <a:r>
              <a:rPr lang="en-US" sz="800" dirty="0">
                <a:ea typeface="+mn-lt"/>
                <a:cs typeface="+mn-lt"/>
              </a:rPr>
              <a:t>. Accessed 25 Feb. 2021.</a:t>
            </a:r>
            <a:endParaRPr lang="en-US" sz="800" dirty="0"/>
          </a:p>
          <a:p>
            <a:r>
              <a:rPr lang="en-US" sz="800" dirty="0">
                <a:ea typeface="+mn-lt"/>
                <a:cs typeface="+mn-lt"/>
              </a:rPr>
              <a:t>“YouTube Just Implemented Creators’ Most Requested Feature To Date: Comment Filters.” </a:t>
            </a:r>
            <a:r>
              <a:rPr lang="en-US" sz="800" i="1" dirty="0" err="1">
                <a:ea typeface="+mn-lt"/>
                <a:cs typeface="+mn-lt"/>
              </a:rPr>
              <a:t>Tubefilter</a:t>
            </a:r>
            <a:r>
              <a:rPr lang="en-US" sz="800" dirty="0">
                <a:ea typeface="+mn-lt"/>
                <a:cs typeface="+mn-lt"/>
              </a:rPr>
              <a:t>, 27 Sept. 2019, </a:t>
            </a:r>
            <a:r>
              <a:rPr lang="en-US" sz="800" dirty="0">
                <a:ea typeface="+mn-lt"/>
                <a:cs typeface="+mn-lt"/>
                <a:hlinkClick r:id="rId6"/>
              </a:rPr>
              <a:t>https://www.tubefilter.com/2019/09/27/youtube-comment-section-filters-creators-comment-search-keywords/</a:t>
            </a:r>
            <a:r>
              <a:rPr lang="en-US" sz="800" dirty="0">
                <a:ea typeface="+mn-lt"/>
                <a:cs typeface="+mn-lt"/>
              </a:rPr>
              <a:t>.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731D99-782E-42EB-9026-5FF1B7E2C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6601" y="591608"/>
            <a:ext cx="2874707" cy="1767945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C9E51116-1331-4210-B4AA-4F6A1A7925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8360" y="2494152"/>
            <a:ext cx="2691189" cy="1789641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50DC3C53-58C1-47F4-951D-954F4724B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9135" y="4427538"/>
            <a:ext cx="1789640" cy="17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489B-CB8C-49D3-89B4-0677013B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5" y="643467"/>
            <a:ext cx="3964008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How to keep your digital footprint clean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1D615-B48C-4D13-AA70-9A5D9C06C8C2}"/>
              </a:ext>
            </a:extLst>
          </p:cNvPr>
          <p:cNvSpPr txBox="1"/>
          <p:nvPr/>
        </p:nvSpPr>
        <p:spPr>
          <a:xfrm>
            <a:off x="1246824" y="2623381"/>
            <a:ext cx="3964007" cy="35535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cap="all" dirty="0"/>
              <a:t>Make all your accounts private </a:t>
            </a:r>
          </a:p>
          <a:p>
            <a:pPr marL="4572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cap="all" dirty="0"/>
              <a:t>Do not post anything you do not want people to see </a:t>
            </a:r>
          </a:p>
          <a:p>
            <a:pPr marL="4572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cap="all" dirty="0"/>
              <a:t>Put passwords that only you know</a:t>
            </a:r>
          </a:p>
          <a:p>
            <a:pPr marL="4572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800" cap="all" dirty="0">
                <a:ea typeface="+mn-lt"/>
                <a:cs typeface="+mn-lt"/>
              </a:rPr>
              <a:t>“Private Instagram Viewer No Survey - 14 Apps Works like a Charm.” </a:t>
            </a:r>
            <a:r>
              <a:rPr lang="en-US" sz="800" i="1" cap="all" dirty="0">
                <a:ea typeface="+mn-lt"/>
                <a:cs typeface="+mn-lt"/>
              </a:rPr>
              <a:t>Social Positives</a:t>
            </a:r>
            <a:r>
              <a:rPr lang="en-US" sz="800" cap="all" dirty="0">
                <a:ea typeface="+mn-lt"/>
                <a:cs typeface="+mn-lt"/>
              </a:rPr>
              <a:t>, 25 Sept. 2018, https://www.socialpositives.com/2018/09/private-instagram-viewer-no-survey/.</a:t>
            </a:r>
            <a:r>
              <a:rPr lang="en-US" sz="800" i="1" cap="all" dirty="0">
                <a:ea typeface="+mn-lt"/>
                <a:cs typeface="+mn-lt"/>
              </a:rPr>
              <a:t>The Worst Passwords of 2018</a:t>
            </a:r>
            <a:r>
              <a:rPr lang="en-US" sz="800" cap="all" dirty="0">
                <a:ea typeface="+mn-lt"/>
                <a:cs typeface="+mn-lt"/>
              </a:rPr>
              <a:t>. https://www.securitymagazine.com/articles/89694-the-top-100-worst-passwords?v=preview. Accessed 25 Feb. 2021.</a:t>
            </a:r>
            <a:endParaRPr lang="en-US" sz="800" cap="all" dirty="0"/>
          </a:p>
        </p:txBody>
      </p:sp>
      <p:pic>
        <p:nvPicPr>
          <p:cNvPr id="3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6D214C-A14C-4B0D-B1BA-133BDC5B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742232"/>
            <a:ext cx="3848322" cy="234747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B7DEEB3-92B9-4D1B-BECB-ADCEDE2B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3733323"/>
            <a:ext cx="3848322" cy="24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06649EA-9E18-4697-BEFD-3EF214039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radient">
            <a:extLst>
              <a:ext uri="{FF2B5EF4-FFF2-40B4-BE49-F238E27FC236}">
                <a16:creationId xmlns:a16="http://schemas.microsoft.com/office/drawing/2014/main" id="{71A32A9E-41F5-4615-AE09-16A2700AA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8" name="mask">
            <a:extLst>
              <a:ext uri="{FF2B5EF4-FFF2-40B4-BE49-F238E27FC236}">
                <a16:creationId xmlns:a16="http://schemas.microsoft.com/office/drawing/2014/main" id="{69F2D923-FC6D-402C-AF7F-48E07A89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-1"/>
            <a:ext cx="12188952" cy="6858000"/>
          </a:xfrm>
          <a:custGeom>
            <a:avLst/>
            <a:gdLst>
              <a:gd name="connsiteX0" fmla="*/ 10360682 w 12188952"/>
              <a:gd name="connsiteY0" fmla="*/ 1582951 h 6858000"/>
              <a:gd name="connsiteX1" fmla="*/ 9965970 w 12188952"/>
              <a:gd name="connsiteY1" fmla="*/ 1755290 h 6858000"/>
              <a:gd name="connsiteX2" fmla="*/ 9601833 w 12188952"/>
              <a:gd name="connsiteY2" fmla="*/ 1855358 h 6858000"/>
              <a:gd name="connsiteX3" fmla="*/ 9032001 w 12188952"/>
              <a:gd name="connsiteY3" fmla="*/ 1899833 h 6858000"/>
              <a:gd name="connsiteX4" fmla="*/ 8453831 w 12188952"/>
              <a:gd name="connsiteY4" fmla="*/ 1933189 h 6858000"/>
              <a:gd name="connsiteX5" fmla="*/ 7883999 w 12188952"/>
              <a:gd name="connsiteY5" fmla="*/ 1944308 h 6858000"/>
              <a:gd name="connsiteX6" fmla="*/ 7311387 w 12188952"/>
              <a:gd name="connsiteY6" fmla="*/ 1941528 h 6858000"/>
              <a:gd name="connsiteX7" fmla="*/ 7047319 w 12188952"/>
              <a:gd name="connsiteY7" fmla="*/ 1938749 h 6858000"/>
              <a:gd name="connsiteX8" fmla="*/ 6335724 w 12188952"/>
              <a:gd name="connsiteY8" fmla="*/ 1913732 h 6858000"/>
              <a:gd name="connsiteX9" fmla="*/ 6332945 w 12188952"/>
              <a:gd name="connsiteY9" fmla="*/ 1913732 h 6858000"/>
              <a:gd name="connsiteX10" fmla="*/ 6168943 w 12188952"/>
              <a:gd name="connsiteY10" fmla="*/ 1908172 h 6858000"/>
              <a:gd name="connsiteX11" fmla="*/ 5596332 w 12188952"/>
              <a:gd name="connsiteY11" fmla="*/ 1908172 h 6858000"/>
              <a:gd name="connsiteX12" fmla="*/ 5023720 w 12188952"/>
              <a:gd name="connsiteY12" fmla="*/ 1977664 h 6858000"/>
              <a:gd name="connsiteX13" fmla="*/ 4453890 w 12188952"/>
              <a:gd name="connsiteY13" fmla="*/ 2058275 h 6858000"/>
              <a:gd name="connsiteX14" fmla="*/ 4028600 w 12188952"/>
              <a:gd name="connsiteY14" fmla="*/ 2113868 h 6858000"/>
              <a:gd name="connsiteX15" fmla="*/ 3956328 w 12188952"/>
              <a:gd name="connsiteY15" fmla="*/ 2347360 h 6858000"/>
              <a:gd name="connsiteX16" fmla="*/ 4209278 w 12188952"/>
              <a:gd name="connsiteY16" fmla="*/ 2525259 h 6858000"/>
              <a:gd name="connsiteX17" fmla="*/ 4053617 w 12188952"/>
              <a:gd name="connsiteY17" fmla="*/ 2644784 h 6858000"/>
              <a:gd name="connsiteX18" fmla="*/ 4278770 w 12188952"/>
              <a:gd name="connsiteY18" fmla="*/ 2789327 h 6858000"/>
              <a:gd name="connsiteX19" fmla="*/ 4412194 w 12188952"/>
              <a:gd name="connsiteY19" fmla="*/ 2914412 h 6858000"/>
              <a:gd name="connsiteX20" fmla="*/ 4920873 w 12188952"/>
              <a:gd name="connsiteY20" fmla="*/ 2970006 h 6858000"/>
              <a:gd name="connsiteX21" fmla="*/ 5051518 w 12188952"/>
              <a:gd name="connsiteY21" fmla="*/ 3045057 h 6858000"/>
              <a:gd name="connsiteX22" fmla="*/ 4920873 w 12188952"/>
              <a:gd name="connsiteY22" fmla="*/ 3092311 h 6858000"/>
              <a:gd name="connsiteX23" fmla="*/ 4137007 w 12188952"/>
              <a:gd name="connsiteY23" fmla="*/ 3075633 h 6858000"/>
              <a:gd name="connsiteX24" fmla="*/ 4034159 w 12188952"/>
              <a:gd name="connsiteY24" fmla="*/ 3136786 h 6858000"/>
              <a:gd name="connsiteX25" fmla="*/ 5296129 w 12188952"/>
              <a:gd name="connsiteY25" fmla="*/ 3286888 h 6858000"/>
              <a:gd name="connsiteX26" fmla="*/ 4517821 w 12188952"/>
              <a:gd name="connsiteY26" fmla="*/ 3589872 h 6858000"/>
              <a:gd name="connsiteX27" fmla="*/ 4754094 w 12188952"/>
              <a:gd name="connsiteY27" fmla="*/ 3648245 h 6858000"/>
              <a:gd name="connsiteX28" fmla="*/ 5218298 w 12188952"/>
              <a:gd name="connsiteY28" fmla="*/ 3890077 h 6858000"/>
              <a:gd name="connsiteX29" fmla="*/ 4806907 w 12188952"/>
              <a:gd name="connsiteY29" fmla="*/ 4067975 h 6858000"/>
              <a:gd name="connsiteX30" fmla="*/ 5137687 w 12188952"/>
              <a:gd name="connsiteY30" fmla="*/ 4173602 h 6858000"/>
              <a:gd name="connsiteX31" fmla="*/ 5218298 w 12188952"/>
              <a:gd name="connsiteY31" fmla="*/ 4240314 h 6858000"/>
              <a:gd name="connsiteX32" fmla="*/ 5176602 w 12188952"/>
              <a:gd name="connsiteY32" fmla="*/ 4256992 h 6858000"/>
              <a:gd name="connsiteX33" fmla="*/ 5913214 w 12188952"/>
              <a:gd name="connsiteY33" fmla="*/ 4384858 h 6858000"/>
              <a:gd name="connsiteX34" fmla="*/ 5607451 w 12188952"/>
              <a:gd name="connsiteY34" fmla="*/ 4443230 h 6858000"/>
              <a:gd name="connsiteX35" fmla="*/ 7586575 w 12188952"/>
              <a:gd name="connsiteY35" fmla="*/ 4924113 h 6858000"/>
              <a:gd name="connsiteX36" fmla="*/ 10471869 w 12188952"/>
              <a:gd name="connsiteY36" fmla="*/ 4985265 h 6858000"/>
              <a:gd name="connsiteX37" fmla="*/ 10916616 w 12188952"/>
              <a:gd name="connsiteY37" fmla="*/ 4687841 h 6858000"/>
              <a:gd name="connsiteX38" fmla="*/ 11333566 w 12188952"/>
              <a:gd name="connsiteY38" fmla="*/ 3392515 h 6858000"/>
              <a:gd name="connsiteX39" fmla="*/ 11289091 w 12188952"/>
              <a:gd name="connsiteY39" fmla="*/ 2300106 h 6858000"/>
              <a:gd name="connsiteX40" fmla="*/ 10747056 w 12188952"/>
              <a:gd name="connsiteY40" fmla="*/ 1816443 h 6858000"/>
              <a:gd name="connsiteX41" fmla="*/ 10360682 w 12188952"/>
              <a:gd name="connsiteY41" fmla="*/ 1582951 h 6858000"/>
              <a:gd name="connsiteX42" fmla="*/ 0 w 12188952"/>
              <a:gd name="connsiteY42" fmla="*/ 0 h 6858000"/>
              <a:gd name="connsiteX43" fmla="*/ 12188952 w 12188952"/>
              <a:gd name="connsiteY43" fmla="*/ 0 h 6858000"/>
              <a:gd name="connsiteX44" fmla="*/ 12188952 w 12188952"/>
              <a:gd name="connsiteY44" fmla="*/ 6858000 h 6858000"/>
              <a:gd name="connsiteX45" fmla="*/ 0 w 12188952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8952" h="6858000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7F0A2-4051-4F8F-A9FC-9A59A41C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2"/>
            <a:ext cx="5409042" cy="9122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How important your digital                  footprint is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FCFE95-A343-4E6C-84F4-525869A32855}"/>
                  </a:ext>
                </a:extLst>
              </p14:cNvPr>
              <p14:cNvContentPartPr/>
              <p14:nvPr/>
            </p14:nvContentPartPr>
            <p14:xfrm>
              <a:off x="732692" y="-952500"/>
              <a:ext cx="19050" cy="190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FCFE95-A343-4E6C-84F4-525869A328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9808" y="-190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92CB93-78E7-4AA0-BEA8-93DD9AEA65B3}"/>
                  </a:ext>
                </a:extLst>
              </p14:cNvPr>
              <p14:cNvContentPartPr/>
              <p14:nvPr/>
            </p14:nvContentPartPr>
            <p14:xfrm>
              <a:off x="732692" y="-952500"/>
              <a:ext cx="19050" cy="190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92CB93-78E7-4AA0-BEA8-93DD9AEA65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9808" y="-190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A34473-1816-4FB6-8B8B-1EEC6DFE0C3E}"/>
                  </a:ext>
                </a:extLst>
              </p14:cNvPr>
              <p14:cNvContentPartPr/>
              <p14:nvPr/>
            </p14:nvContentPartPr>
            <p14:xfrm>
              <a:off x="732692" y="-952500"/>
              <a:ext cx="19050" cy="1905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A34473-1816-4FB6-8B8B-1EEC6DFE0C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9808" y="-190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A5096EE-5879-4F9E-945A-C46DD35C1E7C}"/>
                  </a:ext>
                </a:extLst>
              </p14:cNvPr>
              <p14:cNvContentPartPr/>
              <p14:nvPr/>
            </p14:nvContentPartPr>
            <p14:xfrm>
              <a:off x="732692" y="-952500"/>
              <a:ext cx="19050" cy="1905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A5096EE-5879-4F9E-945A-C46DD35C1E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9808" y="-190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B40FE45-E93A-4CBE-BCC1-B7266EAB3D69}"/>
                  </a:ext>
                </a:extLst>
              </p14:cNvPr>
              <p14:cNvContentPartPr/>
              <p14:nvPr/>
            </p14:nvContentPartPr>
            <p14:xfrm>
              <a:off x="732692" y="-952500"/>
              <a:ext cx="19050" cy="1905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B40FE45-E93A-4CBE-BCC1-B7266EAB3D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9808" y="-190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C162DE-3485-4A91-83B9-D040B90D67ED}"/>
                  </a:ext>
                </a:extLst>
              </p14:cNvPr>
              <p14:cNvContentPartPr/>
              <p14:nvPr/>
            </p14:nvContentPartPr>
            <p14:xfrm>
              <a:off x="732692" y="-952500"/>
              <a:ext cx="19050" cy="1905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C162DE-3485-4A91-83B9-D040B90D67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9808" y="-19050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A130D02-47A7-4435-BB41-4653FA05434D}"/>
                  </a:ext>
                </a:extLst>
              </p14:cNvPr>
              <p14:cNvContentPartPr/>
              <p14:nvPr/>
            </p14:nvContentPartPr>
            <p14:xfrm>
              <a:off x="9803423" y="-527538"/>
              <a:ext cx="19050" cy="1905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A130D02-47A7-4435-BB41-4653FA054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0923" y="-1480038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E9108F1-73BD-462D-B2BF-99B915791409}"/>
                  </a:ext>
                </a:extLst>
              </p14:cNvPr>
              <p14:cNvContentPartPr/>
              <p14:nvPr/>
            </p14:nvContentPartPr>
            <p14:xfrm>
              <a:off x="6125307" y="-776653"/>
              <a:ext cx="19050" cy="1905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E9108F1-73BD-462D-B2BF-99B915791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2807" y="-1729153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5D1740-BA0D-4CBE-8044-04558F1F19DC}"/>
                  </a:ext>
                </a:extLst>
              </p14:cNvPr>
              <p14:cNvContentPartPr/>
              <p14:nvPr/>
            </p14:nvContentPartPr>
            <p14:xfrm>
              <a:off x="4015153" y="3839307"/>
              <a:ext cx="19050" cy="1905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5D1740-BA0D-4CBE-8044-04558F1F19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2653" y="2886807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305B96D-AF69-496E-A79B-2D5C878FC031}"/>
                  </a:ext>
                </a:extLst>
              </p14:cNvPr>
              <p14:cNvContentPartPr/>
              <p14:nvPr/>
            </p14:nvContentPartPr>
            <p14:xfrm>
              <a:off x="3648807" y="3897923"/>
              <a:ext cx="19050" cy="1905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305B96D-AF69-496E-A79B-2D5C878FC0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6307" y="2945423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A80A0C-EDD5-4476-B419-FCDC9177A0AF}"/>
                  </a:ext>
                </a:extLst>
              </p14:cNvPr>
              <p14:cNvContentPartPr/>
              <p14:nvPr/>
            </p14:nvContentPartPr>
            <p14:xfrm>
              <a:off x="3648807" y="2256692"/>
              <a:ext cx="19050" cy="1905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A80A0C-EDD5-4476-B419-FCDC9177A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6307" y="1304192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F54CF2-444C-4C65-ABA0-825B60F44B9F}"/>
                  </a:ext>
                </a:extLst>
              </p14:cNvPr>
              <p14:cNvContentPartPr/>
              <p14:nvPr/>
            </p14:nvContentPartPr>
            <p14:xfrm>
              <a:off x="3648807" y="3927230"/>
              <a:ext cx="19050" cy="1905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F54CF2-444C-4C65-ABA0-825B60F44B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6307" y="297473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6893D9-FE08-412C-901A-90B692B795BA}"/>
                  </a:ext>
                </a:extLst>
              </p14:cNvPr>
              <p14:cNvContentPartPr/>
              <p14:nvPr/>
            </p14:nvContentPartPr>
            <p14:xfrm>
              <a:off x="5070230" y="3487615"/>
              <a:ext cx="19050" cy="1905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6893D9-FE08-412C-901A-90B692B795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7730" y="2535115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8DACE9-DDF9-4C36-A2AB-0C005847A04D}"/>
                  </a:ext>
                </a:extLst>
              </p14:cNvPr>
              <p14:cNvContentPartPr/>
              <p14:nvPr/>
            </p14:nvContentPartPr>
            <p14:xfrm>
              <a:off x="5671038" y="3502269"/>
              <a:ext cx="19050" cy="1905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8DACE9-DDF9-4C36-A2AB-0C005847A0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8538" y="2549769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E11F86-FFE7-47A5-91C6-A0A78074D846}"/>
                  </a:ext>
                </a:extLst>
              </p14:cNvPr>
              <p14:cNvContentPartPr/>
              <p14:nvPr/>
            </p14:nvContentPartPr>
            <p14:xfrm>
              <a:off x="5671038" y="3502269"/>
              <a:ext cx="19050" cy="1905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E11F86-FFE7-47A5-91C6-A0A78074D8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8538" y="2549769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969039E-2CE7-4CFD-9992-4B31A35C68F1}"/>
                  </a:ext>
                </a:extLst>
              </p14:cNvPr>
              <p14:cNvContentPartPr/>
              <p14:nvPr/>
            </p14:nvContentPartPr>
            <p14:xfrm>
              <a:off x="5671038" y="3502269"/>
              <a:ext cx="19050" cy="1905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969039E-2CE7-4CFD-9992-4B31A35C68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8538" y="2549769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157F91-F1BF-4DEE-A67E-DF7A6C0D39D1}"/>
                  </a:ext>
                </a:extLst>
              </p14:cNvPr>
              <p14:cNvContentPartPr/>
              <p14:nvPr/>
            </p14:nvContentPartPr>
            <p14:xfrm>
              <a:off x="3989916" y="3555999"/>
              <a:ext cx="9525" cy="9525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157F91-F1BF-4DEE-A67E-DF7A6C0D39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3666" y="3079749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09E11849-8014-4638-A57B-13FEBA886C88}"/>
              </a:ext>
            </a:extLst>
          </p:cNvPr>
          <p:cNvSpPr txBox="1"/>
          <p:nvPr/>
        </p:nvSpPr>
        <p:spPr>
          <a:xfrm>
            <a:off x="501650" y="1068813"/>
            <a:ext cx="6965950" cy="3901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It is important to keep your digital footprint clean. 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reason is because whatever you post on the internet will stay there forever. Even if you delete it.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When you want to get a good job or go to university, they will probably look at your footprint. If there is something they do not like they will not higher you or accept.</a:t>
            </a:r>
          </a:p>
          <a:p>
            <a:pPr marL="342900" indent="-342900">
              <a:buFont typeface="Arial"/>
              <a:buChar char="•"/>
            </a:pPr>
            <a:r>
              <a:rPr lang="en-US" sz="1050" i="1" dirty="0">
                <a:ea typeface="+mn-lt"/>
                <a:cs typeface="+mn-lt"/>
              </a:rPr>
              <a:t>Are You Paying Attention to Your Digital Footprints?</a:t>
            </a:r>
            <a:r>
              <a:rPr lang="en-US" sz="1050" dirty="0">
                <a:ea typeface="+mn-lt"/>
                <a:cs typeface="+mn-lt"/>
              </a:rPr>
              <a:t> https://www.enr.com/blogs/22-marketropolis/post/46137-are-you-paying-attention-to-your-digital-footprints?v=preview. Accessed 25 Feb. 2021.</a:t>
            </a:r>
            <a:endParaRPr lang="en-US" sz="1050"/>
          </a:p>
        </p:txBody>
      </p:sp>
      <p:pic>
        <p:nvPicPr>
          <p:cNvPr id="3" name="Picture 3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BD994961-EE9A-4242-AD35-69877770583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-5400000">
            <a:off x="7550150" y="1998133"/>
            <a:ext cx="4415366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A49-4ECA-4591-87A8-A03E1095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a typeface="+mj-lt"/>
                <a:cs typeface="+mj-lt"/>
              </a:rPr>
              <a:t>                             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C0BE6-7202-42F1-860B-3F8A7492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Tattrie, Jon . "Canada and the Digital Economy".  The Canadian Encyclopedia, 23 October 2019, </a:t>
            </a:r>
            <a:r>
              <a:rPr lang="en-US" dirty="0" err="1">
                <a:ea typeface="+mn-lt"/>
                <a:cs typeface="+mn-lt"/>
              </a:rPr>
              <a:t>Historica</a:t>
            </a:r>
            <a:r>
              <a:rPr lang="en-US" dirty="0">
                <a:ea typeface="+mn-lt"/>
                <a:cs typeface="+mn-lt"/>
              </a:rPr>
              <a:t> Canada. https://www.thecanadianencyclopedia.ca/en/article/digital-economy-in-canada. Accessed 11 February 2021.</a:t>
            </a:r>
          </a:p>
          <a:p>
            <a:r>
              <a:rPr lang="en-US" i="1" dirty="0">
                <a:ea typeface="+mn-lt"/>
                <a:cs typeface="+mn-lt"/>
              </a:rPr>
              <a:t>Are You Paying Attention to Your Digital Footprints?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https://www.enr.com/blogs/22-marketropolis/post/46137-are-you-paying-attention-to-your-digital-footprints?v=preview</a:t>
            </a:r>
            <a:r>
              <a:rPr lang="en-US" dirty="0">
                <a:ea typeface="+mn-lt"/>
                <a:cs typeface="+mn-lt"/>
              </a:rPr>
              <a:t>. Accessed 25 Feb. 2021.</a:t>
            </a: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1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517D21-289D-4850-929A-9D0A854E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mask">
            <a:extLst>
              <a:ext uri="{FF2B5EF4-FFF2-40B4-BE49-F238E27FC236}">
                <a16:creationId xmlns:a16="http://schemas.microsoft.com/office/drawing/2014/main" id="{69F2D923-FC6D-402C-AF7F-48E07A89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-1"/>
            <a:ext cx="12188952" cy="6858000"/>
          </a:xfrm>
          <a:custGeom>
            <a:avLst/>
            <a:gdLst>
              <a:gd name="connsiteX0" fmla="*/ 10360682 w 12188952"/>
              <a:gd name="connsiteY0" fmla="*/ 1582951 h 6858000"/>
              <a:gd name="connsiteX1" fmla="*/ 9965970 w 12188952"/>
              <a:gd name="connsiteY1" fmla="*/ 1755290 h 6858000"/>
              <a:gd name="connsiteX2" fmla="*/ 9601833 w 12188952"/>
              <a:gd name="connsiteY2" fmla="*/ 1855358 h 6858000"/>
              <a:gd name="connsiteX3" fmla="*/ 9032001 w 12188952"/>
              <a:gd name="connsiteY3" fmla="*/ 1899833 h 6858000"/>
              <a:gd name="connsiteX4" fmla="*/ 8453831 w 12188952"/>
              <a:gd name="connsiteY4" fmla="*/ 1933189 h 6858000"/>
              <a:gd name="connsiteX5" fmla="*/ 7883999 w 12188952"/>
              <a:gd name="connsiteY5" fmla="*/ 1944308 h 6858000"/>
              <a:gd name="connsiteX6" fmla="*/ 7311387 w 12188952"/>
              <a:gd name="connsiteY6" fmla="*/ 1941528 h 6858000"/>
              <a:gd name="connsiteX7" fmla="*/ 7047319 w 12188952"/>
              <a:gd name="connsiteY7" fmla="*/ 1938749 h 6858000"/>
              <a:gd name="connsiteX8" fmla="*/ 6335724 w 12188952"/>
              <a:gd name="connsiteY8" fmla="*/ 1913732 h 6858000"/>
              <a:gd name="connsiteX9" fmla="*/ 6332945 w 12188952"/>
              <a:gd name="connsiteY9" fmla="*/ 1913732 h 6858000"/>
              <a:gd name="connsiteX10" fmla="*/ 6168943 w 12188952"/>
              <a:gd name="connsiteY10" fmla="*/ 1908172 h 6858000"/>
              <a:gd name="connsiteX11" fmla="*/ 5596332 w 12188952"/>
              <a:gd name="connsiteY11" fmla="*/ 1908172 h 6858000"/>
              <a:gd name="connsiteX12" fmla="*/ 5023720 w 12188952"/>
              <a:gd name="connsiteY12" fmla="*/ 1977664 h 6858000"/>
              <a:gd name="connsiteX13" fmla="*/ 4453890 w 12188952"/>
              <a:gd name="connsiteY13" fmla="*/ 2058275 h 6858000"/>
              <a:gd name="connsiteX14" fmla="*/ 4028600 w 12188952"/>
              <a:gd name="connsiteY14" fmla="*/ 2113868 h 6858000"/>
              <a:gd name="connsiteX15" fmla="*/ 3956328 w 12188952"/>
              <a:gd name="connsiteY15" fmla="*/ 2347360 h 6858000"/>
              <a:gd name="connsiteX16" fmla="*/ 4209278 w 12188952"/>
              <a:gd name="connsiteY16" fmla="*/ 2525259 h 6858000"/>
              <a:gd name="connsiteX17" fmla="*/ 4053617 w 12188952"/>
              <a:gd name="connsiteY17" fmla="*/ 2644784 h 6858000"/>
              <a:gd name="connsiteX18" fmla="*/ 4278770 w 12188952"/>
              <a:gd name="connsiteY18" fmla="*/ 2789327 h 6858000"/>
              <a:gd name="connsiteX19" fmla="*/ 4412194 w 12188952"/>
              <a:gd name="connsiteY19" fmla="*/ 2914412 h 6858000"/>
              <a:gd name="connsiteX20" fmla="*/ 4920873 w 12188952"/>
              <a:gd name="connsiteY20" fmla="*/ 2970006 h 6858000"/>
              <a:gd name="connsiteX21" fmla="*/ 5051518 w 12188952"/>
              <a:gd name="connsiteY21" fmla="*/ 3045057 h 6858000"/>
              <a:gd name="connsiteX22" fmla="*/ 4920873 w 12188952"/>
              <a:gd name="connsiteY22" fmla="*/ 3092311 h 6858000"/>
              <a:gd name="connsiteX23" fmla="*/ 4137007 w 12188952"/>
              <a:gd name="connsiteY23" fmla="*/ 3075633 h 6858000"/>
              <a:gd name="connsiteX24" fmla="*/ 4034159 w 12188952"/>
              <a:gd name="connsiteY24" fmla="*/ 3136786 h 6858000"/>
              <a:gd name="connsiteX25" fmla="*/ 5296129 w 12188952"/>
              <a:gd name="connsiteY25" fmla="*/ 3286888 h 6858000"/>
              <a:gd name="connsiteX26" fmla="*/ 4517821 w 12188952"/>
              <a:gd name="connsiteY26" fmla="*/ 3589872 h 6858000"/>
              <a:gd name="connsiteX27" fmla="*/ 4754094 w 12188952"/>
              <a:gd name="connsiteY27" fmla="*/ 3648245 h 6858000"/>
              <a:gd name="connsiteX28" fmla="*/ 5218298 w 12188952"/>
              <a:gd name="connsiteY28" fmla="*/ 3890077 h 6858000"/>
              <a:gd name="connsiteX29" fmla="*/ 4806907 w 12188952"/>
              <a:gd name="connsiteY29" fmla="*/ 4067975 h 6858000"/>
              <a:gd name="connsiteX30" fmla="*/ 5137687 w 12188952"/>
              <a:gd name="connsiteY30" fmla="*/ 4173602 h 6858000"/>
              <a:gd name="connsiteX31" fmla="*/ 5218298 w 12188952"/>
              <a:gd name="connsiteY31" fmla="*/ 4240314 h 6858000"/>
              <a:gd name="connsiteX32" fmla="*/ 5176602 w 12188952"/>
              <a:gd name="connsiteY32" fmla="*/ 4256992 h 6858000"/>
              <a:gd name="connsiteX33" fmla="*/ 5913214 w 12188952"/>
              <a:gd name="connsiteY33" fmla="*/ 4384858 h 6858000"/>
              <a:gd name="connsiteX34" fmla="*/ 5607451 w 12188952"/>
              <a:gd name="connsiteY34" fmla="*/ 4443230 h 6858000"/>
              <a:gd name="connsiteX35" fmla="*/ 7586575 w 12188952"/>
              <a:gd name="connsiteY35" fmla="*/ 4924113 h 6858000"/>
              <a:gd name="connsiteX36" fmla="*/ 10471869 w 12188952"/>
              <a:gd name="connsiteY36" fmla="*/ 4985265 h 6858000"/>
              <a:gd name="connsiteX37" fmla="*/ 10916616 w 12188952"/>
              <a:gd name="connsiteY37" fmla="*/ 4687841 h 6858000"/>
              <a:gd name="connsiteX38" fmla="*/ 11333566 w 12188952"/>
              <a:gd name="connsiteY38" fmla="*/ 3392515 h 6858000"/>
              <a:gd name="connsiteX39" fmla="*/ 11289091 w 12188952"/>
              <a:gd name="connsiteY39" fmla="*/ 2300106 h 6858000"/>
              <a:gd name="connsiteX40" fmla="*/ 10747056 w 12188952"/>
              <a:gd name="connsiteY40" fmla="*/ 1816443 h 6858000"/>
              <a:gd name="connsiteX41" fmla="*/ 10360682 w 12188952"/>
              <a:gd name="connsiteY41" fmla="*/ 1582951 h 6858000"/>
              <a:gd name="connsiteX42" fmla="*/ 0 w 12188952"/>
              <a:gd name="connsiteY42" fmla="*/ 0 h 6858000"/>
              <a:gd name="connsiteX43" fmla="*/ 12188952 w 12188952"/>
              <a:gd name="connsiteY43" fmla="*/ 0 h 6858000"/>
              <a:gd name="connsiteX44" fmla="*/ 12188952 w 12188952"/>
              <a:gd name="connsiteY44" fmla="*/ 6858000 h 6858000"/>
              <a:gd name="connsiteX45" fmla="*/ 0 w 12188952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8952" h="6858000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78C03-BFB4-41A4-B534-1F07A78F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8"/>
            <a:ext cx="4614334" cy="28067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Thanks </a:t>
            </a:r>
            <a:r>
              <a:rPr lang="en-US" sz="4800"/>
              <a:t>for</a:t>
            </a:r>
            <a:r>
              <a:rPr lang="en-US" sz="4800" dirty="0"/>
              <a:t> reading </a:t>
            </a:r>
          </a:p>
        </p:txBody>
      </p:sp>
      <p:pic>
        <p:nvPicPr>
          <p:cNvPr id="3" name="Picture 3" descr="A close up of a building&#10;&#10;Description automatically generated">
            <a:extLst>
              <a:ext uri="{FF2B5EF4-FFF2-40B4-BE49-F238E27FC236}">
                <a16:creationId xmlns:a16="http://schemas.microsoft.com/office/drawing/2014/main" id="{2EAE0356-1356-4B0F-8F88-4C76C9A7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0" y="1710934"/>
            <a:ext cx="5482167" cy="34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226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22E1C"/>
      </a:dk2>
      <a:lt2>
        <a:srgbClr val="F0F0F3"/>
      </a:lt2>
      <a:accent1>
        <a:srgbClr val="A7A537"/>
      </a:accent1>
      <a:accent2>
        <a:srgbClr val="C3904D"/>
      </a:accent2>
      <a:accent3>
        <a:srgbClr val="82AB43"/>
      </a:accent3>
      <a:accent4>
        <a:srgbClr val="3BB19B"/>
      </a:accent4>
      <a:accent5>
        <a:srgbClr val="4DA8C3"/>
      </a:accent5>
      <a:accent6>
        <a:srgbClr val="3B65B1"/>
      </a:accent6>
      <a:hlink>
        <a:srgbClr val="6C6EC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583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My Digital Footprint</vt:lpstr>
      <vt:lpstr>     How your digital         footprint can affect your future.</vt:lpstr>
      <vt:lpstr>         What is a digital footprint? </vt:lpstr>
      <vt:lpstr>How to keep your digital footprint clean </vt:lpstr>
      <vt:lpstr>How important your digital                  footprint is </vt:lpstr>
      <vt:lpstr>                             Credits</vt:lpstr>
      <vt:lpstr>Thanks for reading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Snyder, Shealagh</dc:creator>
  <cp:lastModifiedBy>Shealagh Snyder</cp:lastModifiedBy>
  <cp:revision>337</cp:revision>
  <dcterms:created xsi:type="dcterms:W3CDTF">2020-12-09T19:42:56Z</dcterms:created>
  <dcterms:modified xsi:type="dcterms:W3CDTF">2021-03-01T20:24:15Z</dcterms:modified>
</cp:coreProperties>
</file>