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361" r:id="rId5"/>
    <p:sldId id="362" r:id="rId6"/>
    <p:sldId id="363" r:id="rId7"/>
    <p:sldId id="3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72" d="100"/>
          <a:sy n="72" d="100"/>
        </p:scale>
        <p:origin x="456" y="56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How to Create a Portfolio">
            <a:extLst>
              <a:ext uri="{FF2B5EF4-FFF2-40B4-BE49-F238E27FC236}">
                <a16:creationId xmlns:a16="http://schemas.microsoft.com/office/drawing/2014/main" id="{FF9C3299-8544-4634-9EC9-6C29E2C6C0E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24CE558-57CE-4F41-A69C-68F4362A1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 spc="150">
                <a:latin typeface="+mj-lt"/>
                <a:ea typeface="+mj-ea"/>
                <a:cs typeface="+mj-cs"/>
              </a:rPr>
              <a:t>My Digital Portfolio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938F7-1350-4600-BDB4-60B551849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240" y="4048350"/>
            <a:ext cx="3283888" cy="81630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spc="150"/>
              <a:t>Aden Zhu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C09D1B-AD27-4A58-B1AB-1978BD84F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5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"/>
    </mc:Choice>
    <mc:Fallback>
      <p:transition spd="slow" advTm="2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1AF68-2777-4B30-A239-12B7E11B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spc="150">
                <a:solidFill>
                  <a:schemeClr val="tx1">
                    <a:lumMod val="85000"/>
                    <a:lumOff val="15000"/>
                  </a:schemeClr>
                </a:solidFill>
              </a:rPr>
              <a:t>Let It Be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73AEF-4898-4DDD-9D81-7623ABFB6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524024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spc="150">
                <a:solidFill>
                  <a:schemeClr val="tx1">
                    <a:lumMod val="85000"/>
                    <a:lumOff val="15000"/>
                  </a:schemeClr>
                </a:solidFill>
              </a:rPr>
              <a:t>Quarter 4 - Guitar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Let It Be (Beatles album) - Wikipedia">
            <a:extLst>
              <a:ext uri="{FF2B5EF4-FFF2-40B4-BE49-F238E27FC236}">
                <a16:creationId xmlns:a16="http://schemas.microsoft.com/office/drawing/2014/main" id="{D05536C5-7FD9-4CA5-8B82-FB2F4FD7149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r="8069"/>
          <a:stretch/>
        </p:blipFill>
        <p:spPr bwMode="auto"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3E774-7BFE-4BD2-BAE0-F379E66348D4}"/>
              </a:ext>
            </a:extLst>
          </p:cNvPr>
          <p:cNvSpPr txBox="1"/>
          <p:nvPr/>
        </p:nvSpPr>
        <p:spPr>
          <a:xfrm>
            <a:off x="3895585" y="72970"/>
            <a:ext cx="3321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venirNextLTPro"/>
              </a:rPr>
              <a:t>“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venirNextLTPro"/>
              </a:rPr>
              <a:t>Let It Be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venirNextLTPro"/>
              </a:rPr>
              <a:t> (Beatles Album).”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venirNextLTPro"/>
              </a:rPr>
              <a:t>Wikipedia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venirNextLTPro"/>
              </a:rPr>
              <a:t>, 17 May 2021.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venirNextLTPro"/>
              </a:rPr>
              <a:t>Wikipedia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venirNextLTPro"/>
              </a:rPr>
              <a:t>, https://en.wikipedia.org/w/index.php?title=Let_It_Be_(Beatles_album)&amp;oldid=1023715870.</a:t>
            </a:r>
            <a:endParaRPr lang="en-CA" sz="1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82F159D-2D48-4899-9C96-3A9D59A36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88"/>
    </mc:Choice>
    <mc:Fallback>
      <p:transition spd="slow" advTm="10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25FE-C2CE-43BE-BBE1-6A4F46B3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Analysis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FE5E-BFD2-41E4-87DA-81FFEF7E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 2 - English</a:t>
            </a:r>
            <a:endParaRPr lang="en-CA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7DA9E49-D781-4E58-815E-88EFBC5DE9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6188" b="16188"/>
          <a:stretch/>
        </p:blipFill>
        <p:spPr/>
      </p:pic>
      <p:pic>
        <p:nvPicPr>
          <p:cNvPr id="10" name="Picture Placeholder 9" descr="Text, whiteboard&#10;&#10;Description automatically generated">
            <a:extLst>
              <a:ext uri="{FF2B5EF4-FFF2-40B4-BE49-F238E27FC236}">
                <a16:creationId xmlns:a16="http://schemas.microsoft.com/office/drawing/2014/main" id="{7989CF94-471A-4B29-B5E5-AFB8D248A2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561" b="561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3D953-8423-45D9-9E95-C11D5E485E37}"/>
              </a:ext>
            </a:extLst>
          </p:cNvPr>
          <p:cNvSpPr txBox="1"/>
          <p:nvPr/>
        </p:nvSpPr>
        <p:spPr>
          <a:xfrm>
            <a:off x="6702498" y="119747"/>
            <a:ext cx="187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Screenshot taken by me</a:t>
            </a:r>
            <a:endParaRPr lang="en-CA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D0E1A-FE8D-499D-A596-DDA49CED2D23}"/>
              </a:ext>
            </a:extLst>
          </p:cNvPr>
          <p:cNvSpPr txBox="1"/>
          <p:nvPr/>
        </p:nvSpPr>
        <p:spPr>
          <a:xfrm>
            <a:off x="4221065" y="6257230"/>
            <a:ext cx="187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taken by me</a:t>
            </a:r>
            <a:endParaRPr lang="en-CA" sz="1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981258E-4D5B-4F01-B06B-367581410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12"/>
    </mc:Choice>
    <mc:Fallback>
      <p:transition spd="slow" advTm="109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3D04F-114D-46AC-8629-4D8B2EC4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Piano Festival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5F3DA-AA88-4DAC-8B80-2D840CD4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13" y="4412974"/>
            <a:ext cx="4499872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spc="150">
                <a:solidFill>
                  <a:schemeClr val="tx1">
                    <a:lumMod val="85000"/>
                    <a:lumOff val="15000"/>
                  </a:schemeClr>
                </a:solidFill>
              </a:rPr>
              <a:t>Extracurricular Activity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147C81-21F8-4A1C-A271-F11CEA0A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18" y="210967"/>
            <a:ext cx="4236809" cy="1609986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0892C3-455D-431D-B23C-985F0062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641" y="4412974"/>
            <a:ext cx="4348103" cy="1576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0A639D-4F4C-4AF4-B64A-AE41B0B74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980" y="1924857"/>
            <a:ext cx="1896020" cy="59136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6A03243F-7C6D-40BB-922F-246574829210}"/>
              </a:ext>
            </a:extLst>
          </p:cNvPr>
          <p:cNvSpPr txBox="1"/>
          <p:nvPr/>
        </p:nvSpPr>
        <p:spPr>
          <a:xfrm>
            <a:off x="10389138" y="6161970"/>
            <a:ext cx="187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Screenshot taken by me</a:t>
            </a:r>
            <a:endParaRPr lang="en-CA" sz="1400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1C894608-194E-419E-8153-671F3A016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76"/>
    </mc:Choice>
    <mc:Fallback>
      <p:transition spd="slow" advTm="111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63</TotalTime>
  <Words>81</Words>
  <Application>Microsoft Office PowerPoint</Application>
  <PresentationFormat>Widescreen</PresentationFormat>
  <Paragraphs>12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AvenirNextLTPro</vt:lpstr>
      <vt:lpstr>Meiryo</vt:lpstr>
      <vt:lpstr>Arial</vt:lpstr>
      <vt:lpstr>Calibri</vt:lpstr>
      <vt:lpstr>Corbel</vt:lpstr>
      <vt:lpstr>SketchLinesVTI</vt:lpstr>
      <vt:lpstr>My Digital Portfolio</vt:lpstr>
      <vt:lpstr>Let It Be Performance</vt:lpstr>
      <vt:lpstr>Character Analysis</vt:lpstr>
      <vt:lpstr>Piano Festival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Digital Portfolio</dc:title>
  <dc:creator>Aden Zhu</dc:creator>
  <cp:lastModifiedBy>Aden Zhu</cp:lastModifiedBy>
  <cp:revision>10</cp:revision>
  <dcterms:created xsi:type="dcterms:W3CDTF">2021-05-19T19:48:03Z</dcterms:created>
  <dcterms:modified xsi:type="dcterms:W3CDTF">2021-05-19T20:56:02Z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