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1/7/21</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1/7/21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575D68-1B79-46A3-8676-195856BA3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1292840" cy="2606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B0E2EF-7D28-6349-B0AC-3C5572B3E203}"/>
              </a:ext>
            </a:extLst>
          </p:cNvPr>
          <p:cNvSpPr>
            <a:spLocks noGrp="1"/>
          </p:cNvSpPr>
          <p:nvPr>
            <p:ph type="ctrTitle"/>
          </p:nvPr>
        </p:nvSpPr>
        <p:spPr>
          <a:xfrm>
            <a:off x="914400" y="4624001"/>
            <a:ext cx="9777603" cy="1152524"/>
          </a:xfrm>
        </p:spPr>
        <p:txBody>
          <a:bodyPr>
            <a:normAutofit/>
          </a:bodyPr>
          <a:lstStyle/>
          <a:p>
            <a:r>
              <a:rPr lang="en-CA" sz="4800"/>
              <a:t>digital FootPrint </a:t>
            </a:r>
            <a:endParaRPr lang="en-US" sz="4800"/>
          </a:p>
        </p:txBody>
      </p:sp>
      <p:sp>
        <p:nvSpPr>
          <p:cNvPr id="3" name="Subtitle 2">
            <a:extLst>
              <a:ext uri="{FF2B5EF4-FFF2-40B4-BE49-F238E27FC236}">
                <a16:creationId xmlns:a16="http://schemas.microsoft.com/office/drawing/2014/main" id="{7FB89539-C6E2-CD44-959F-94A8A68D3BB0}"/>
              </a:ext>
            </a:extLst>
          </p:cNvPr>
          <p:cNvSpPr>
            <a:spLocks noGrp="1"/>
          </p:cNvSpPr>
          <p:nvPr>
            <p:ph type="subTitle" idx="1"/>
          </p:nvPr>
        </p:nvSpPr>
        <p:spPr>
          <a:xfrm>
            <a:off x="914400" y="5889307"/>
            <a:ext cx="9777603" cy="565785"/>
          </a:xfrm>
        </p:spPr>
        <p:txBody>
          <a:bodyPr>
            <a:normAutofit/>
          </a:bodyPr>
          <a:lstStyle/>
          <a:p>
            <a:r>
              <a:rPr lang="en-CA" sz="1800"/>
              <a:t>adhiban </a:t>
            </a:r>
            <a:endParaRPr lang="en-US" sz="1800"/>
          </a:p>
        </p:txBody>
      </p:sp>
      <p:sp>
        <p:nvSpPr>
          <p:cNvPr id="11" name="Rectangle 10">
            <a:extLst>
              <a:ext uri="{FF2B5EF4-FFF2-40B4-BE49-F238E27FC236}">
                <a16:creationId xmlns:a16="http://schemas.microsoft.com/office/drawing/2014/main" id="{28E0418F-EF32-49B5-A0CF-7CE8D1664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a:extLst>
              <a:ext uri="{FF2B5EF4-FFF2-40B4-BE49-F238E27FC236}">
                <a16:creationId xmlns:a16="http://schemas.microsoft.com/office/drawing/2014/main" id="{64E95AB6-5383-734F-92CB-40F6D1C554CE}"/>
              </a:ext>
            </a:extLst>
          </p:cNvPr>
          <p:cNvPicPr>
            <a:picLocks noChangeAspect="1"/>
          </p:cNvPicPr>
          <p:nvPr/>
        </p:nvPicPr>
        <p:blipFill rotWithShape="1">
          <a:blip r:embed="rId2"/>
          <a:srcRect b="4882"/>
          <a:stretch/>
        </p:blipFill>
        <p:spPr>
          <a:xfrm>
            <a:off x="457200" y="10"/>
            <a:ext cx="10835640" cy="4251479"/>
          </a:xfrm>
          <a:prstGeom prst="rect">
            <a:avLst/>
          </a:prstGeom>
        </p:spPr>
      </p:pic>
    </p:spTree>
    <p:extLst>
      <p:ext uri="{BB962C8B-B14F-4D97-AF65-F5344CB8AC3E}">
        <p14:creationId xmlns:p14="http://schemas.microsoft.com/office/powerpoint/2010/main" val="184146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FFF0-BE8B-594C-BA30-CDFF838879F8}"/>
              </a:ext>
            </a:extLst>
          </p:cNvPr>
          <p:cNvSpPr>
            <a:spLocks noGrp="1"/>
          </p:cNvSpPr>
          <p:nvPr>
            <p:ph type="title"/>
          </p:nvPr>
        </p:nvSpPr>
        <p:spPr>
          <a:xfrm>
            <a:off x="1237489" y="640080"/>
            <a:ext cx="3075836" cy="1325562"/>
          </a:xfrm>
        </p:spPr>
        <p:txBody>
          <a:bodyPr>
            <a:normAutofit/>
          </a:bodyPr>
          <a:lstStyle/>
          <a:p>
            <a:r>
              <a:rPr lang="en-CA" sz="2700"/>
              <a:t>Why Should We Care About Digital Permanence </a:t>
            </a:r>
            <a:endParaRPr lang="en-US" sz="2700"/>
          </a:p>
        </p:txBody>
      </p:sp>
      <p:sp>
        <p:nvSpPr>
          <p:cNvPr id="9" name="Rectangle 8">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0F50EE7-BE76-0743-9585-BC45E6D73482}"/>
              </a:ext>
            </a:extLst>
          </p:cNvPr>
          <p:cNvSpPr>
            <a:spLocks noGrp="1"/>
          </p:cNvSpPr>
          <p:nvPr>
            <p:ph idx="1"/>
          </p:nvPr>
        </p:nvSpPr>
        <p:spPr>
          <a:xfrm>
            <a:off x="1237489" y="2301555"/>
            <a:ext cx="3075836" cy="3878582"/>
          </a:xfrm>
        </p:spPr>
        <p:txBody>
          <a:bodyPr>
            <a:normAutofit/>
          </a:bodyPr>
          <a:lstStyle/>
          <a:p>
            <a:r>
              <a:rPr lang="en-CA" sz="1600"/>
              <a:t>Just like our digital footprint. We should be aware of these things because it helps us look better and show who we really are. Being aware of what our digital footprint is can help us get us in huge opportunities and be successful. </a:t>
            </a:r>
          </a:p>
          <a:p>
            <a:endParaRPr lang="en-US" sz="1600"/>
          </a:p>
        </p:txBody>
      </p:sp>
      <p:pic>
        <p:nvPicPr>
          <p:cNvPr id="4" name="Picture 4">
            <a:extLst>
              <a:ext uri="{FF2B5EF4-FFF2-40B4-BE49-F238E27FC236}">
                <a16:creationId xmlns:a16="http://schemas.microsoft.com/office/drawing/2014/main" id="{25C4271A-D448-7D41-AD55-895C61BAF597}"/>
              </a:ext>
            </a:extLst>
          </p:cNvPr>
          <p:cNvPicPr>
            <a:picLocks noChangeAspect="1"/>
          </p:cNvPicPr>
          <p:nvPr/>
        </p:nvPicPr>
        <p:blipFill rotWithShape="1">
          <a:blip r:embed="rId2"/>
          <a:srcRect l="22005" r="4480" b="-1"/>
          <a:stretch/>
        </p:blipFill>
        <p:spPr>
          <a:xfrm>
            <a:off x="4639057" y="10"/>
            <a:ext cx="7552944" cy="6857990"/>
          </a:xfrm>
          <a:prstGeom prst="rect">
            <a:avLst/>
          </a:prstGeom>
        </p:spPr>
      </p:pic>
    </p:spTree>
    <p:extLst>
      <p:ext uri="{BB962C8B-B14F-4D97-AF65-F5344CB8AC3E}">
        <p14:creationId xmlns:p14="http://schemas.microsoft.com/office/powerpoint/2010/main" val="190809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5A39-A6F1-6B43-9AB9-4878CF70CB16}"/>
              </a:ext>
            </a:extLst>
          </p:cNvPr>
          <p:cNvSpPr>
            <a:spLocks noGrp="1"/>
          </p:cNvSpPr>
          <p:nvPr>
            <p:ph type="title"/>
          </p:nvPr>
        </p:nvSpPr>
        <p:spPr>
          <a:xfrm>
            <a:off x="990300" y="232476"/>
            <a:ext cx="9692640" cy="1325562"/>
          </a:xfrm>
        </p:spPr>
        <p:txBody>
          <a:bodyPr/>
          <a:lstStyle/>
          <a:p>
            <a:r>
              <a:rPr lang="en-CA" dirty="0"/>
              <a:t>References </a:t>
            </a:r>
            <a:endParaRPr lang="en-US" dirty="0"/>
          </a:p>
        </p:txBody>
      </p:sp>
      <p:sp>
        <p:nvSpPr>
          <p:cNvPr id="3" name="Content Placeholder 2">
            <a:extLst>
              <a:ext uri="{FF2B5EF4-FFF2-40B4-BE49-F238E27FC236}">
                <a16:creationId xmlns:a16="http://schemas.microsoft.com/office/drawing/2014/main" id="{01164705-9993-5F4B-98E1-7A09EA8D3158}"/>
              </a:ext>
            </a:extLst>
          </p:cNvPr>
          <p:cNvSpPr>
            <a:spLocks noGrp="1"/>
          </p:cNvSpPr>
          <p:nvPr>
            <p:ph idx="1"/>
          </p:nvPr>
        </p:nvSpPr>
        <p:spPr>
          <a:xfrm>
            <a:off x="1174563" y="1783260"/>
            <a:ext cx="8923720" cy="4517567"/>
          </a:xfrm>
        </p:spPr>
        <p:txBody>
          <a:bodyPr>
            <a:normAutofit fontScale="92500" lnSpcReduction="10000"/>
          </a:bodyPr>
          <a:lstStyle/>
          <a:p>
            <a:r>
              <a:rPr lang="en-CA" b="0" i="0" u="none" strike="noStrike" dirty="0">
                <a:solidFill>
                  <a:srgbClr val="000000"/>
                </a:solidFill>
                <a:effectLst/>
              </a:rPr>
              <a:t>12 tips for students to manage their digital footprints. (2019, May 10). </a:t>
            </a:r>
            <a:r>
              <a:rPr lang="en-CA" b="0" i="1" u="none" strike="noStrike" dirty="0">
                <a:solidFill>
                  <a:srgbClr val="000000"/>
                </a:solidFill>
                <a:effectLst/>
              </a:rPr>
              <a:t>TeachThought</a:t>
            </a:r>
            <a:r>
              <a:rPr lang="en-CA" b="0" i="0" u="none" strike="noStrike" dirty="0">
                <a:solidFill>
                  <a:srgbClr val="000000"/>
                </a:solidFill>
                <a:effectLst/>
              </a:rPr>
              <a:t>. https://</a:t>
            </a:r>
            <a:r>
              <a:rPr lang="en-CA" b="0" i="0" u="none" strike="noStrike" dirty="0" err="1">
                <a:solidFill>
                  <a:srgbClr val="000000"/>
                </a:solidFill>
                <a:effectLst/>
              </a:rPr>
              <a:t>www.teachthought.com</a:t>
            </a:r>
            <a:r>
              <a:rPr lang="en-CA" b="0" i="0" u="none" strike="noStrike" dirty="0">
                <a:solidFill>
                  <a:srgbClr val="000000"/>
                </a:solidFill>
                <a:effectLst/>
              </a:rPr>
              <a:t>/the-future-of-learning/11-tips-for-students-</a:t>
            </a:r>
            <a:r>
              <a:rPr lang="en-CA" b="0" i="0" u="none" strike="noStrike" dirty="0" err="1">
                <a:solidFill>
                  <a:srgbClr val="000000"/>
                </a:solidFill>
                <a:effectLst/>
              </a:rPr>
              <a:t>tomanage-their-digital</a:t>
            </a:r>
            <a:r>
              <a:rPr lang="en-CA" b="0" i="0" u="none" strike="noStrike" dirty="0">
                <a:solidFill>
                  <a:srgbClr val="000000"/>
                </a:solidFill>
                <a:effectLst/>
              </a:rPr>
              <a:t>-footprints/</a:t>
            </a:r>
          </a:p>
          <a:p>
            <a:r>
              <a:rPr lang="en-CA" b="0" i="1" u="none" strike="noStrike" dirty="0">
                <a:solidFill>
                  <a:srgbClr val="000000"/>
                </a:solidFill>
                <a:effectLst/>
              </a:rPr>
              <a:t>Help protect your digital footprint from prying eyes</a:t>
            </a:r>
            <a:r>
              <a:rPr lang="en-CA" b="0" i="0" u="none" strike="noStrike" dirty="0">
                <a:solidFill>
                  <a:srgbClr val="000000"/>
                </a:solidFill>
                <a:effectLst/>
              </a:rPr>
              <a:t>. (n.d.). Retrieved December 9, 2020, from https://us.norton.com/internetsecurity-privacy-clean-up-online-digital-footprint.html</a:t>
            </a:r>
          </a:p>
          <a:p>
            <a:r>
              <a:rPr lang="en-CA" b="0" i="1" u="none" strike="noStrike" dirty="0">
                <a:solidFill>
                  <a:srgbClr val="000000"/>
                </a:solidFill>
                <a:effectLst/>
              </a:rPr>
              <a:t>Live my digital for students: Digital footprint—Youtube</a:t>
            </a:r>
            <a:r>
              <a:rPr lang="en-CA" b="0" i="0" u="none" strike="noStrike" dirty="0">
                <a:solidFill>
                  <a:srgbClr val="000000"/>
                </a:solidFill>
                <a:effectLst/>
              </a:rPr>
              <a:t>. (n.d.). Retrieved December 9, 2020, from https://www.youtube.com/watch?v=</a:t>
            </a:r>
            <a:r>
              <a:rPr lang="en-CA" b="0" i="0" u="none" strike="noStrike" dirty="0" err="1">
                <a:solidFill>
                  <a:srgbClr val="000000"/>
                </a:solidFill>
                <a:effectLst/>
              </a:rPr>
              <a:t>OBg2YYV3Bts</a:t>
            </a:r>
            <a:endParaRPr lang="en-CA" b="0" i="0" u="none" strike="noStrike" dirty="0">
              <a:solidFill>
                <a:srgbClr val="000000"/>
              </a:solidFill>
              <a:effectLst/>
            </a:endParaRPr>
          </a:p>
          <a:p>
            <a:r>
              <a:rPr lang="en-CA" b="0" i="0" u="none" strike="noStrike" dirty="0">
                <a:solidFill>
                  <a:srgbClr val="000000"/>
                </a:solidFill>
                <a:effectLst/>
              </a:rPr>
              <a:t>Says, G. (2019, July 31). </a:t>
            </a:r>
            <a:r>
              <a:rPr lang="en-CA" b="0" i="1" u="none" strike="noStrike" dirty="0">
                <a:solidFill>
                  <a:srgbClr val="000000"/>
                </a:solidFill>
                <a:effectLst/>
              </a:rPr>
              <a:t>How and why you should reduce your digital footprint</a:t>
            </a:r>
            <a:r>
              <a:rPr lang="en-CA" b="0" i="0" u="none" strike="noStrike" dirty="0">
                <a:solidFill>
                  <a:srgbClr val="000000"/>
                </a:solidFill>
                <a:effectLst/>
              </a:rPr>
              <a:t>. Avira Blog. https://</a:t>
            </a:r>
            <a:r>
              <a:rPr lang="en-CA" b="0" i="0" u="none" strike="noStrike" dirty="0" err="1">
                <a:solidFill>
                  <a:srgbClr val="000000"/>
                </a:solidFill>
                <a:effectLst/>
              </a:rPr>
              <a:t>www.avira.com</a:t>
            </a:r>
            <a:r>
              <a:rPr lang="en-CA" b="0" i="0" u="none" strike="noStrike" dirty="0">
                <a:solidFill>
                  <a:srgbClr val="000000"/>
                </a:solidFill>
                <a:effectLst/>
              </a:rPr>
              <a:t>/en/blog/why-you-should-reduce-your-digital-footprint-and-3-ways-you-can</a:t>
            </a:r>
          </a:p>
          <a:p>
            <a:r>
              <a:rPr lang="en-CA" b="0" i="1" u="none" strike="noStrike" dirty="0">
                <a:solidFill>
                  <a:srgbClr val="000000"/>
                </a:solidFill>
                <a:effectLst/>
              </a:rPr>
              <a:t>What is your digital footprint and why it is important to know about it?</a:t>
            </a:r>
            <a:r>
              <a:rPr lang="en-CA" b="0" i="0" u="none" strike="noStrike" dirty="0">
                <a:solidFill>
                  <a:srgbClr val="000000"/>
                </a:solidFill>
                <a:effectLst/>
              </a:rPr>
              <a:t> (2020, January 16). </a:t>
            </a:r>
            <a:r>
              <a:rPr lang="en-CA" b="0" i="0" u="none" strike="noStrike" dirty="0" err="1">
                <a:solidFill>
                  <a:srgbClr val="000000"/>
                </a:solidFill>
                <a:effectLst/>
              </a:rPr>
              <a:t>Geekflare</a:t>
            </a:r>
            <a:r>
              <a:rPr lang="en-CA" b="0" i="0" u="none" strike="noStrike" dirty="0">
                <a:solidFill>
                  <a:srgbClr val="000000"/>
                </a:solidFill>
                <a:effectLst/>
              </a:rPr>
              <a:t>. https://</a:t>
            </a:r>
            <a:r>
              <a:rPr lang="en-CA" b="0" i="0" u="none" strike="noStrike" dirty="0" err="1">
                <a:solidFill>
                  <a:srgbClr val="000000"/>
                </a:solidFill>
                <a:effectLst/>
              </a:rPr>
              <a:t>geekflare.com</a:t>
            </a:r>
            <a:r>
              <a:rPr lang="en-CA" b="0" i="0" u="none" strike="noStrike" dirty="0">
                <a:solidFill>
                  <a:srgbClr val="000000"/>
                </a:solidFill>
                <a:effectLst/>
              </a:rPr>
              <a:t>/digital-footprint/</a:t>
            </a:r>
          </a:p>
          <a:p>
            <a:r>
              <a:rPr lang="en-CA" b="0" i="0" u="none" strike="noStrike" dirty="0">
                <a:solidFill>
                  <a:srgbClr val="000000"/>
                </a:solidFill>
                <a:effectLst/>
              </a:rPr>
              <a:t>Your digital footprint matters. (n.d.). </a:t>
            </a:r>
            <a:r>
              <a:rPr lang="en-CA" b="0" i="1" u="none" strike="noStrike" dirty="0">
                <a:solidFill>
                  <a:srgbClr val="000000"/>
                </a:solidFill>
                <a:effectLst/>
              </a:rPr>
              <a:t>Internet Society</a:t>
            </a:r>
            <a:r>
              <a:rPr lang="en-CA" b="0" i="0" u="none" strike="noStrike" dirty="0">
                <a:solidFill>
                  <a:srgbClr val="000000"/>
                </a:solidFill>
                <a:effectLst/>
              </a:rPr>
              <a:t>. Retrieved December 9, 2020, from https://</a:t>
            </a:r>
            <a:r>
              <a:rPr lang="en-CA" b="0" i="0" u="none" strike="noStrike" dirty="0" err="1">
                <a:solidFill>
                  <a:srgbClr val="000000"/>
                </a:solidFill>
                <a:effectLst/>
              </a:rPr>
              <a:t>www.internetsociety.org</a:t>
            </a:r>
            <a:r>
              <a:rPr lang="en-CA" b="0" i="0" u="none" strike="noStrike" dirty="0">
                <a:solidFill>
                  <a:srgbClr val="000000"/>
                </a:solidFill>
                <a:effectLst/>
              </a:rPr>
              <a:t>/tutorials/your-digital-footprint-matters/</a:t>
            </a:r>
          </a:p>
          <a:p>
            <a:endParaRPr lang="en-US" dirty="0"/>
          </a:p>
        </p:txBody>
      </p:sp>
    </p:spTree>
    <p:extLst>
      <p:ext uri="{BB962C8B-B14F-4D97-AF65-F5344CB8AC3E}">
        <p14:creationId xmlns:p14="http://schemas.microsoft.com/office/powerpoint/2010/main" val="145964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43CE3A4-45A8-9849-84BF-B796EB0C3473}"/>
              </a:ext>
            </a:extLst>
          </p:cNvPr>
          <p:cNvPicPr>
            <a:picLocks noChangeAspect="1"/>
          </p:cNvPicPr>
          <p:nvPr/>
        </p:nvPicPr>
        <p:blipFill rotWithShape="1">
          <a:blip r:embed="rId2">
            <a:alphaModFix amt="35000"/>
          </a:blip>
          <a:srcRect l="17968" r="14108" b="1"/>
          <a:stretch/>
        </p:blipFill>
        <p:spPr>
          <a:xfrm>
            <a:off x="20" y="10"/>
            <a:ext cx="11292820" cy="6857990"/>
          </a:xfrm>
          <a:prstGeom prst="rect">
            <a:avLst/>
          </a:prstGeom>
        </p:spPr>
      </p:pic>
      <p:sp>
        <p:nvSpPr>
          <p:cNvPr id="2" name="Title 1">
            <a:extLst>
              <a:ext uri="{FF2B5EF4-FFF2-40B4-BE49-F238E27FC236}">
                <a16:creationId xmlns:a16="http://schemas.microsoft.com/office/drawing/2014/main" id="{4FD49419-1216-3743-AC43-1BBD713B84CA}"/>
              </a:ext>
            </a:extLst>
          </p:cNvPr>
          <p:cNvSpPr>
            <a:spLocks noGrp="1"/>
          </p:cNvSpPr>
          <p:nvPr>
            <p:ph type="title"/>
          </p:nvPr>
        </p:nvSpPr>
        <p:spPr>
          <a:xfrm>
            <a:off x="443428" y="4994204"/>
            <a:ext cx="9692640" cy="1325562"/>
          </a:xfrm>
        </p:spPr>
        <p:txBody>
          <a:bodyPr>
            <a:normAutofit/>
          </a:bodyPr>
          <a:lstStyle/>
          <a:p>
            <a:r>
              <a:rPr lang="en-CA">
                <a:solidFill>
                  <a:schemeClr val="bg1"/>
                </a:solidFill>
              </a:rPr>
              <a:t>Digital Footprint By Adhiban</a:t>
            </a:r>
            <a:endParaRPr lang="en-US">
              <a:solidFill>
                <a:schemeClr val="bg1"/>
              </a:solidFill>
            </a:endParaRPr>
          </a:p>
        </p:txBody>
      </p:sp>
    </p:spTree>
    <p:extLst>
      <p:ext uri="{BB962C8B-B14F-4D97-AF65-F5344CB8AC3E}">
        <p14:creationId xmlns:p14="http://schemas.microsoft.com/office/powerpoint/2010/main" val="214378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B37D-7323-044C-9250-0A3E3B7DB9E0}"/>
              </a:ext>
            </a:extLst>
          </p:cNvPr>
          <p:cNvSpPr>
            <a:spLocks noGrp="1"/>
          </p:cNvSpPr>
          <p:nvPr>
            <p:ph type="title"/>
          </p:nvPr>
        </p:nvSpPr>
        <p:spPr>
          <a:xfrm>
            <a:off x="6420464" y="677863"/>
            <a:ext cx="4534047" cy="1325562"/>
          </a:xfrm>
        </p:spPr>
        <p:txBody>
          <a:bodyPr>
            <a:normAutofit/>
          </a:bodyPr>
          <a:lstStyle/>
          <a:p>
            <a:r>
              <a:rPr lang="en-CA" dirty="0"/>
              <a:t>What Is A Digital Footprint </a:t>
            </a:r>
            <a:endParaRPr lang="en-US" dirty="0"/>
          </a:p>
        </p:txBody>
      </p:sp>
      <p:pic>
        <p:nvPicPr>
          <p:cNvPr id="4" name="Picture 4">
            <a:extLst>
              <a:ext uri="{FF2B5EF4-FFF2-40B4-BE49-F238E27FC236}">
                <a16:creationId xmlns:a16="http://schemas.microsoft.com/office/drawing/2014/main" id="{66D74C3B-CC0A-E642-93C5-7A5DF13B8838}"/>
              </a:ext>
            </a:extLst>
          </p:cNvPr>
          <p:cNvPicPr>
            <a:picLocks noChangeAspect="1"/>
          </p:cNvPicPr>
          <p:nvPr/>
        </p:nvPicPr>
        <p:blipFill>
          <a:blip r:embed="rId2"/>
          <a:stretch>
            <a:fillRect/>
          </a:stretch>
        </p:blipFill>
        <p:spPr>
          <a:xfrm>
            <a:off x="643192" y="686808"/>
            <a:ext cx="5451627" cy="5451627"/>
          </a:xfrm>
          <a:prstGeom prst="rect">
            <a:avLst/>
          </a:prstGeom>
        </p:spPr>
      </p:pic>
      <p:sp>
        <p:nvSpPr>
          <p:cNvPr id="3" name="Content Placeholder 2">
            <a:extLst>
              <a:ext uri="{FF2B5EF4-FFF2-40B4-BE49-F238E27FC236}">
                <a16:creationId xmlns:a16="http://schemas.microsoft.com/office/drawing/2014/main" id="{09F9309E-87C8-1246-849C-DBDAF44A9850}"/>
              </a:ext>
            </a:extLst>
          </p:cNvPr>
          <p:cNvSpPr>
            <a:spLocks noGrp="1"/>
          </p:cNvSpPr>
          <p:nvPr>
            <p:ph idx="1"/>
          </p:nvPr>
        </p:nvSpPr>
        <p:spPr>
          <a:xfrm>
            <a:off x="6420463" y="2325158"/>
            <a:ext cx="4572002" cy="3854979"/>
          </a:xfrm>
        </p:spPr>
        <p:txBody>
          <a:bodyPr>
            <a:normAutofit/>
          </a:bodyPr>
          <a:lstStyle/>
          <a:p>
            <a:r>
              <a:rPr lang="en-CA" dirty="0"/>
              <a:t>A digital Footprint is a person’s online activity, For example, Photos of you, social media accounts and posts, tagged posts, Browsing history. </a:t>
            </a:r>
            <a:endParaRPr lang="en-US" dirty="0"/>
          </a:p>
        </p:txBody>
      </p:sp>
    </p:spTree>
    <p:extLst>
      <p:ext uri="{BB962C8B-B14F-4D97-AF65-F5344CB8AC3E}">
        <p14:creationId xmlns:p14="http://schemas.microsoft.com/office/powerpoint/2010/main" val="78643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6980910-96FA-4DA6-93F5-97873AF1B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F1CB7E2-0098-4A7C-B377-037DCA4C8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A77758-FA32-154E-8024-7C5D3F1AC4F1}"/>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t>SECTION 1</a:t>
            </a:r>
          </a:p>
        </p:txBody>
      </p:sp>
      <p:pic>
        <p:nvPicPr>
          <p:cNvPr id="4" name="Picture 4">
            <a:extLst>
              <a:ext uri="{FF2B5EF4-FFF2-40B4-BE49-F238E27FC236}">
                <a16:creationId xmlns:a16="http://schemas.microsoft.com/office/drawing/2014/main" id="{AEBF2347-8677-FC40-A03F-CEC99853D32F}"/>
              </a:ext>
            </a:extLst>
          </p:cNvPr>
          <p:cNvPicPr>
            <a:picLocks noGrp="1" noChangeAspect="1"/>
          </p:cNvPicPr>
          <p:nvPr>
            <p:ph idx="1"/>
          </p:nvPr>
        </p:nvPicPr>
        <p:blipFill rotWithShape="1">
          <a:blip r:embed="rId2"/>
          <a:srcRect t="10552" r="-1" b="13937"/>
          <a:stretch/>
        </p:blipFill>
        <p:spPr>
          <a:xfrm>
            <a:off x="907576" y="442795"/>
            <a:ext cx="9934888" cy="4219811"/>
          </a:xfrm>
          <a:prstGeom prst="rect">
            <a:avLst/>
          </a:prstGeom>
        </p:spPr>
      </p:pic>
    </p:spTree>
    <p:extLst>
      <p:ext uri="{BB962C8B-B14F-4D97-AF65-F5344CB8AC3E}">
        <p14:creationId xmlns:p14="http://schemas.microsoft.com/office/powerpoint/2010/main" val="214717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E64BA51-5D39-0A49-BC78-709678932084}"/>
              </a:ext>
            </a:extLst>
          </p:cNvPr>
          <p:cNvPicPr>
            <a:picLocks noChangeAspect="1"/>
          </p:cNvPicPr>
          <p:nvPr/>
        </p:nvPicPr>
        <p:blipFill rotWithShape="1">
          <a:blip r:embed="rId2">
            <a:alphaModFix amt="35000"/>
          </a:blip>
          <a:srcRect l="17570" r="13682"/>
          <a:stretch/>
        </p:blipFill>
        <p:spPr>
          <a:xfrm>
            <a:off x="20" y="10"/>
            <a:ext cx="11292820" cy="6857990"/>
          </a:xfrm>
          <a:prstGeom prst="rect">
            <a:avLst/>
          </a:prstGeom>
        </p:spPr>
      </p:pic>
      <p:sp>
        <p:nvSpPr>
          <p:cNvPr id="2" name="Title 1">
            <a:extLst>
              <a:ext uri="{FF2B5EF4-FFF2-40B4-BE49-F238E27FC236}">
                <a16:creationId xmlns:a16="http://schemas.microsoft.com/office/drawing/2014/main" id="{422B5ACD-1935-F04E-BCC1-7CD409CE2A32}"/>
              </a:ext>
            </a:extLst>
          </p:cNvPr>
          <p:cNvSpPr>
            <a:spLocks noGrp="1"/>
          </p:cNvSpPr>
          <p:nvPr>
            <p:ph type="title"/>
          </p:nvPr>
        </p:nvSpPr>
        <p:spPr>
          <a:xfrm>
            <a:off x="1261872" y="365760"/>
            <a:ext cx="9692640" cy="1325562"/>
          </a:xfrm>
        </p:spPr>
        <p:txBody>
          <a:bodyPr>
            <a:normAutofit/>
          </a:bodyPr>
          <a:lstStyle/>
          <a:p>
            <a:r>
              <a:rPr lang="en-CA" sz="3400">
                <a:solidFill>
                  <a:schemeClr val="bg1"/>
                </a:solidFill>
              </a:rPr>
              <a:t>How Might Your Digital Footprint Affect Your Personal Brand And Future Opportunities?</a:t>
            </a:r>
            <a:endParaRPr lang="en-US" sz="3400">
              <a:solidFill>
                <a:schemeClr val="bg1"/>
              </a:solidFill>
            </a:endParaRPr>
          </a:p>
        </p:txBody>
      </p:sp>
      <p:sp>
        <p:nvSpPr>
          <p:cNvPr id="3" name="Content Placeholder 2">
            <a:extLst>
              <a:ext uri="{FF2B5EF4-FFF2-40B4-BE49-F238E27FC236}">
                <a16:creationId xmlns:a16="http://schemas.microsoft.com/office/drawing/2014/main" id="{DAC99EB7-75A5-FC4C-8E30-F53F9819242E}"/>
              </a:ext>
            </a:extLst>
          </p:cNvPr>
          <p:cNvSpPr>
            <a:spLocks noGrp="1"/>
          </p:cNvSpPr>
          <p:nvPr>
            <p:ph idx="1"/>
          </p:nvPr>
        </p:nvSpPr>
        <p:spPr>
          <a:xfrm>
            <a:off x="1261872" y="2005739"/>
            <a:ext cx="8595360" cy="4174398"/>
          </a:xfrm>
        </p:spPr>
        <p:txBody>
          <a:bodyPr>
            <a:normAutofit/>
          </a:bodyPr>
          <a:lstStyle/>
          <a:p>
            <a:r>
              <a:rPr lang="en-CA" dirty="0">
                <a:solidFill>
                  <a:schemeClr val="bg1"/>
                </a:solidFill>
              </a:rPr>
              <a:t>Your digital footprint can affect you in so many ways. For example, If you were applying for a job, Employers will search your name up and everything to see what kind of person you really are. This could mean if you post pictures of yourself doing things that may not look good for you, an example is partying, drinking. Those pictures are visible to anyone, so your employer would see this and know that this is the kind of person you are. And if it’s not a good digital footprint that could mean loss of a job. Another reason why a digital footprint can affect your future is. Anyone can search your name up and your digital footprint is visible to everyone. Which means what you do even in the past can tell anyone who you really are. For example, people won’t trust you.</a:t>
            </a:r>
          </a:p>
        </p:txBody>
      </p:sp>
    </p:spTree>
    <p:extLst>
      <p:ext uri="{BB962C8B-B14F-4D97-AF65-F5344CB8AC3E}">
        <p14:creationId xmlns:p14="http://schemas.microsoft.com/office/powerpoint/2010/main" val="102175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3A7E-96EA-0242-82E0-B3714EA6CE78}"/>
              </a:ext>
            </a:extLst>
          </p:cNvPr>
          <p:cNvSpPr>
            <a:spLocks noGrp="1"/>
          </p:cNvSpPr>
          <p:nvPr>
            <p:ph type="title"/>
          </p:nvPr>
        </p:nvSpPr>
        <p:spPr>
          <a:xfrm>
            <a:off x="1237489" y="640080"/>
            <a:ext cx="3075836" cy="1325562"/>
          </a:xfrm>
        </p:spPr>
        <p:txBody>
          <a:bodyPr>
            <a:normAutofit/>
          </a:bodyPr>
          <a:lstStyle/>
          <a:p>
            <a:r>
              <a:rPr lang="en-CA" sz="2200" dirty="0"/>
              <a:t>Why Is It Important To Be Aware Of Your Digital Footprint </a:t>
            </a:r>
            <a:endParaRPr lang="en-US" sz="2200" dirty="0"/>
          </a:p>
        </p:txBody>
      </p:sp>
      <p:sp>
        <p:nvSpPr>
          <p:cNvPr id="9" name="Rectangle 8">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67598AE-79CA-A547-92A6-A5184A5AAF95}"/>
              </a:ext>
            </a:extLst>
          </p:cNvPr>
          <p:cNvSpPr>
            <a:spLocks noGrp="1"/>
          </p:cNvSpPr>
          <p:nvPr>
            <p:ph idx="1"/>
          </p:nvPr>
        </p:nvSpPr>
        <p:spPr>
          <a:xfrm>
            <a:off x="1237489" y="2301555"/>
            <a:ext cx="3075836" cy="3878582"/>
          </a:xfrm>
        </p:spPr>
        <p:txBody>
          <a:bodyPr>
            <a:normAutofit/>
          </a:bodyPr>
          <a:lstStyle/>
          <a:p>
            <a:r>
              <a:rPr lang="en-CA" sz="1600" dirty="0"/>
              <a:t>Knowing your digital footprint is good. By looking at our digital footprint we can see what our personality is online. What we post, what we do. We would have little knowledge of what kind of digital footprint we have based on things we have done online like, posting pictures.</a:t>
            </a:r>
          </a:p>
          <a:p>
            <a:r>
              <a:rPr lang="en-CA" sz="1600" dirty="0"/>
              <a:t>It also gives us a impression of ourselves as if we were in the point of view of a employer </a:t>
            </a:r>
          </a:p>
        </p:txBody>
      </p:sp>
      <p:pic>
        <p:nvPicPr>
          <p:cNvPr id="4" name="Picture 4">
            <a:extLst>
              <a:ext uri="{FF2B5EF4-FFF2-40B4-BE49-F238E27FC236}">
                <a16:creationId xmlns:a16="http://schemas.microsoft.com/office/drawing/2014/main" id="{CB66D1EC-4173-F348-AC82-C0E659B6B70E}"/>
              </a:ext>
            </a:extLst>
          </p:cNvPr>
          <p:cNvPicPr>
            <a:picLocks noChangeAspect="1"/>
          </p:cNvPicPr>
          <p:nvPr/>
        </p:nvPicPr>
        <p:blipFill rotWithShape="1">
          <a:blip r:embed="rId2"/>
          <a:srcRect l="26728" r="23751"/>
          <a:stretch/>
        </p:blipFill>
        <p:spPr>
          <a:xfrm>
            <a:off x="5006627" y="1"/>
            <a:ext cx="7185373" cy="6857999"/>
          </a:xfrm>
          <a:prstGeom prst="rect">
            <a:avLst/>
          </a:prstGeom>
        </p:spPr>
      </p:pic>
    </p:spTree>
    <p:extLst>
      <p:ext uri="{BB962C8B-B14F-4D97-AF65-F5344CB8AC3E}">
        <p14:creationId xmlns:p14="http://schemas.microsoft.com/office/powerpoint/2010/main" val="13824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6980910-96FA-4DA6-93F5-97873AF1B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F1CB7E2-0098-4A7C-B377-037DCA4C8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A77758-FA32-154E-8024-7C5D3F1AC4F1}"/>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dirty="0"/>
              <a:t>SECTION </a:t>
            </a:r>
            <a:r>
              <a:rPr lang="en-CA" sz="5400" dirty="0"/>
              <a:t>2</a:t>
            </a:r>
            <a:endParaRPr lang="en-US" sz="5400" dirty="0"/>
          </a:p>
        </p:txBody>
      </p:sp>
      <p:pic>
        <p:nvPicPr>
          <p:cNvPr id="4" name="Picture 4">
            <a:extLst>
              <a:ext uri="{FF2B5EF4-FFF2-40B4-BE49-F238E27FC236}">
                <a16:creationId xmlns:a16="http://schemas.microsoft.com/office/drawing/2014/main" id="{AEBF2347-8677-FC40-A03F-CEC99853D32F}"/>
              </a:ext>
            </a:extLst>
          </p:cNvPr>
          <p:cNvPicPr>
            <a:picLocks noGrp="1" noChangeAspect="1"/>
          </p:cNvPicPr>
          <p:nvPr>
            <p:ph idx="1"/>
          </p:nvPr>
        </p:nvPicPr>
        <p:blipFill rotWithShape="1">
          <a:blip r:embed="rId2"/>
          <a:srcRect t="10552" r="-1" b="13937"/>
          <a:stretch/>
        </p:blipFill>
        <p:spPr>
          <a:xfrm>
            <a:off x="907576" y="442795"/>
            <a:ext cx="9934888" cy="4219811"/>
          </a:xfrm>
          <a:prstGeom prst="rect">
            <a:avLst/>
          </a:prstGeom>
        </p:spPr>
      </p:pic>
    </p:spTree>
    <p:extLst>
      <p:ext uri="{BB962C8B-B14F-4D97-AF65-F5344CB8AC3E}">
        <p14:creationId xmlns:p14="http://schemas.microsoft.com/office/powerpoint/2010/main" val="391374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1E2AB45-2F76-4D4B-94B3-DC287DD27415}"/>
              </a:ext>
            </a:extLst>
          </p:cNvPr>
          <p:cNvPicPr>
            <a:picLocks noChangeAspect="1"/>
          </p:cNvPicPr>
          <p:nvPr/>
        </p:nvPicPr>
        <p:blipFill rotWithShape="1">
          <a:blip r:embed="rId2">
            <a:duotone>
              <a:prstClr val="black"/>
              <a:schemeClr val="tx2">
                <a:tint val="45000"/>
                <a:satMod val="400000"/>
              </a:schemeClr>
            </a:duotone>
          </a:blip>
          <a:srcRect t="10031"/>
          <a:stretch/>
        </p:blipFill>
        <p:spPr>
          <a:xfrm>
            <a:off x="20" y="10"/>
            <a:ext cx="1129282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tx1">
              <a:lumMod val="95000"/>
              <a:lumOff val="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B091B95-E0DD-7D45-9454-E875F5AD3D3D}"/>
              </a:ext>
            </a:extLst>
          </p:cNvPr>
          <p:cNvSpPr>
            <a:spLocks noGrp="1"/>
          </p:cNvSpPr>
          <p:nvPr>
            <p:ph type="title"/>
          </p:nvPr>
        </p:nvSpPr>
        <p:spPr>
          <a:xfrm>
            <a:off x="4050889" y="365757"/>
            <a:ext cx="6784259" cy="1872825"/>
          </a:xfrm>
        </p:spPr>
        <p:txBody>
          <a:bodyPr>
            <a:normAutofit/>
          </a:bodyPr>
          <a:lstStyle/>
          <a:p>
            <a:r>
              <a:rPr lang="en-CA">
                <a:solidFill>
                  <a:schemeClr val="bg1"/>
                </a:solidFill>
              </a:rPr>
              <a:t>3 Ways I Keep My Digital Footprint Safe </a:t>
            </a:r>
            <a:endParaRPr lang="en-US">
              <a:solidFill>
                <a:schemeClr val="bg1"/>
              </a:solidFill>
            </a:endParaRPr>
          </a:p>
        </p:txBody>
      </p:sp>
      <p:sp>
        <p:nvSpPr>
          <p:cNvPr id="3" name="Content Placeholder 2">
            <a:extLst>
              <a:ext uri="{FF2B5EF4-FFF2-40B4-BE49-F238E27FC236}">
                <a16:creationId xmlns:a16="http://schemas.microsoft.com/office/drawing/2014/main" id="{96CFF6E2-506D-8D44-9D02-15082CF44CC7}"/>
              </a:ext>
            </a:extLst>
          </p:cNvPr>
          <p:cNvSpPr>
            <a:spLocks noGrp="1"/>
          </p:cNvSpPr>
          <p:nvPr>
            <p:ph idx="1"/>
          </p:nvPr>
        </p:nvSpPr>
        <p:spPr>
          <a:xfrm>
            <a:off x="4050889" y="2560316"/>
            <a:ext cx="6784259" cy="3638871"/>
          </a:xfrm>
        </p:spPr>
        <p:txBody>
          <a:bodyPr>
            <a:normAutofit/>
          </a:bodyPr>
          <a:lstStyle/>
          <a:p>
            <a:r>
              <a:rPr lang="en-CA">
                <a:solidFill>
                  <a:schemeClr val="bg1"/>
                </a:solidFill>
              </a:rPr>
              <a:t>PASSWORDS: - Whenever something online requires a password I always choose a hard password that is strong and not easy to get into my mixing letters and numbers and symbols. And I never reuse passwords.</a:t>
            </a:r>
          </a:p>
          <a:p>
            <a:r>
              <a:rPr lang="en-CA">
                <a:solidFill>
                  <a:schemeClr val="bg1"/>
                </a:solidFill>
              </a:rPr>
              <a:t>SOCIAL: - I don’t post anything on my social media. I always think twice of what I’m doing on the internet so it doesn’t affect my future life.</a:t>
            </a:r>
          </a:p>
          <a:p>
            <a:r>
              <a:rPr lang="en-CA">
                <a:solidFill>
                  <a:schemeClr val="bg1"/>
                </a:solidFill>
              </a:rPr>
              <a:t>SEARCHING MYSELF UP: - I often search my name in the internet to see what comes up and have an idea of what is being shown about myself. </a:t>
            </a:r>
          </a:p>
        </p:txBody>
      </p:sp>
    </p:spTree>
    <p:extLst>
      <p:ext uri="{BB962C8B-B14F-4D97-AF65-F5344CB8AC3E}">
        <p14:creationId xmlns:p14="http://schemas.microsoft.com/office/powerpoint/2010/main" val="49114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7758-FA32-154E-8024-7C5D3F1AC4F1}"/>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dirty="0"/>
              <a:t>SECTION </a:t>
            </a:r>
            <a:r>
              <a:rPr lang="en-CA" sz="5400" dirty="0"/>
              <a:t>3</a:t>
            </a:r>
            <a:endParaRPr lang="en-US" sz="5400" dirty="0"/>
          </a:p>
        </p:txBody>
      </p:sp>
      <p:pic>
        <p:nvPicPr>
          <p:cNvPr id="4" name="Picture 4">
            <a:extLst>
              <a:ext uri="{FF2B5EF4-FFF2-40B4-BE49-F238E27FC236}">
                <a16:creationId xmlns:a16="http://schemas.microsoft.com/office/drawing/2014/main" id="{AEBF2347-8677-FC40-A03F-CEC99853D32F}"/>
              </a:ext>
            </a:extLst>
          </p:cNvPr>
          <p:cNvPicPr>
            <a:picLocks noGrp="1" noChangeAspect="1"/>
          </p:cNvPicPr>
          <p:nvPr>
            <p:ph idx="1"/>
          </p:nvPr>
        </p:nvPicPr>
        <p:blipFill rotWithShape="1">
          <a:blip r:embed="rId2"/>
          <a:srcRect t="10552" r="-1" b="13937"/>
          <a:stretch/>
        </p:blipFill>
        <p:spPr>
          <a:xfrm>
            <a:off x="907576" y="442795"/>
            <a:ext cx="9934888" cy="4219811"/>
          </a:xfrm>
          <a:prstGeom prst="rect">
            <a:avLst/>
          </a:prstGeom>
        </p:spPr>
      </p:pic>
    </p:spTree>
    <p:extLst>
      <p:ext uri="{BB962C8B-B14F-4D97-AF65-F5344CB8AC3E}">
        <p14:creationId xmlns:p14="http://schemas.microsoft.com/office/powerpoint/2010/main" val="64310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C93F6-3A9B-2840-929B-F4FAC1BC045E}"/>
              </a:ext>
            </a:extLst>
          </p:cNvPr>
          <p:cNvSpPr>
            <a:spLocks noGrp="1"/>
          </p:cNvSpPr>
          <p:nvPr>
            <p:ph type="title"/>
          </p:nvPr>
        </p:nvSpPr>
        <p:spPr>
          <a:xfrm>
            <a:off x="643468" y="4564674"/>
            <a:ext cx="4010820" cy="1615461"/>
          </a:xfrm>
        </p:spPr>
        <p:txBody>
          <a:bodyPr anchor="ctr">
            <a:normAutofit/>
          </a:bodyPr>
          <a:lstStyle/>
          <a:p>
            <a:r>
              <a:rPr lang="en-CA" sz="3200"/>
              <a:t>Explanation Of Digital Permanence </a:t>
            </a:r>
            <a:endParaRPr lang="en-US" sz="3200"/>
          </a:p>
        </p:txBody>
      </p:sp>
      <p:pic>
        <p:nvPicPr>
          <p:cNvPr id="4" name="Picture 4">
            <a:extLst>
              <a:ext uri="{FF2B5EF4-FFF2-40B4-BE49-F238E27FC236}">
                <a16:creationId xmlns:a16="http://schemas.microsoft.com/office/drawing/2014/main" id="{550F30BD-9626-6044-94BA-7583A61DDCC2}"/>
              </a:ext>
            </a:extLst>
          </p:cNvPr>
          <p:cNvPicPr>
            <a:picLocks noChangeAspect="1"/>
          </p:cNvPicPr>
          <p:nvPr/>
        </p:nvPicPr>
        <p:blipFill rotWithShape="1">
          <a:blip r:embed="rId2"/>
          <a:srcRect t="6910" b="11550"/>
          <a:stretch/>
        </p:blipFill>
        <p:spPr>
          <a:xfrm>
            <a:off x="20" y="1"/>
            <a:ext cx="11292820" cy="4212708"/>
          </a:xfrm>
          <a:prstGeom prst="rect">
            <a:avLst/>
          </a:prstGeom>
        </p:spPr>
      </p:pic>
      <p:cxnSp>
        <p:nvCxnSpPr>
          <p:cNvPr id="14" name="Straight Connector 10">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F5D1B-8EE3-3644-B247-F74D5E0AB965}"/>
              </a:ext>
            </a:extLst>
          </p:cNvPr>
          <p:cNvSpPr>
            <a:spLocks noGrp="1"/>
          </p:cNvSpPr>
          <p:nvPr>
            <p:ph idx="1"/>
          </p:nvPr>
        </p:nvSpPr>
        <p:spPr>
          <a:xfrm>
            <a:off x="5288640" y="4564673"/>
            <a:ext cx="5665871" cy="1615463"/>
          </a:xfrm>
        </p:spPr>
        <p:txBody>
          <a:bodyPr anchor="ctr">
            <a:normAutofit/>
          </a:bodyPr>
          <a:lstStyle/>
          <a:p>
            <a:r>
              <a:rPr lang="en-CA" sz="1600"/>
              <a:t>Something that has been posted on the internet that is never getting off. Once it’s in, There is no going back. Digital permanence is like a recording of what you do online. </a:t>
            </a:r>
            <a:endParaRPr lang="en-US" sz="1600"/>
          </a:p>
        </p:txBody>
      </p:sp>
    </p:spTree>
    <p:extLst>
      <p:ext uri="{BB962C8B-B14F-4D97-AF65-F5344CB8AC3E}">
        <p14:creationId xmlns:p14="http://schemas.microsoft.com/office/powerpoint/2010/main" val="119012553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View</vt:lpstr>
      <vt:lpstr>digital FootPrint </vt:lpstr>
      <vt:lpstr>What Is A Digital Footprint </vt:lpstr>
      <vt:lpstr>SECTION 1</vt:lpstr>
      <vt:lpstr>How Might Your Digital Footprint Affect Your Personal Brand And Future Opportunities?</vt:lpstr>
      <vt:lpstr>Why Is It Important To Be Aware Of Your Digital Footprint </vt:lpstr>
      <vt:lpstr>SECTION 2</vt:lpstr>
      <vt:lpstr>3 Ways I Keep My Digital Footprint Safe </vt:lpstr>
      <vt:lpstr>SECTION 3</vt:lpstr>
      <vt:lpstr>Explanation Of Digital Permanence </vt:lpstr>
      <vt:lpstr>Why Should We Care About Digital Permanence </vt:lpstr>
      <vt:lpstr>References </vt:lpstr>
      <vt:lpstr>Digital Footprint By Adhiban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 </dc:title>
  <dc:creator>088S-Perichiappan, Adhiban</dc:creator>
  <cp:lastModifiedBy>088S-Perichiappan, Adhiban</cp:lastModifiedBy>
  <cp:revision>4</cp:revision>
  <dcterms:created xsi:type="dcterms:W3CDTF">2020-12-09T01:00:10Z</dcterms:created>
  <dcterms:modified xsi:type="dcterms:W3CDTF">2021-01-08T03:43:00Z</dcterms:modified>
</cp:coreProperties>
</file>