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F7DAD7-FABB-9D48-FD3C-B9F0964AAA51}" v="332" dt="2020-01-22T19:50:54.9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4558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79797C-11BC-4BDC-B5B3-E1698CB56E8C}"/>
              </a:ext>
            </a:extLst>
          </p:cNvPr>
          <p:cNvSpPr txBox="1"/>
          <p:nvPr/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Social interactions</a:t>
            </a:r>
          </a:p>
        </p:txBody>
      </p:sp>
      <p:pic>
        <p:nvPicPr>
          <p:cNvPr id="3" name="Picture 3" descr="A picture containing table, drawing, bicycle&#10;&#10;Description generated with very high confidence">
            <a:extLst>
              <a:ext uri="{FF2B5EF4-FFF2-40B4-BE49-F238E27FC236}">
                <a16:creationId xmlns:a16="http://schemas.microsoft.com/office/drawing/2014/main" id="{D5C0900A-492E-4DE2-BC00-C932165005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5032" y="231127"/>
            <a:ext cx="6549362" cy="493098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B8758C1-3C13-4CE1-AFBB-551E0C2B8BFA}"/>
              </a:ext>
            </a:extLst>
          </p:cNvPr>
          <p:cNvSpPr txBox="1"/>
          <p:nvPr/>
        </p:nvSpPr>
        <p:spPr>
          <a:xfrm>
            <a:off x="5107906" y="5268327"/>
            <a:ext cx="499912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People join online groups when they share something similar or they want to talk to someone like Reddit</a:t>
            </a:r>
          </a:p>
        </p:txBody>
      </p:sp>
    </p:spTree>
    <p:extLst>
      <p:ext uri="{BB962C8B-B14F-4D97-AF65-F5344CB8AC3E}">
        <p14:creationId xmlns:p14="http://schemas.microsoft.com/office/powerpoint/2010/main" val="1296517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A picture containing electronics, computer&#10;&#10;Description generated with very high confidence">
            <a:extLst>
              <a:ext uri="{FF2B5EF4-FFF2-40B4-BE49-F238E27FC236}">
                <a16:creationId xmlns:a16="http://schemas.microsoft.com/office/drawing/2014/main" id="{7A35B40B-ED7E-487B-A49E-D8118571E36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756" r="-2" b="8833"/>
          <a:stretch/>
        </p:blipFill>
        <p:spPr>
          <a:xfrm>
            <a:off x="5419264" y="3265080"/>
            <a:ext cx="6129269" cy="3592925"/>
          </a:xfrm>
          <a:prstGeom prst="rect">
            <a:avLst/>
          </a:prstGeom>
        </p:spPr>
      </p:pic>
      <p:pic>
        <p:nvPicPr>
          <p:cNvPr id="5" name="Picture 5" descr="A group of people posing for the camera&#10;&#10;Description generated with very high confidence">
            <a:extLst>
              <a:ext uri="{FF2B5EF4-FFF2-40B4-BE49-F238E27FC236}">
                <a16:creationId xmlns:a16="http://schemas.microsoft.com/office/drawing/2014/main" id="{CEAA0F72-8990-4AB7-B681-CCB0741957B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959" r="-1" b="-1"/>
          <a:stretch/>
        </p:blipFill>
        <p:spPr>
          <a:xfrm>
            <a:off x="643467" y="-5"/>
            <a:ext cx="6082711" cy="3920044"/>
          </a:xfrm>
          <a:custGeom>
            <a:avLst/>
            <a:gdLst>
              <a:gd name="connsiteX0" fmla="*/ 0 w 6082711"/>
              <a:gd name="connsiteY0" fmla="*/ 0 h 3920044"/>
              <a:gd name="connsiteX1" fmla="*/ 6082711 w 6082711"/>
              <a:gd name="connsiteY1" fmla="*/ 0 h 3920044"/>
              <a:gd name="connsiteX2" fmla="*/ 6082711 w 6082711"/>
              <a:gd name="connsiteY2" fmla="*/ 3103225 h 3920044"/>
              <a:gd name="connsiteX3" fmla="*/ 4614930 w 6082711"/>
              <a:gd name="connsiteY3" fmla="*/ 3103225 h 3920044"/>
              <a:gd name="connsiteX4" fmla="*/ 4614930 w 6082711"/>
              <a:gd name="connsiteY4" fmla="*/ 3920044 h 3920044"/>
              <a:gd name="connsiteX5" fmla="*/ 0 w 6082711"/>
              <a:gd name="connsiteY5" fmla="*/ 3920044 h 3920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82711" h="3920044">
                <a:moveTo>
                  <a:pt x="0" y="0"/>
                </a:moveTo>
                <a:lnTo>
                  <a:pt x="6082711" y="0"/>
                </a:lnTo>
                <a:lnTo>
                  <a:pt x="6082711" y="3103225"/>
                </a:lnTo>
                <a:lnTo>
                  <a:pt x="4614930" y="3103225"/>
                </a:lnTo>
                <a:lnTo>
                  <a:pt x="4614930" y="3920044"/>
                </a:lnTo>
                <a:lnTo>
                  <a:pt x="0" y="3920044"/>
                </a:lnTo>
                <a:close/>
              </a:path>
            </a:pathLst>
          </a:cu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97C36FC-DEAA-4DCA-B0AB-7F9357FA4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87045" y="643467"/>
            <a:ext cx="4661488" cy="2460741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78C38CD-A630-49FF-8417-6792A2B13F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8" y="4080063"/>
            <a:ext cx="4614930" cy="2156145"/>
          </a:xfrm>
          <a:prstGeom prst="rect">
            <a:avLst/>
          </a:prstGeom>
          <a:solidFill>
            <a:schemeClr val="tx1">
              <a:lumMod val="50000"/>
              <a:lumOff val="5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EE0503D-6264-410B-A873-7962A84EA6A5}"/>
              </a:ext>
            </a:extLst>
          </p:cNvPr>
          <p:cNvSpPr txBox="1"/>
          <p:nvPr/>
        </p:nvSpPr>
        <p:spPr>
          <a:xfrm>
            <a:off x="7063038" y="796591"/>
            <a:ext cx="2743199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There are so many groups online, with people wanting to join the conversation.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62</cp:revision>
  <dcterms:created xsi:type="dcterms:W3CDTF">2020-01-22T19:41:07Z</dcterms:created>
  <dcterms:modified xsi:type="dcterms:W3CDTF">2020-01-22T19:51:02Z</dcterms:modified>
</cp:coreProperties>
</file>