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60"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AC294-7A7D-4D26-9590-0E8B158DD48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6F9DD365-1CDA-4B44-A1B4-6277C05CA58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25362EA4-254F-4861-9D0B-30C08ED0966D}"/>
              </a:ext>
            </a:extLst>
          </p:cNvPr>
          <p:cNvSpPr>
            <a:spLocks noGrp="1"/>
          </p:cNvSpPr>
          <p:nvPr>
            <p:ph type="dt" sz="half" idx="10"/>
          </p:nvPr>
        </p:nvSpPr>
        <p:spPr/>
        <p:txBody>
          <a:bodyPr/>
          <a:lstStyle/>
          <a:p>
            <a:fld id="{5F2B6F07-857A-4187-A44D-837AB9343A6E}" type="datetimeFigureOut">
              <a:rPr lang="en-CA" smtClean="0"/>
              <a:t>2021-03-03</a:t>
            </a:fld>
            <a:endParaRPr lang="en-CA"/>
          </a:p>
        </p:txBody>
      </p:sp>
      <p:sp>
        <p:nvSpPr>
          <p:cNvPr id="5" name="Footer Placeholder 4">
            <a:extLst>
              <a:ext uri="{FF2B5EF4-FFF2-40B4-BE49-F238E27FC236}">
                <a16:creationId xmlns:a16="http://schemas.microsoft.com/office/drawing/2014/main" id="{825DA958-439D-48CC-A01D-A0067B83DC97}"/>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6F253731-E0CD-4101-9234-0DD8D0DADD38}"/>
              </a:ext>
            </a:extLst>
          </p:cNvPr>
          <p:cNvSpPr>
            <a:spLocks noGrp="1"/>
          </p:cNvSpPr>
          <p:nvPr>
            <p:ph type="sldNum" sz="quarter" idx="12"/>
          </p:nvPr>
        </p:nvSpPr>
        <p:spPr/>
        <p:txBody>
          <a:bodyPr/>
          <a:lstStyle/>
          <a:p>
            <a:fld id="{4A4AADA0-73C6-434F-9DE1-DA75000D9649}" type="slidenum">
              <a:rPr lang="en-CA" smtClean="0"/>
              <a:t>‹#›</a:t>
            </a:fld>
            <a:endParaRPr lang="en-CA"/>
          </a:p>
        </p:txBody>
      </p:sp>
    </p:spTree>
    <p:extLst>
      <p:ext uri="{BB962C8B-B14F-4D97-AF65-F5344CB8AC3E}">
        <p14:creationId xmlns:p14="http://schemas.microsoft.com/office/powerpoint/2010/main" val="25157634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335D45-E42D-48C2-9CCE-91EE77626CB8}"/>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57DBDBB4-33CA-47D4-B29C-55695208FA9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C4633B24-5242-44A5-8C89-846D15EF9215}"/>
              </a:ext>
            </a:extLst>
          </p:cNvPr>
          <p:cNvSpPr>
            <a:spLocks noGrp="1"/>
          </p:cNvSpPr>
          <p:nvPr>
            <p:ph type="dt" sz="half" idx="10"/>
          </p:nvPr>
        </p:nvSpPr>
        <p:spPr/>
        <p:txBody>
          <a:bodyPr/>
          <a:lstStyle/>
          <a:p>
            <a:fld id="{5F2B6F07-857A-4187-A44D-837AB9343A6E}" type="datetimeFigureOut">
              <a:rPr lang="en-CA" smtClean="0"/>
              <a:t>2021-03-03</a:t>
            </a:fld>
            <a:endParaRPr lang="en-CA"/>
          </a:p>
        </p:txBody>
      </p:sp>
      <p:sp>
        <p:nvSpPr>
          <p:cNvPr id="5" name="Footer Placeholder 4">
            <a:extLst>
              <a:ext uri="{FF2B5EF4-FFF2-40B4-BE49-F238E27FC236}">
                <a16:creationId xmlns:a16="http://schemas.microsoft.com/office/drawing/2014/main" id="{385C0C4E-F610-46F2-91DA-A39298E1ACCD}"/>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19C4A96F-B63B-4919-BEBF-1870CC1EA6ED}"/>
              </a:ext>
            </a:extLst>
          </p:cNvPr>
          <p:cNvSpPr>
            <a:spLocks noGrp="1"/>
          </p:cNvSpPr>
          <p:nvPr>
            <p:ph type="sldNum" sz="quarter" idx="12"/>
          </p:nvPr>
        </p:nvSpPr>
        <p:spPr/>
        <p:txBody>
          <a:bodyPr/>
          <a:lstStyle/>
          <a:p>
            <a:fld id="{4A4AADA0-73C6-434F-9DE1-DA75000D9649}" type="slidenum">
              <a:rPr lang="en-CA" smtClean="0"/>
              <a:t>‹#›</a:t>
            </a:fld>
            <a:endParaRPr lang="en-CA"/>
          </a:p>
        </p:txBody>
      </p:sp>
    </p:spTree>
    <p:extLst>
      <p:ext uri="{BB962C8B-B14F-4D97-AF65-F5344CB8AC3E}">
        <p14:creationId xmlns:p14="http://schemas.microsoft.com/office/powerpoint/2010/main" val="14568835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8F1D5F2-6077-4A55-B958-1F89F7BD74C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19014A92-9157-4023-9509-A0EBCE16EDD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A7BD0C06-EE05-4064-9780-5B64D631552A}"/>
              </a:ext>
            </a:extLst>
          </p:cNvPr>
          <p:cNvSpPr>
            <a:spLocks noGrp="1"/>
          </p:cNvSpPr>
          <p:nvPr>
            <p:ph type="dt" sz="half" idx="10"/>
          </p:nvPr>
        </p:nvSpPr>
        <p:spPr/>
        <p:txBody>
          <a:bodyPr/>
          <a:lstStyle/>
          <a:p>
            <a:fld id="{5F2B6F07-857A-4187-A44D-837AB9343A6E}" type="datetimeFigureOut">
              <a:rPr lang="en-CA" smtClean="0"/>
              <a:t>2021-03-03</a:t>
            </a:fld>
            <a:endParaRPr lang="en-CA"/>
          </a:p>
        </p:txBody>
      </p:sp>
      <p:sp>
        <p:nvSpPr>
          <p:cNvPr id="5" name="Footer Placeholder 4">
            <a:extLst>
              <a:ext uri="{FF2B5EF4-FFF2-40B4-BE49-F238E27FC236}">
                <a16:creationId xmlns:a16="http://schemas.microsoft.com/office/drawing/2014/main" id="{B7D43BFE-D7A4-4FE5-BA61-0DE234C16886}"/>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705602CE-D854-4569-BF64-812340D46469}"/>
              </a:ext>
            </a:extLst>
          </p:cNvPr>
          <p:cNvSpPr>
            <a:spLocks noGrp="1"/>
          </p:cNvSpPr>
          <p:nvPr>
            <p:ph type="sldNum" sz="quarter" idx="12"/>
          </p:nvPr>
        </p:nvSpPr>
        <p:spPr/>
        <p:txBody>
          <a:bodyPr/>
          <a:lstStyle/>
          <a:p>
            <a:fld id="{4A4AADA0-73C6-434F-9DE1-DA75000D9649}" type="slidenum">
              <a:rPr lang="en-CA" smtClean="0"/>
              <a:t>‹#›</a:t>
            </a:fld>
            <a:endParaRPr lang="en-CA"/>
          </a:p>
        </p:txBody>
      </p:sp>
    </p:spTree>
    <p:extLst>
      <p:ext uri="{BB962C8B-B14F-4D97-AF65-F5344CB8AC3E}">
        <p14:creationId xmlns:p14="http://schemas.microsoft.com/office/powerpoint/2010/main" val="13755763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CA2380-DED2-443D-89C6-9CE91E9CA0EF}"/>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B33D757D-9FA4-4A8D-B2F0-FB67E0AB489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9DA50891-CE7C-456C-AF2D-8ED3EBF3CB69}"/>
              </a:ext>
            </a:extLst>
          </p:cNvPr>
          <p:cNvSpPr>
            <a:spLocks noGrp="1"/>
          </p:cNvSpPr>
          <p:nvPr>
            <p:ph type="dt" sz="half" idx="10"/>
          </p:nvPr>
        </p:nvSpPr>
        <p:spPr/>
        <p:txBody>
          <a:bodyPr/>
          <a:lstStyle/>
          <a:p>
            <a:fld id="{5F2B6F07-857A-4187-A44D-837AB9343A6E}" type="datetimeFigureOut">
              <a:rPr lang="en-CA" smtClean="0"/>
              <a:t>2021-03-03</a:t>
            </a:fld>
            <a:endParaRPr lang="en-CA"/>
          </a:p>
        </p:txBody>
      </p:sp>
      <p:sp>
        <p:nvSpPr>
          <p:cNvPr id="5" name="Footer Placeholder 4">
            <a:extLst>
              <a:ext uri="{FF2B5EF4-FFF2-40B4-BE49-F238E27FC236}">
                <a16:creationId xmlns:a16="http://schemas.microsoft.com/office/drawing/2014/main" id="{0DDA46BC-382F-40EF-89AF-C4E655047BF8}"/>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3FD33553-FE38-48DF-AAED-81398BEEF7A7}"/>
              </a:ext>
            </a:extLst>
          </p:cNvPr>
          <p:cNvSpPr>
            <a:spLocks noGrp="1"/>
          </p:cNvSpPr>
          <p:nvPr>
            <p:ph type="sldNum" sz="quarter" idx="12"/>
          </p:nvPr>
        </p:nvSpPr>
        <p:spPr/>
        <p:txBody>
          <a:bodyPr/>
          <a:lstStyle/>
          <a:p>
            <a:fld id="{4A4AADA0-73C6-434F-9DE1-DA75000D9649}" type="slidenum">
              <a:rPr lang="en-CA" smtClean="0"/>
              <a:t>‹#›</a:t>
            </a:fld>
            <a:endParaRPr lang="en-CA"/>
          </a:p>
        </p:txBody>
      </p:sp>
    </p:spTree>
    <p:extLst>
      <p:ext uri="{BB962C8B-B14F-4D97-AF65-F5344CB8AC3E}">
        <p14:creationId xmlns:p14="http://schemas.microsoft.com/office/powerpoint/2010/main" val="917718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8205C-77B6-4241-922B-F68EAFBAF98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34E0BF22-CCAB-44BB-832B-AA4445326AA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CDAFA6B-76C8-432C-BACA-263F29211360}"/>
              </a:ext>
            </a:extLst>
          </p:cNvPr>
          <p:cNvSpPr>
            <a:spLocks noGrp="1"/>
          </p:cNvSpPr>
          <p:nvPr>
            <p:ph type="dt" sz="half" idx="10"/>
          </p:nvPr>
        </p:nvSpPr>
        <p:spPr/>
        <p:txBody>
          <a:bodyPr/>
          <a:lstStyle/>
          <a:p>
            <a:fld id="{5F2B6F07-857A-4187-A44D-837AB9343A6E}" type="datetimeFigureOut">
              <a:rPr lang="en-CA" smtClean="0"/>
              <a:t>2021-03-03</a:t>
            </a:fld>
            <a:endParaRPr lang="en-CA"/>
          </a:p>
        </p:txBody>
      </p:sp>
      <p:sp>
        <p:nvSpPr>
          <p:cNvPr id="5" name="Footer Placeholder 4">
            <a:extLst>
              <a:ext uri="{FF2B5EF4-FFF2-40B4-BE49-F238E27FC236}">
                <a16:creationId xmlns:a16="http://schemas.microsoft.com/office/drawing/2014/main" id="{03233CF4-5119-4B84-BA03-3C16960F6F44}"/>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C68E996B-087C-45BC-9AB0-568D4CE9E95F}"/>
              </a:ext>
            </a:extLst>
          </p:cNvPr>
          <p:cNvSpPr>
            <a:spLocks noGrp="1"/>
          </p:cNvSpPr>
          <p:nvPr>
            <p:ph type="sldNum" sz="quarter" idx="12"/>
          </p:nvPr>
        </p:nvSpPr>
        <p:spPr/>
        <p:txBody>
          <a:bodyPr/>
          <a:lstStyle/>
          <a:p>
            <a:fld id="{4A4AADA0-73C6-434F-9DE1-DA75000D9649}" type="slidenum">
              <a:rPr lang="en-CA" smtClean="0"/>
              <a:t>‹#›</a:t>
            </a:fld>
            <a:endParaRPr lang="en-CA"/>
          </a:p>
        </p:txBody>
      </p:sp>
    </p:spTree>
    <p:extLst>
      <p:ext uri="{BB962C8B-B14F-4D97-AF65-F5344CB8AC3E}">
        <p14:creationId xmlns:p14="http://schemas.microsoft.com/office/powerpoint/2010/main" val="2302979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5ABDC1-7F85-489D-B92B-70E1BC917157}"/>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0406C2D7-EFA6-4366-BDD5-A70A192ED36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8AD0F195-55B2-4068-91B4-6A92A19709F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71F4B193-73F8-469D-8265-6AB00AAEADBC}"/>
              </a:ext>
            </a:extLst>
          </p:cNvPr>
          <p:cNvSpPr>
            <a:spLocks noGrp="1"/>
          </p:cNvSpPr>
          <p:nvPr>
            <p:ph type="dt" sz="half" idx="10"/>
          </p:nvPr>
        </p:nvSpPr>
        <p:spPr/>
        <p:txBody>
          <a:bodyPr/>
          <a:lstStyle/>
          <a:p>
            <a:fld id="{5F2B6F07-857A-4187-A44D-837AB9343A6E}" type="datetimeFigureOut">
              <a:rPr lang="en-CA" smtClean="0"/>
              <a:t>2021-03-03</a:t>
            </a:fld>
            <a:endParaRPr lang="en-CA"/>
          </a:p>
        </p:txBody>
      </p:sp>
      <p:sp>
        <p:nvSpPr>
          <p:cNvPr id="6" name="Footer Placeholder 5">
            <a:extLst>
              <a:ext uri="{FF2B5EF4-FFF2-40B4-BE49-F238E27FC236}">
                <a16:creationId xmlns:a16="http://schemas.microsoft.com/office/drawing/2014/main" id="{816BC015-E126-4B86-BBA4-4420A6D970BD}"/>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1549B84A-7ACA-4D05-A7E2-7DA76728D5A7}"/>
              </a:ext>
            </a:extLst>
          </p:cNvPr>
          <p:cNvSpPr>
            <a:spLocks noGrp="1"/>
          </p:cNvSpPr>
          <p:nvPr>
            <p:ph type="sldNum" sz="quarter" idx="12"/>
          </p:nvPr>
        </p:nvSpPr>
        <p:spPr/>
        <p:txBody>
          <a:bodyPr/>
          <a:lstStyle/>
          <a:p>
            <a:fld id="{4A4AADA0-73C6-434F-9DE1-DA75000D9649}" type="slidenum">
              <a:rPr lang="en-CA" smtClean="0"/>
              <a:t>‹#›</a:t>
            </a:fld>
            <a:endParaRPr lang="en-CA"/>
          </a:p>
        </p:txBody>
      </p:sp>
    </p:spTree>
    <p:extLst>
      <p:ext uri="{BB962C8B-B14F-4D97-AF65-F5344CB8AC3E}">
        <p14:creationId xmlns:p14="http://schemas.microsoft.com/office/powerpoint/2010/main" val="18212732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43C7CF-CE1F-4E5D-B5EA-4F47E3F54446}"/>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DF789E99-AACC-40D9-8227-5A55B412EF2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0C5B3D9-8386-4236-BC44-AC259B906EB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75AA85E3-4625-4A1F-9236-DE9BA96A58F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21BE809-0C44-4879-B8FF-138F00EEAC8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627B2939-D9EC-4FBC-8721-C9E92F567F86}"/>
              </a:ext>
            </a:extLst>
          </p:cNvPr>
          <p:cNvSpPr>
            <a:spLocks noGrp="1"/>
          </p:cNvSpPr>
          <p:nvPr>
            <p:ph type="dt" sz="half" idx="10"/>
          </p:nvPr>
        </p:nvSpPr>
        <p:spPr/>
        <p:txBody>
          <a:bodyPr/>
          <a:lstStyle/>
          <a:p>
            <a:fld id="{5F2B6F07-857A-4187-A44D-837AB9343A6E}" type="datetimeFigureOut">
              <a:rPr lang="en-CA" smtClean="0"/>
              <a:t>2021-03-03</a:t>
            </a:fld>
            <a:endParaRPr lang="en-CA"/>
          </a:p>
        </p:txBody>
      </p:sp>
      <p:sp>
        <p:nvSpPr>
          <p:cNvPr id="8" name="Footer Placeholder 7">
            <a:extLst>
              <a:ext uri="{FF2B5EF4-FFF2-40B4-BE49-F238E27FC236}">
                <a16:creationId xmlns:a16="http://schemas.microsoft.com/office/drawing/2014/main" id="{43DD0680-40EF-4270-8CC0-EBC4B723E81B}"/>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F2716D29-D662-4DFA-8AD5-205B8D5AF480}"/>
              </a:ext>
            </a:extLst>
          </p:cNvPr>
          <p:cNvSpPr>
            <a:spLocks noGrp="1"/>
          </p:cNvSpPr>
          <p:nvPr>
            <p:ph type="sldNum" sz="quarter" idx="12"/>
          </p:nvPr>
        </p:nvSpPr>
        <p:spPr/>
        <p:txBody>
          <a:bodyPr/>
          <a:lstStyle/>
          <a:p>
            <a:fld id="{4A4AADA0-73C6-434F-9DE1-DA75000D9649}" type="slidenum">
              <a:rPr lang="en-CA" smtClean="0"/>
              <a:t>‹#›</a:t>
            </a:fld>
            <a:endParaRPr lang="en-CA"/>
          </a:p>
        </p:txBody>
      </p:sp>
    </p:spTree>
    <p:extLst>
      <p:ext uri="{BB962C8B-B14F-4D97-AF65-F5344CB8AC3E}">
        <p14:creationId xmlns:p14="http://schemas.microsoft.com/office/powerpoint/2010/main" val="42173927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6DE7EC-9C60-4EED-AF37-F0EA342A0746}"/>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5ED64207-C3CA-4C70-B85E-3F54B1BADBFE}"/>
              </a:ext>
            </a:extLst>
          </p:cNvPr>
          <p:cNvSpPr>
            <a:spLocks noGrp="1"/>
          </p:cNvSpPr>
          <p:nvPr>
            <p:ph type="dt" sz="half" idx="10"/>
          </p:nvPr>
        </p:nvSpPr>
        <p:spPr/>
        <p:txBody>
          <a:bodyPr/>
          <a:lstStyle/>
          <a:p>
            <a:fld id="{5F2B6F07-857A-4187-A44D-837AB9343A6E}" type="datetimeFigureOut">
              <a:rPr lang="en-CA" smtClean="0"/>
              <a:t>2021-03-03</a:t>
            </a:fld>
            <a:endParaRPr lang="en-CA"/>
          </a:p>
        </p:txBody>
      </p:sp>
      <p:sp>
        <p:nvSpPr>
          <p:cNvPr id="4" name="Footer Placeholder 3">
            <a:extLst>
              <a:ext uri="{FF2B5EF4-FFF2-40B4-BE49-F238E27FC236}">
                <a16:creationId xmlns:a16="http://schemas.microsoft.com/office/drawing/2014/main" id="{4B4687ED-5D2C-444F-A6E5-89AAA75B16ED}"/>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9BF48A0C-99E7-4F77-AC8B-76BDFD64F112}"/>
              </a:ext>
            </a:extLst>
          </p:cNvPr>
          <p:cNvSpPr>
            <a:spLocks noGrp="1"/>
          </p:cNvSpPr>
          <p:nvPr>
            <p:ph type="sldNum" sz="quarter" idx="12"/>
          </p:nvPr>
        </p:nvSpPr>
        <p:spPr/>
        <p:txBody>
          <a:bodyPr/>
          <a:lstStyle/>
          <a:p>
            <a:fld id="{4A4AADA0-73C6-434F-9DE1-DA75000D9649}" type="slidenum">
              <a:rPr lang="en-CA" smtClean="0"/>
              <a:t>‹#›</a:t>
            </a:fld>
            <a:endParaRPr lang="en-CA"/>
          </a:p>
        </p:txBody>
      </p:sp>
    </p:spTree>
    <p:extLst>
      <p:ext uri="{BB962C8B-B14F-4D97-AF65-F5344CB8AC3E}">
        <p14:creationId xmlns:p14="http://schemas.microsoft.com/office/powerpoint/2010/main" val="13621842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A7F8BCA-7F40-418E-A344-D619F65D3D20}"/>
              </a:ext>
            </a:extLst>
          </p:cNvPr>
          <p:cNvSpPr>
            <a:spLocks noGrp="1"/>
          </p:cNvSpPr>
          <p:nvPr>
            <p:ph type="dt" sz="half" idx="10"/>
          </p:nvPr>
        </p:nvSpPr>
        <p:spPr/>
        <p:txBody>
          <a:bodyPr/>
          <a:lstStyle/>
          <a:p>
            <a:fld id="{5F2B6F07-857A-4187-A44D-837AB9343A6E}" type="datetimeFigureOut">
              <a:rPr lang="en-CA" smtClean="0"/>
              <a:t>2021-03-03</a:t>
            </a:fld>
            <a:endParaRPr lang="en-CA"/>
          </a:p>
        </p:txBody>
      </p:sp>
      <p:sp>
        <p:nvSpPr>
          <p:cNvPr id="3" name="Footer Placeholder 2">
            <a:extLst>
              <a:ext uri="{FF2B5EF4-FFF2-40B4-BE49-F238E27FC236}">
                <a16:creationId xmlns:a16="http://schemas.microsoft.com/office/drawing/2014/main" id="{B5860A31-6063-4F92-968C-5CF6B0E6B364}"/>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07D67CE8-AD50-4496-B064-7B44725E3398}"/>
              </a:ext>
            </a:extLst>
          </p:cNvPr>
          <p:cNvSpPr>
            <a:spLocks noGrp="1"/>
          </p:cNvSpPr>
          <p:nvPr>
            <p:ph type="sldNum" sz="quarter" idx="12"/>
          </p:nvPr>
        </p:nvSpPr>
        <p:spPr/>
        <p:txBody>
          <a:bodyPr/>
          <a:lstStyle/>
          <a:p>
            <a:fld id="{4A4AADA0-73C6-434F-9DE1-DA75000D9649}" type="slidenum">
              <a:rPr lang="en-CA" smtClean="0"/>
              <a:t>‹#›</a:t>
            </a:fld>
            <a:endParaRPr lang="en-CA"/>
          </a:p>
        </p:txBody>
      </p:sp>
    </p:spTree>
    <p:extLst>
      <p:ext uri="{BB962C8B-B14F-4D97-AF65-F5344CB8AC3E}">
        <p14:creationId xmlns:p14="http://schemas.microsoft.com/office/powerpoint/2010/main" val="41944532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30F1FB-9DF3-4FAF-A1F3-571C9E0ECAC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E9E1720F-7A76-48D5-B6C4-68D824E6C25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F356C5DE-D19F-4105-A361-439600625F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1A529EE-DD12-4AB4-8314-13CB7417377E}"/>
              </a:ext>
            </a:extLst>
          </p:cNvPr>
          <p:cNvSpPr>
            <a:spLocks noGrp="1"/>
          </p:cNvSpPr>
          <p:nvPr>
            <p:ph type="dt" sz="half" idx="10"/>
          </p:nvPr>
        </p:nvSpPr>
        <p:spPr/>
        <p:txBody>
          <a:bodyPr/>
          <a:lstStyle/>
          <a:p>
            <a:fld id="{5F2B6F07-857A-4187-A44D-837AB9343A6E}" type="datetimeFigureOut">
              <a:rPr lang="en-CA" smtClean="0"/>
              <a:t>2021-03-03</a:t>
            </a:fld>
            <a:endParaRPr lang="en-CA"/>
          </a:p>
        </p:txBody>
      </p:sp>
      <p:sp>
        <p:nvSpPr>
          <p:cNvPr id="6" name="Footer Placeholder 5">
            <a:extLst>
              <a:ext uri="{FF2B5EF4-FFF2-40B4-BE49-F238E27FC236}">
                <a16:creationId xmlns:a16="http://schemas.microsoft.com/office/drawing/2014/main" id="{3DC07BE4-2C0B-4721-80BB-44D9E7675C38}"/>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70A2440D-F96C-4606-AF0D-148C5BE57125}"/>
              </a:ext>
            </a:extLst>
          </p:cNvPr>
          <p:cNvSpPr>
            <a:spLocks noGrp="1"/>
          </p:cNvSpPr>
          <p:nvPr>
            <p:ph type="sldNum" sz="quarter" idx="12"/>
          </p:nvPr>
        </p:nvSpPr>
        <p:spPr/>
        <p:txBody>
          <a:bodyPr/>
          <a:lstStyle/>
          <a:p>
            <a:fld id="{4A4AADA0-73C6-434F-9DE1-DA75000D9649}" type="slidenum">
              <a:rPr lang="en-CA" smtClean="0"/>
              <a:t>‹#›</a:t>
            </a:fld>
            <a:endParaRPr lang="en-CA"/>
          </a:p>
        </p:txBody>
      </p:sp>
    </p:spTree>
    <p:extLst>
      <p:ext uri="{BB962C8B-B14F-4D97-AF65-F5344CB8AC3E}">
        <p14:creationId xmlns:p14="http://schemas.microsoft.com/office/powerpoint/2010/main" val="334655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9C4968-F5DB-47DE-B53D-D06DE4C8887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468ED870-E099-4FC1-8126-049D2669CB9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E701384A-0362-4055-A1A7-399FC817EEC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4BF0765-09F2-43CD-B9CD-B88ACF08513E}"/>
              </a:ext>
            </a:extLst>
          </p:cNvPr>
          <p:cNvSpPr>
            <a:spLocks noGrp="1"/>
          </p:cNvSpPr>
          <p:nvPr>
            <p:ph type="dt" sz="half" idx="10"/>
          </p:nvPr>
        </p:nvSpPr>
        <p:spPr/>
        <p:txBody>
          <a:bodyPr/>
          <a:lstStyle/>
          <a:p>
            <a:fld id="{5F2B6F07-857A-4187-A44D-837AB9343A6E}" type="datetimeFigureOut">
              <a:rPr lang="en-CA" smtClean="0"/>
              <a:t>2021-03-03</a:t>
            </a:fld>
            <a:endParaRPr lang="en-CA"/>
          </a:p>
        </p:txBody>
      </p:sp>
      <p:sp>
        <p:nvSpPr>
          <p:cNvPr id="6" name="Footer Placeholder 5">
            <a:extLst>
              <a:ext uri="{FF2B5EF4-FFF2-40B4-BE49-F238E27FC236}">
                <a16:creationId xmlns:a16="http://schemas.microsoft.com/office/drawing/2014/main" id="{956157F3-FB34-4460-800E-91C9329F252A}"/>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1D9770A3-0E3D-4931-8C9C-C69E789DAC9C}"/>
              </a:ext>
            </a:extLst>
          </p:cNvPr>
          <p:cNvSpPr>
            <a:spLocks noGrp="1"/>
          </p:cNvSpPr>
          <p:nvPr>
            <p:ph type="sldNum" sz="quarter" idx="12"/>
          </p:nvPr>
        </p:nvSpPr>
        <p:spPr/>
        <p:txBody>
          <a:bodyPr/>
          <a:lstStyle/>
          <a:p>
            <a:fld id="{4A4AADA0-73C6-434F-9DE1-DA75000D9649}" type="slidenum">
              <a:rPr lang="en-CA" smtClean="0"/>
              <a:t>‹#›</a:t>
            </a:fld>
            <a:endParaRPr lang="en-CA"/>
          </a:p>
        </p:txBody>
      </p:sp>
    </p:spTree>
    <p:extLst>
      <p:ext uri="{BB962C8B-B14F-4D97-AF65-F5344CB8AC3E}">
        <p14:creationId xmlns:p14="http://schemas.microsoft.com/office/powerpoint/2010/main" val="14154280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8E53D36-9749-4004-A6A5-36404C251B9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DFABE6A7-7B47-4D77-94B1-A31D2FD6544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FD3A3898-13D0-46EE-BE2F-E6B21D924A7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2B6F07-857A-4187-A44D-837AB9343A6E}" type="datetimeFigureOut">
              <a:rPr lang="en-CA" smtClean="0"/>
              <a:t>2021-03-03</a:t>
            </a:fld>
            <a:endParaRPr lang="en-CA"/>
          </a:p>
        </p:txBody>
      </p:sp>
      <p:sp>
        <p:nvSpPr>
          <p:cNvPr id="5" name="Footer Placeholder 4">
            <a:extLst>
              <a:ext uri="{FF2B5EF4-FFF2-40B4-BE49-F238E27FC236}">
                <a16:creationId xmlns:a16="http://schemas.microsoft.com/office/drawing/2014/main" id="{7C9875FB-2F53-402A-ADC8-B93D7E27FA5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92C3BD63-B38C-492F-A41B-6F574FF9894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4AADA0-73C6-434F-9DE1-DA75000D9649}" type="slidenum">
              <a:rPr lang="en-CA" smtClean="0"/>
              <a:t>‹#›</a:t>
            </a:fld>
            <a:endParaRPr lang="en-CA"/>
          </a:p>
        </p:txBody>
      </p:sp>
    </p:spTree>
    <p:extLst>
      <p:ext uri="{BB962C8B-B14F-4D97-AF65-F5344CB8AC3E}">
        <p14:creationId xmlns:p14="http://schemas.microsoft.com/office/powerpoint/2010/main" val="32066595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A5632-3323-4CE8-8EF7-3A74A7C319B6}"/>
              </a:ext>
            </a:extLst>
          </p:cNvPr>
          <p:cNvSpPr>
            <a:spLocks noGrp="1"/>
          </p:cNvSpPr>
          <p:nvPr>
            <p:ph type="ctrTitle"/>
          </p:nvPr>
        </p:nvSpPr>
        <p:spPr/>
        <p:txBody>
          <a:bodyPr/>
          <a:lstStyle/>
          <a:p>
            <a:r>
              <a:rPr lang="en-CA" dirty="0"/>
              <a:t>Social Media and Me</a:t>
            </a:r>
          </a:p>
        </p:txBody>
      </p:sp>
      <p:sp>
        <p:nvSpPr>
          <p:cNvPr id="3" name="Subtitle 2">
            <a:extLst>
              <a:ext uri="{FF2B5EF4-FFF2-40B4-BE49-F238E27FC236}">
                <a16:creationId xmlns:a16="http://schemas.microsoft.com/office/drawing/2014/main" id="{AD736045-8955-4170-8E14-463CAC2A3CFE}"/>
              </a:ext>
            </a:extLst>
          </p:cNvPr>
          <p:cNvSpPr>
            <a:spLocks noGrp="1"/>
          </p:cNvSpPr>
          <p:nvPr>
            <p:ph type="subTitle" idx="1"/>
          </p:nvPr>
        </p:nvSpPr>
        <p:spPr/>
        <p:txBody>
          <a:bodyPr/>
          <a:lstStyle/>
          <a:p>
            <a:r>
              <a:rPr lang="en-CA" dirty="0"/>
              <a:t>By Aiden. I</a:t>
            </a:r>
          </a:p>
        </p:txBody>
      </p:sp>
    </p:spTree>
    <p:extLst>
      <p:ext uri="{BB962C8B-B14F-4D97-AF65-F5344CB8AC3E}">
        <p14:creationId xmlns:p14="http://schemas.microsoft.com/office/powerpoint/2010/main" val="4497410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AA17BAA-B5F6-4FCF-AFD5-849FABF199E0}"/>
              </a:ext>
            </a:extLst>
          </p:cNvPr>
          <p:cNvSpPr>
            <a:spLocks noGrp="1"/>
          </p:cNvSpPr>
          <p:nvPr>
            <p:ph idx="1"/>
          </p:nvPr>
        </p:nvSpPr>
        <p:spPr/>
        <p:txBody>
          <a:bodyPr/>
          <a:lstStyle/>
          <a:p>
            <a:r>
              <a:rPr lang="en-CA" dirty="0"/>
              <a:t>I feel that media has twisted the story to make people who watch said news casting have only one way of looking at it.</a:t>
            </a:r>
          </a:p>
          <a:p>
            <a:r>
              <a:rPr lang="en-CA" dirty="0"/>
              <a:t>Often if I see some form of news on social media, I don’t look into it, as my brain says “if it doesn’t affect you, keep scrolling”</a:t>
            </a:r>
          </a:p>
        </p:txBody>
      </p:sp>
    </p:spTree>
    <p:extLst>
      <p:ext uri="{BB962C8B-B14F-4D97-AF65-F5344CB8AC3E}">
        <p14:creationId xmlns:p14="http://schemas.microsoft.com/office/powerpoint/2010/main" val="7253163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D4AA603-1E33-4FBC-B918-C526F23B9E69}"/>
              </a:ext>
            </a:extLst>
          </p:cNvPr>
          <p:cNvSpPr>
            <a:spLocks noGrp="1"/>
          </p:cNvSpPr>
          <p:nvPr>
            <p:ph idx="1"/>
          </p:nvPr>
        </p:nvSpPr>
        <p:spPr/>
        <p:txBody>
          <a:bodyPr/>
          <a:lstStyle/>
          <a:p>
            <a:r>
              <a:rPr lang="en-CA" dirty="0"/>
              <a:t>Personally, I don’t get much interaction on social media, let alone, value, if I do comment, its all just a joke.</a:t>
            </a:r>
          </a:p>
          <a:p>
            <a:r>
              <a:rPr lang="en-CA" dirty="0"/>
              <a:t>I suppose its giving people more access to sharing photos with each other, along with staying communicated as well.</a:t>
            </a:r>
          </a:p>
          <a:p>
            <a:r>
              <a:rPr lang="en-CA" dirty="0"/>
              <a:t>When I post something online, its meant to be taken with no context, whatsoever, its seen as stupid, and that’s what I'm going for. Sure, it may make people who see them have an idea that me as a person is stupid, but its not like that. It also transitions well with how my posts are seen in the future, since nothing about them could be seen as bad, or malicious, since its all so random.</a:t>
            </a:r>
          </a:p>
        </p:txBody>
      </p:sp>
    </p:spTree>
    <p:extLst>
      <p:ext uri="{BB962C8B-B14F-4D97-AF65-F5344CB8AC3E}">
        <p14:creationId xmlns:p14="http://schemas.microsoft.com/office/powerpoint/2010/main" val="2433513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CCE5E14-DEAD-454A-8C35-DD3D6D17F04E}"/>
              </a:ext>
            </a:extLst>
          </p:cNvPr>
          <p:cNvSpPr>
            <a:spLocks noGrp="1"/>
          </p:cNvSpPr>
          <p:nvPr>
            <p:ph idx="1"/>
          </p:nvPr>
        </p:nvSpPr>
        <p:spPr>
          <a:xfrm>
            <a:off x="838200" y="251791"/>
            <a:ext cx="10515600" cy="5925172"/>
          </a:xfrm>
        </p:spPr>
        <p:txBody>
          <a:bodyPr/>
          <a:lstStyle/>
          <a:p>
            <a:r>
              <a:rPr lang="en-CA" dirty="0"/>
              <a:t>There’s a striking similarity to our current world to the one in the video, due to the main character having a somewhat obsession with social media.</a:t>
            </a:r>
          </a:p>
          <a:p>
            <a:r>
              <a:rPr lang="en-CA" dirty="0"/>
              <a:t>She gains or loses points by what she posts, and others interact with it. HOWEVER, these are just meaningless internet points that do nothing except give you a false sense of fame. But to her, its how people view her, so that’s important.</a:t>
            </a:r>
          </a:p>
          <a:p>
            <a:r>
              <a:rPr lang="en-CA" dirty="0"/>
              <a:t>There really is not much value in this kind of interactivity, because if how people view you is just based on your follower count, then that’s a bad society.</a:t>
            </a:r>
          </a:p>
          <a:p>
            <a:r>
              <a:rPr lang="en-CA" dirty="0"/>
              <a:t>The interactions are all talking about how a persons online score is, with peoples views on that person changing with said score.</a:t>
            </a:r>
          </a:p>
          <a:p>
            <a:endParaRPr lang="en-CA" dirty="0"/>
          </a:p>
        </p:txBody>
      </p:sp>
    </p:spTree>
    <p:extLst>
      <p:ext uri="{BB962C8B-B14F-4D97-AF65-F5344CB8AC3E}">
        <p14:creationId xmlns:p14="http://schemas.microsoft.com/office/powerpoint/2010/main" val="36256797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A38B18E-0831-492C-A61C-189B6C7E338C}"/>
              </a:ext>
            </a:extLst>
          </p:cNvPr>
          <p:cNvSpPr>
            <a:spLocks noGrp="1"/>
          </p:cNvSpPr>
          <p:nvPr>
            <p:ph idx="1"/>
          </p:nvPr>
        </p:nvSpPr>
        <p:spPr/>
        <p:txBody>
          <a:bodyPr/>
          <a:lstStyle/>
          <a:p>
            <a:r>
              <a:rPr lang="en-CA" dirty="0"/>
              <a:t>I can tell the difference by how a person it talking, if they sound like they’re saying something believable, and are sure of it, then its obvious they’re stating a fact, and it goes on, by the tone of voice, or how they talk.</a:t>
            </a:r>
          </a:p>
          <a:p>
            <a:r>
              <a:rPr lang="en-CA" dirty="0"/>
              <a:t>I analyzed the evidence by putting myself in another persons shoes, thinking like I am that person, and looking </a:t>
            </a:r>
            <a:r>
              <a:rPr lang="en-CA"/>
              <a:t>it over.</a:t>
            </a:r>
            <a:endParaRPr lang="en-CA" dirty="0"/>
          </a:p>
        </p:txBody>
      </p:sp>
    </p:spTree>
    <p:extLst>
      <p:ext uri="{BB962C8B-B14F-4D97-AF65-F5344CB8AC3E}">
        <p14:creationId xmlns:p14="http://schemas.microsoft.com/office/powerpoint/2010/main" val="12751979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C2F2D85EFB5BB468A4829F7890B82CB" ma:contentTypeVersion="12" ma:contentTypeDescription="Create a new document." ma:contentTypeScope="" ma:versionID="6868795a854303e90f8f55ad966cc962">
  <xsd:schema xmlns:xsd="http://www.w3.org/2001/XMLSchema" xmlns:xs="http://www.w3.org/2001/XMLSchema" xmlns:p="http://schemas.microsoft.com/office/2006/metadata/properties" xmlns:ns3="f512b929-b1ad-4f6c-9e8c-327894b52c61" xmlns:ns4="7aa2e845-061b-4c1b-a22c-3a63b7e349cf" targetNamespace="http://schemas.microsoft.com/office/2006/metadata/properties" ma:root="true" ma:fieldsID="67a54b003d6e8c0feabf8701f6d4de8b" ns3:_="" ns4:_="">
    <xsd:import namespace="f512b929-b1ad-4f6c-9e8c-327894b52c61"/>
    <xsd:import namespace="7aa2e845-061b-4c1b-a22c-3a63b7e349cf"/>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KeyPoints" minOccurs="0"/>
                <xsd:element ref="ns4:MediaServiceKeyPoints" minOccurs="0"/>
                <xsd:element ref="ns4:MediaServiceAutoTags" minOccurs="0"/>
                <xsd:element ref="ns4:MediaServiceOCR" minOccurs="0"/>
                <xsd:element ref="ns4:MediaServiceGenerationTime" minOccurs="0"/>
                <xsd:element ref="ns4: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512b929-b1ad-4f6c-9e8c-327894b52c61"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aa2e845-061b-4c1b-a22c-3a63b7e349cf"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F46CF82-DE85-4F05-A53B-17BEBD078FDB}">
  <ds:schemaRefs>
    <ds:schemaRef ds:uri="http://schemas.microsoft.com/sharepoint/v3/contenttype/forms"/>
  </ds:schemaRefs>
</ds:datastoreItem>
</file>

<file path=customXml/itemProps2.xml><?xml version="1.0" encoding="utf-8"?>
<ds:datastoreItem xmlns:ds="http://schemas.openxmlformats.org/officeDocument/2006/customXml" ds:itemID="{4DCF95EE-EC82-4F24-A4FC-DA3E3CE532F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512b929-b1ad-4f6c-9e8c-327894b52c61"/>
    <ds:schemaRef ds:uri="7aa2e845-061b-4c1b-a22c-3a63b7e349c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34BD5C6-B8CF-4A04-A8AD-6539C9291D8B}">
  <ds:schemaRefs>
    <ds:schemaRef ds:uri="http://schemas.microsoft.com/office/2006/documentManagement/types"/>
    <ds:schemaRef ds:uri="http://schemas.microsoft.com/office/infopath/2007/PartnerControls"/>
    <ds:schemaRef ds:uri="f512b929-b1ad-4f6c-9e8c-327894b52c61"/>
    <ds:schemaRef ds:uri="http://purl.org/dc/elements/1.1/"/>
    <ds:schemaRef ds:uri="http://schemas.microsoft.com/office/2006/metadata/properties"/>
    <ds:schemaRef ds:uri="http://purl.org/dc/terms/"/>
    <ds:schemaRef ds:uri="http://schemas.openxmlformats.org/package/2006/metadata/core-properties"/>
    <ds:schemaRef ds:uri="7aa2e845-061b-4c1b-a22c-3a63b7e349cf"/>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222</TotalTime>
  <Words>410</Words>
  <Application>Microsoft Office PowerPoint</Application>
  <PresentationFormat>Widescreen</PresentationFormat>
  <Paragraphs>13</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Social Media and 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Media and Me</dc:title>
  <dc:creator>088S-Injates, Aiden</dc:creator>
  <cp:lastModifiedBy>088S-Injates, Aiden</cp:lastModifiedBy>
  <cp:revision>3</cp:revision>
  <dcterms:created xsi:type="dcterms:W3CDTF">2021-02-26T20:39:17Z</dcterms:created>
  <dcterms:modified xsi:type="dcterms:W3CDTF">2021-03-03T22:08:40Z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0x010100DC2F2D85EFB5BB468A4829F7890B82CB</vt:lpwstr>
  </property>
</Properties>
</file>