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5" r:id="rId10"/>
    <p:sldId id="263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01D7C7-173B-F250-1BC3-1B7037CFBBA9}" v="1943" dt="2020-12-09T05:39:01.169"/>
    <p1510:client id="{FB1E72A2-2EF0-9997-F66E-26C1033CDC4E}" v="3323" dt="2020-12-10T07:40:53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2850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8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9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8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4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3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5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7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44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atsheet.com/money-career/not-hired-excuses-employers-give-legal.html/" TargetMode="External"/><Relationship Id="rId3" Type="http://schemas.openxmlformats.org/officeDocument/2006/relationships/hyperlink" Target="http://www.goodreads.com/book/show/52391761-common-sense-n-not-a-gift-but-a-punishment-because-you-have-to-deal" TargetMode="External"/><Relationship Id="rId7" Type="http://schemas.openxmlformats.org/officeDocument/2006/relationships/hyperlink" Target="http://www.avira.com/en/blog/why-you-should-reduce-your-digital-footprint-and-3-ways-you-can" TargetMode="External"/><Relationship Id="rId2" Type="http://schemas.openxmlformats.org/officeDocument/2006/relationships/hyperlink" Target="http://www.pinterest.ca/pin/50581060190186253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guardian.com/technology/2019/nov/15/instagram-likes-influencers-social-media" TargetMode="External"/><Relationship Id="rId5" Type="http://schemas.openxmlformats.org/officeDocument/2006/relationships/hyperlink" Target="http://www.trainingjournal.com/articles/features/tj-magazine-lets-talk" TargetMode="External"/><Relationship Id="rId10" Type="http://schemas.openxmlformats.org/officeDocument/2006/relationships/hyperlink" Target="http://www.information-age.com/software-123466740/" TargetMode="External"/><Relationship Id="rId4" Type="http://schemas.openxmlformats.org/officeDocument/2006/relationships/hyperlink" Target="http://www.hmmrmedia.com/2018/12/looking-for-secrets/" TargetMode="External"/><Relationship Id="rId9" Type="http://schemas.openxmlformats.org/officeDocument/2006/relationships/hyperlink" Target="http://www.facebook.com/youtubelikesubscribe/posts/100603641647163: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etsociety.org/tutorials/your-digital-footprint-matters/" TargetMode="External"/><Relationship Id="rId2" Type="http://schemas.openxmlformats.org/officeDocument/2006/relationships/hyperlink" Target="https://www.youtube.com/watch?v=ykbLjXxGj0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0C330-82F5-4486-959C-B9F06708B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15000" y="381006"/>
            <a:ext cx="6857999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4795" y="1079500"/>
            <a:ext cx="4449086" cy="2138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digital </a:t>
            </a:r>
            <a:r>
              <a:rPr lang="en-US">
                <a:solidFill>
                  <a:srgbClr val="FFFFFF"/>
                </a:solidFill>
              </a:rPr>
              <a:t>footprint.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526" y="4113213"/>
            <a:ext cx="4453624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 Carlito, </a:t>
            </a:r>
            <a:r>
              <a:rPr lang="en-US">
                <a:solidFill>
                  <a:srgbClr val="FFFFFF"/>
                </a:solidFill>
              </a:rPr>
              <a:t>Lopez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9F5FE0-EBCF-4A14-AF3D-1ADCD644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3DF84-AD8B-4473-B7E6-23415032E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11236"/>
            <a:ext cx="4426782" cy="1292662"/>
          </a:xfrm>
        </p:spPr>
        <p:txBody>
          <a:bodyPr anchor="t">
            <a:normAutofit/>
          </a:bodyPr>
          <a:lstStyle/>
          <a:p>
            <a:r>
              <a:rPr lang="en-US"/>
              <a:t>Ways you can protect yourself. (1)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B5324B38-B666-4EBD-BAC8-3CCBEEAB0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9"/>
          <a:stretch/>
        </p:blipFill>
        <p:spPr>
          <a:xfrm>
            <a:off x="1079499" y="2843213"/>
            <a:ext cx="2228400" cy="2926800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493B7CBB-67D6-4AC8-9250-5A25BCBA3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3" r="-1" b="9346"/>
          <a:stretch/>
        </p:blipFill>
        <p:spPr>
          <a:xfrm>
            <a:off x="3293391" y="2843213"/>
            <a:ext cx="2228400" cy="2926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CCE7-1033-4D3C-9BB3-F07825E3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3"/>
            <a:ext cx="5555012" cy="4781552"/>
          </a:xfrm>
        </p:spPr>
        <p:txBody>
          <a:bodyPr>
            <a:normAutofit/>
          </a:bodyPr>
          <a:lstStyle/>
          <a:p>
            <a:pPr marL="359410" indent="-359410"/>
            <a:r>
              <a:rPr lang="en-US"/>
              <a:t>The best way to protect yourself is throught spreading this knowledge to everyone.</a:t>
            </a:r>
          </a:p>
          <a:p>
            <a:pPr marL="359410" indent="-359410">
              <a:buClr>
                <a:srgbClr val="DB94A3"/>
              </a:buClr>
            </a:pPr>
            <a:endParaRPr lang="en-US"/>
          </a:p>
          <a:p>
            <a:pPr marL="0" indent="0">
              <a:buClr>
                <a:srgbClr val="DB94A3"/>
              </a:buClr>
              <a:buNone/>
            </a:pPr>
            <a:r>
              <a:rPr lang="en-US"/>
              <a:t>The more people know and are aware the better and safe people are</a:t>
            </a:r>
          </a:p>
          <a:p>
            <a:pPr marL="0" indent="0">
              <a:buNone/>
            </a:pPr>
            <a:r>
              <a:rPr lang="en-US"/>
              <a:t>Its about common sense, don’t say stuff you'll regret later or say rude things when your man on social media</a:t>
            </a:r>
          </a:p>
          <a:p>
            <a:pPr marL="0" indent="0">
              <a:buNone/>
            </a:pPr>
            <a:r>
              <a:rPr lang="en-US"/>
              <a:t>Also don’t sign up for everything you see on the internet and don’t post anything inappropriate.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5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AFDE3-032C-44CD-B0FC-AED557F5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Ways you can protect yourself. (2)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A379C-CB73-4CEF-AAD8-325216B9A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pPr marL="359410" indent="-359410">
              <a:lnSpc>
                <a:spcPct val="115000"/>
              </a:lnSpc>
            </a:pPr>
            <a:r>
              <a:rPr lang="en-US" sz="1400"/>
              <a:t>The second-best way to protect yourself is through software and services.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400"/>
              <a:t>Softwares like vpn servies and ad blcokers.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400"/>
              <a:t>These services help keep your information from companys.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400"/>
              <a:t>These sevices also have malware removers so you'll be safe from viruses.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D9000E-708C-464D-A86F-4ABE391B6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6337" y="0"/>
            <a:ext cx="720566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2DE86760-9F37-4952-B804-6D2C9005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1899219"/>
            <a:ext cx="6113812" cy="30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8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99BCD-3FB4-48CA-898A-ECB336F4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0" y="1011237"/>
            <a:ext cx="6120000" cy="860400"/>
          </a:xfrm>
        </p:spPr>
        <p:txBody>
          <a:bodyPr anchor="b">
            <a:norm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Ways you can protect yourself. (3)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F4A88E-799A-48D3-90C6-DD27AFD65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r="47427" b="-1"/>
          <a:stretch/>
        </p:blipFill>
        <p:spPr>
          <a:xfrm>
            <a:off x="20" y="10"/>
            <a:ext cx="3870969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62518-364B-45B0-A518-44B5A161E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0" y="2759076"/>
            <a:ext cx="6121400" cy="3009899"/>
          </a:xfrm>
        </p:spPr>
        <p:txBody>
          <a:bodyPr>
            <a:normAutofit/>
          </a:bodyPr>
          <a:lstStyle/>
          <a:p>
            <a:pPr marL="359410" indent="-359410">
              <a:lnSpc>
                <a:spcPct val="115000"/>
              </a:lnSpc>
            </a:pPr>
            <a:r>
              <a:rPr lang="en-US" sz="1700"/>
              <a:t>The last way you can protect yourself is through an auto cookie cleaner.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It automatically clears your cookies from your browser.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It can also clear your serch history automatically.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Ussaly these softwares are free so don’t pay money for one.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ONLY USE CREDIBLE SOFTWARE, DON’T USE STRANGE SOFTWARE FOUND ON A SCETCHY WEBSITE.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49793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91DCA-9CE5-457B-AFD0-E6A2847E5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976" y="1079500"/>
            <a:ext cx="4456328" cy="2138400"/>
          </a:xfrm>
        </p:spPr>
        <p:txBody>
          <a:bodyPr>
            <a:normAutofit/>
          </a:bodyPr>
          <a:lstStyle/>
          <a:p>
            <a:r>
              <a:rPr lang="en-US"/>
              <a:t>Part three: how would you tell other people.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27FC6-5716-45A3-8875-3A588451F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5087" y="4113213"/>
            <a:ext cx="3341826" cy="165576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7D5044-C0FC-41BD-921B-D2CEA70F4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759198" y="604046"/>
            <a:ext cx="464739" cy="464739"/>
          </a:xfrm>
          <a:custGeom>
            <a:avLst/>
            <a:gdLst>
              <a:gd name="connsiteX0" fmla="*/ 464132 w 464739"/>
              <a:gd name="connsiteY0" fmla="*/ 463881 h 464739"/>
              <a:gd name="connsiteX1" fmla="*/ 463891 w 464739"/>
              <a:gd name="connsiteY1" fmla="*/ 463892 h 464739"/>
              <a:gd name="connsiteX2" fmla="*/ 463880 w 464739"/>
              <a:gd name="connsiteY2" fmla="*/ 464132 h 464739"/>
              <a:gd name="connsiteX3" fmla="*/ 463651 w 464739"/>
              <a:gd name="connsiteY3" fmla="*/ 463904 h 464739"/>
              <a:gd name="connsiteX4" fmla="*/ 446142 w 464739"/>
              <a:gd name="connsiteY4" fmla="*/ 464739 h 464739"/>
              <a:gd name="connsiteX5" fmla="*/ 130673 w 464739"/>
              <a:gd name="connsiteY5" fmla="*/ 334067 h 464739"/>
              <a:gd name="connsiteX6" fmla="*/ 0 w 464739"/>
              <a:gd name="connsiteY6" fmla="*/ 18597 h 464739"/>
              <a:gd name="connsiteX7" fmla="*/ 836 w 464739"/>
              <a:gd name="connsiteY7" fmla="*/ 1089 h 464739"/>
              <a:gd name="connsiteX8" fmla="*/ 607 w 464739"/>
              <a:gd name="connsiteY8" fmla="*/ 859 h 464739"/>
              <a:gd name="connsiteX9" fmla="*/ 848 w 464739"/>
              <a:gd name="connsiteY9" fmla="*/ 848 h 464739"/>
              <a:gd name="connsiteX10" fmla="*/ 859 w 464739"/>
              <a:gd name="connsiteY10" fmla="*/ 607 h 464739"/>
              <a:gd name="connsiteX11" fmla="*/ 1089 w 464739"/>
              <a:gd name="connsiteY11" fmla="*/ 836 h 464739"/>
              <a:gd name="connsiteX12" fmla="*/ 18597 w 464739"/>
              <a:gd name="connsiteY12" fmla="*/ 0 h 464739"/>
              <a:gd name="connsiteX13" fmla="*/ 334067 w 464739"/>
              <a:gd name="connsiteY13" fmla="*/ 130672 h 464739"/>
              <a:gd name="connsiteX14" fmla="*/ 464739 w 464739"/>
              <a:gd name="connsiteY14" fmla="*/ 446142 h 464739"/>
              <a:gd name="connsiteX15" fmla="*/ 463903 w 464739"/>
              <a:gd name="connsiteY15" fmla="*/ 463652 h 46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4739" h="464739">
                <a:moveTo>
                  <a:pt x="464132" y="463881"/>
                </a:moveTo>
                <a:lnTo>
                  <a:pt x="463891" y="463892"/>
                </a:lnTo>
                <a:lnTo>
                  <a:pt x="463880" y="464132"/>
                </a:lnTo>
                <a:lnTo>
                  <a:pt x="463651" y="463904"/>
                </a:lnTo>
                <a:lnTo>
                  <a:pt x="446142" y="464739"/>
                </a:lnTo>
                <a:cubicBezTo>
                  <a:pt x="331965" y="464739"/>
                  <a:pt x="217787" y="421182"/>
                  <a:pt x="130673" y="334067"/>
                </a:cubicBezTo>
                <a:cubicBezTo>
                  <a:pt x="43558" y="246953"/>
                  <a:pt x="1" y="132775"/>
                  <a:pt x="0" y="18597"/>
                </a:cubicBezTo>
                <a:lnTo>
                  <a:pt x="836" y="1089"/>
                </a:lnTo>
                <a:lnTo>
                  <a:pt x="607" y="859"/>
                </a:lnTo>
                <a:lnTo>
                  <a:pt x="848" y="848"/>
                </a:lnTo>
                <a:lnTo>
                  <a:pt x="859" y="607"/>
                </a:lnTo>
                <a:lnTo>
                  <a:pt x="1089" y="836"/>
                </a:lnTo>
                <a:lnTo>
                  <a:pt x="18597" y="0"/>
                </a:lnTo>
                <a:cubicBezTo>
                  <a:pt x="132775" y="0"/>
                  <a:pt x="246952" y="43557"/>
                  <a:pt x="334067" y="130672"/>
                </a:cubicBezTo>
                <a:cubicBezTo>
                  <a:pt x="421182" y="217787"/>
                  <a:pt x="464739" y="331964"/>
                  <a:pt x="464739" y="446142"/>
                </a:cubicBezTo>
                <a:lnTo>
                  <a:pt x="463903" y="4636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0C59C6-5DFE-4F83-A118-7B0F1AD93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07906" y="2694497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73AD71-A9B2-42A5-A6AA-DC06CC4F8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>
            <a:off x="1638112" y="796012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D743CE-A4C9-4C61-8969-5096C42E4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85060" y="882376"/>
            <a:ext cx="340415" cy="3404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D12B198-BFE5-4867-B13A-199FE41B4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39412" y="1420178"/>
            <a:ext cx="901736" cy="1868598"/>
          </a:xfrm>
          <a:custGeom>
            <a:avLst/>
            <a:gdLst>
              <a:gd name="connsiteX0" fmla="*/ 450869 w 901736"/>
              <a:gd name="connsiteY0" fmla="*/ 0 h 1868598"/>
              <a:gd name="connsiteX1" fmla="*/ 492611 w 901736"/>
              <a:gd name="connsiteY1" fmla="*/ 52638 h 1868598"/>
              <a:gd name="connsiteX2" fmla="*/ 894647 w 901736"/>
              <a:gd name="connsiteY2" fmla="*/ 1225278 h 1868598"/>
              <a:gd name="connsiteX3" fmla="*/ 901596 w 901736"/>
              <a:gd name="connsiteY3" fmla="*/ 1416229 h 1868598"/>
              <a:gd name="connsiteX4" fmla="*/ 901595 w 901736"/>
              <a:gd name="connsiteY4" fmla="*/ 1416229 h 1868598"/>
              <a:gd name="connsiteX5" fmla="*/ 901736 w 901736"/>
              <a:gd name="connsiteY5" fmla="*/ 1420099 h 1868598"/>
              <a:gd name="connsiteX6" fmla="*/ 892724 w 901736"/>
              <a:gd name="connsiteY6" fmla="*/ 1509500 h 1868598"/>
              <a:gd name="connsiteX7" fmla="*/ 452126 w 901736"/>
              <a:gd name="connsiteY7" fmla="*/ 1868598 h 1868598"/>
              <a:gd name="connsiteX8" fmla="*/ 450868 w 901736"/>
              <a:gd name="connsiteY8" fmla="*/ 1868471 h 1868598"/>
              <a:gd name="connsiteX9" fmla="*/ 450868 w 901736"/>
              <a:gd name="connsiteY9" fmla="*/ 1346995 h 1868598"/>
              <a:gd name="connsiteX10" fmla="*/ 450868 w 901736"/>
              <a:gd name="connsiteY10" fmla="*/ 969255 h 1868598"/>
              <a:gd name="connsiteX11" fmla="*/ 450868 w 901736"/>
              <a:gd name="connsiteY11" fmla="*/ 664370 h 1868598"/>
              <a:gd name="connsiteX12" fmla="*/ 450869 w 901736"/>
              <a:gd name="connsiteY12" fmla="*/ 664370 h 1868598"/>
              <a:gd name="connsiteX13" fmla="*/ 450867 w 901736"/>
              <a:gd name="connsiteY13" fmla="*/ 0 h 1868598"/>
              <a:gd name="connsiteX14" fmla="*/ 450867 w 901736"/>
              <a:gd name="connsiteY14" fmla="*/ 664370 h 1868598"/>
              <a:gd name="connsiteX15" fmla="*/ 450868 w 901736"/>
              <a:gd name="connsiteY15" fmla="*/ 664370 h 1868598"/>
              <a:gd name="connsiteX16" fmla="*/ 450868 w 901736"/>
              <a:gd name="connsiteY16" fmla="*/ 969255 h 1868598"/>
              <a:gd name="connsiteX17" fmla="*/ 450868 w 901736"/>
              <a:gd name="connsiteY17" fmla="*/ 1346995 h 1868598"/>
              <a:gd name="connsiteX18" fmla="*/ 450868 w 901736"/>
              <a:gd name="connsiteY18" fmla="*/ 1868471 h 1868598"/>
              <a:gd name="connsiteX19" fmla="*/ 449610 w 901736"/>
              <a:gd name="connsiteY19" fmla="*/ 1868598 h 1868598"/>
              <a:gd name="connsiteX20" fmla="*/ 9012 w 901736"/>
              <a:gd name="connsiteY20" fmla="*/ 1509500 h 1868598"/>
              <a:gd name="connsiteX21" fmla="*/ 0 w 901736"/>
              <a:gd name="connsiteY21" fmla="*/ 1420099 h 1868598"/>
              <a:gd name="connsiteX22" fmla="*/ 141 w 901736"/>
              <a:gd name="connsiteY22" fmla="*/ 1416229 h 1868598"/>
              <a:gd name="connsiteX23" fmla="*/ 140 w 901736"/>
              <a:gd name="connsiteY23" fmla="*/ 1416229 h 1868598"/>
              <a:gd name="connsiteX24" fmla="*/ 7089 w 901736"/>
              <a:gd name="connsiteY24" fmla="*/ 1225278 h 1868598"/>
              <a:gd name="connsiteX25" fmla="*/ 409125 w 901736"/>
              <a:gd name="connsiteY25" fmla="*/ 52638 h 186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01736" h="1868598">
                <a:moveTo>
                  <a:pt x="450869" y="0"/>
                </a:moveTo>
                <a:lnTo>
                  <a:pt x="492611" y="52638"/>
                </a:lnTo>
                <a:cubicBezTo>
                  <a:pt x="713860" y="359618"/>
                  <a:pt x="861255" y="769067"/>
                  <a:pt x="894647" y="1225278"/>
                </a:cubicBezTo>
                <a:lnTo>
                  <a:pt x="901596" y="1416229"/>
                </a:lnTo>
                <a:lnTo>
                  <a:pt x="901595" y="1416229"/>
                </a:lnTo>
                <a:lnTo>
                  <a:pt x="901736" y="1420099"/>
                </a:lnTo>
                <a:lnTo>
                  <a:pt x="892724" y="1509500"/>
                </a:lnTo>
                <a:cubicBezTo>
                  <a:pt x="850788" y="1714437"/>
                  <a:pt x="669460" y="1868598"/>
                  <a:pt x="452126" y="1868598"/>
                </a:cubicBezTo>
                <a:lnTo>
                  <a:pt x="450868" y="1868471"/>
                </a:lnTo>
                <a:lnTo>
                  <a:pt x="450868" y="1346995"/>
                </a:lnTo>
                <a:lnTo>
                  <a:pt x="450868" y="969255"/>
                </a:lnTo>
                <a:lnTo>
                  <a:pt x="450868" y="664370"/>
                </a:lnTo>
                <a:lnTo>
                  <a:pt x="450869" y="664370"/>
                </a:lnTo>
                <a:close/>
                <a:moveTo>
                  <a:pt x="450867" y="0"/>
                </a:moveTo>
                <a:lnTo>
                  <a:pt x="450867" y="664370"/>
                </a:lnTo>
                <a:lnTo>
                  <a:pt x="450868" y="664370"/>
                </a:lnTo>
                <a:lnTo>
                  <a:pt x="450868" y="969255"/>
                </a:lnTo>
                <a:lnTo>
                  <a:pt x="450868" y="1346995"/>
                </a:lnTo>
                <a:lnTo>
                  <a:pt x="450868" y="1868471"/>
                </a:lnTo>
                <a:lnTo>
                  <a:pt x="449610" y="1868598"/>
                </a:lnTo>
                <a:cubicBezTo>
                  <a:pt x="232276" y="1868598"/>
                  <a:pt x="50948" y="1714437"/>
                  <a:pt x="9012" y="1509500"/>
                </a:cubicBezTo>
                <a:lnTo>
                  <a:pt x="0" y="1420099"/>
                </a:lnTo>
                <a:lnTo>
                  <a:pt x="141" y="1416229"/>
                </a:lnTo>
                <a:lnTo>
                  <a:pt x="140" y="1416229"/>
                </a:lnTo>
                <a:lnTo>
                  <a:pt x="7089" y="1225278"/>
                </a:lnTo>
                <a:cubicBezTo>
                  <a:pt x="40481" y="769067"/>
                  <a:pt x="187876" y="359618"/>
                  <a:pt x="409125" y="52638"/>
                </a:cubicBez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14FB45-3E95-44C0-8B14-18E3A5B9B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V="1">
            <a:off x="2274277" y="2744140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09C3B3-A2C4-4FEA-BE56-D6B9E0083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F314B9F-8AF4-4376-9568-6285B1234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1C67526-3B2B-41B3-A8FD-141E1F828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06655" y="5832285"/>
            <a:ext cx="340415" cy="3404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35B334E-B7AB-4395-9F2B-FD74A4085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306399" y="5010707"/>
            <a:ext cx="571820" cy="1316717"/>
          </a:xfrm>
          <a:custGeom>
            <a:avLst/>
            <a:gdLst>
              <a:gd name="connsiteX0" fmla="*/ 282417 w 571820"/>
              <a:gd name="connsiteY0" fmla="*/ 0 h 1316717"/>
              <a:gd name="connsiteX1" fmla="*/ 285910 w 571820"/>
              <a:gd name="connsiteY1" fmla="*/ 3175 h 1316717"/>
              <a:gd name="connsiteX2" fmla="*/ 287393 w 571820"/>
              <a:gd name="connsiteY2" fmla="*/ 1827 h 1316717"/>
              <a:gd name="connsiteX3" fmla="*/ 289403 w 571820"/>
              <a:gd name="connsiteY3" fmla="*/ 0 h 1316717"/>
              <a:gd name="connsiteX4" fmla="*/ 289403 w 571820"/>
              <a:gd name="connsiteY4" fmla="*/ 6349 h 1316717"/>
              <a:gd name="connsiteX5" fmla="*/ 309203 w 571820"/>
              <a:gd name="connsiteY5" fmla="*/ 24345 h 1316717"/>
              <a:gd name="connsiteX6" fmla="*/ 571820 w 571820"/>
              <a:gd name="connsiteY6" fmla="*/ 658359 h 1316717"/>
              <a:gd name="connsiteX7" fmla="*/ 309203 w 571820"/>
              <a:gd name="connsiteY7" fmla="*/ 1292372 h 1316717"/>
              <a:gd name="connsiteX8" fmla="*/ 289403 w 571820"/>
              <a:gd name="connsiteY8" fmla="*/ 1310368 h 1316717"/>
              <a:gd name="connsiteX9" fmla="*/ 289403 w 571820"/>
              <a:gd name="connsiteY9" fmla="*/ 1316717 h 1316717"/>
              <a:gd name="connsiteX10" fmla="*/ 287393 w 571820"/>
              <a:gd name="connsiteY10" fmla="*/ 1314890 h 1316717"/>
              <a:gd name="connsiteX11" fmla="*/ 285910 w 571820"/>
              <a:gd name="connsiteY11" fmla="*/ 1313542 h 1316717"/>
              <a:gd name="connsiteX12" fmla="*/ 282417 w 571820"/>
              <a:gd name="connsiteY12" fmla="*/ 1316717 h 1316717"/>
              <a:gd name="connsiteX13" fmla="*/ 282417 w 571820"/>
              <a:gd name="connsiteY13" fmla="*/ 1310367 h 1316717"/>
              <a:gd name="connsiteX14" fmla="*/ 262617 w 571820"/>
              <a:gd name="connsiteY14" fmla="*/ 1292372 h 1316717"/>
              <a:gd name="connsiteX15" fmla="*/ 0 w 571820"/>
              <a:gd name="connsiteY15" fmla="*/ 658358 h 1316717"/>
              <a:gd name="connsiteX16" fmla="*/ 262617 w 571820"/>
              <a:gd name="connsiteY16" fmla="*/ 24345 h 1316717"/>
              <a:gd name="connsiteX17" fmla="*/ 282417 w 571820"/>
              <a:gd name="connsiteY17" fmla="*/ 6349 h 131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1820" h="1316717">
                <a:moveTo>
                  <a:pt x="282417" y="0"/>
                </a:moveTo>
                <a:lnTo>
                  <a:pt x="285910" y="3175"/>
                </a:lnTo>
                <a:lnTo>
                  <a:pt x="287393" y="1827"/>
                </a:lnTo>
                <a:lnTo>
                  <a:pt x="289403" y="0"/>
                </a:lnTo>
                <a:lnTo>
                  <a:pt x="289403" y="6349"/>
                </a:lnTo>
                <a:lnTo>
                  <a:pt x="309203" y="24345"/>
                </a:lnTo>
                <a:cubicBezTo>
                  <a:pt x="471461" y="186603"/>
                  <a:pt x="571820" y="410761"/>
                  <a:pt x="571820" y="658359"/>
                </a:cubicBezTo>
                <a:cubicBezTo>
                  <a:pt x="571820" y="905956"/>
                  <a:pt x="471461" y="1130114"/>
                  <a:pt x="309203" y="1292372"/>
                </a:cubicBezTo>
                <a:lnTo>
                  <a:pt x="289403" y="1310368"/>
                </a:lnTo>
                <a:lnTo>
                  <a:pt x="289403" y="1316717"/>
                </a:lnTo>
                <a:lnTo>
                  <a:pt x="287393" y="1314890"/>
                </a:lnTo>
                <a:lnTo>
                  <a:pt x="285910" y="1313542"/>
                </a:lnTo>
                <a:lnTo>
                  <a:pt x="282417" y="1316717"/>
                </a:lnTo>
                <a:lnTo>
                  <a:pt x="282417" y="1310367"/>
                </a:lnTo>
                <a:lnTo>
                  <a:pt x="262617" y="1292372"/>
                </a:lnTo>
                <a:cubicBezTo>
                  <a:pt x="100359" y="1130113"/>
                  <a:pt x="0" y="905956"/>
                  <a:pt x="0" y="658358"/>
                </a:cubicBezTo>
                <a:cubicBezTo>
                  <a:pt x="0" y="410761"/>
                  <a:pt x="100359" y="186603"/>
                  <a:pt x="262617" y="24345"/>
                </a:cubicBezTo>
                <a:lnTo>
                  <a:pt x="282417" y="6349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82A241-3D03-49F2-9515-690487FBF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789" y="608309"/>
            <a:ext cx="3532531" cy="5929857"/>
            <a:chOff x="404789" y="608309"/>
            <a:chExt cx="3532531" cy="59298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06EB4C5-742F-447D-B28D-F64AB9EEE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 flipV="1">
              <a:off x="559780" y="2646371"/>
              <a:ext cx="2287608" cy="3673900"/>
              <a:chOff x="-6080955" y="3437416"/>
              <a:chExt cx="2287608" cy="3673900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4995024-146A-4770-B919-056CCF5537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-4937151" y="4754133"/>
                <a:ext cx="0" cy="235718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0E9FCC2-0C21-4DAF-B958-07DD64296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H="1">
                <a:off x="-5226554" y="3437416"/>
                <a:ext cx="571820" cy="1316717"/>
              </a:xfrm>
              <a:custGeom>
                <a:avLst/>
                <a:gdLst>
                  <a:gd name="connsiteX0" fmla="*/ 282417 w 571820"/>
                  <a:gd name="connsiteY0" fmla="*/ 1316717 h 1316717"/>
                  <a:gd name="connsiteX1" fmla="*/ 285910 w 571820"/>
                  <a:gd name="connsiteY1" fmla="*/ 1313542 h 1316717"/>
                  <a:gd name="connsiteX2" fmla="*/ 289403 w 571820"/>
                  <a:gd name="connsiteY2" fmla="*/ 1316717 h 1316717"/>
                  <a:gd name="connsiteX3" fmla="*/ 289403 w 571820"/>
                  <a:gd name="connsiteY3" fmla="*/ 1310368 h 1316717"/>
                  <a:gd name="connsiteX4" fmla="*/ 309203 w 571820"/>
                  <a:gd name="connsiteY4" fmla="*/ 1292372 h 1316717"/>
                  <a:gd name="connsiteX5" fmla="*/ 571820 w 571820"/>
                  <a:gd name="connsiteY5" fmla="*/ 658358 h 1316717"/>
                  <a:gd name="connsiteX6" fmla="*/ 309203 w 571820"/>
                  <a:gd name="connsiteY6" fmla="*/ 24345 h 1316717"/>
                  <a:gd name="connsiteX7" fmla="*/ 289403 w 571820"/>
                  <a:gd name="connsiteY7" fmla="*/ 6349 h 1316717"/>
                  <a:gd name="connsiteX8" fmla="*/ 289403 w 571820"/>
                  <a:gd name="connsiteY8" fmla="*/ 0 h 1316717"/>
                  <a:gd name="connsiteX9" fmla="*/ 285910 w 571820"/>
                  <a:gd name="connsiteY9" fmla="*/ 3175 h 1316717"/>
                  <a:gd name="connsiteX10" fmla="*/ 282417 w 571820"/>
                  <a:gd name="connsiteY10" fmla="*/ 0 h 1316717"/>
                  <a:gd name="connsiteX11" fmla="*/ 282417 w 571820"/>
                  <a:gd name="connsiteY11" fmla="*/ 6350 h 1316717"/>
                  <a:gd name="connsiteX12" fmla="*/ 262617 w 571820"/>
                  <a:gd name="connsiteY12" fmla="*/ 24345 h 1316717"/>
                  <a:gd name="connsiteX13" fmla="*/ 0 w 571820"/>
                  <a:gd name="connsiteY13" fmla="*/ 658359 h 1316717"/>
                  <a:gd name="connsiteX14" fmla="*/ 262617 w 571820"/>
                  <a:gd name="connsiteY14" fmla="*/ 1292372 h 1316717"/>
                  <a:gd name="connsiteX15" fmla="*/ 282417 w 571820"/>
                  <a:gd name="connsiteY15" fmla="*/ 1310368 h 1316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1820" h="1316717">
                    <a:moveTo>
                      <a:pt x="282417" y="1316717"/>
                    </a:moveTo>
                    <a:lnTo>
                      <a:pt x="285910" y="1313542"/>
                    </a:lnTo>
                    <a:lnTo>
                      <a:pt x="289403" y="1316717"/>
                    </a:lnTo>
                    <a:lnTo>
                      <a:pt x="289403" y="1310368"/>
                    </a:lnTo>
                    <a:lnTo>
                      <a:pt x="309203" y="1292372"/>
                    </a:lnTo>
                    <a:cubicBezTo>
                      <a:pt x="471461" y="1130114"/>
                      <a:pt x="571820" y="905956"/>
                      <a:pt x="571820" y="658358"/>
                    </a:cubicBezTo>
                    <a:cubicBezTo>
                      <a:pt x="571820" y="410761"/>
                      <a:pt x="471461" y="186603"/>
                      <a:pt x="309203" y="24345"/>
                    </a:cubicBezTo>
                    <a:lnTo>
                      <a:pt x="289403" y="6349"/>
                    </a:lnTo>
                    <a:lnTo>
                      <a:pt x="289403" y="0"/>
                    </a:lnTo>
                    <a:lnTo>
                      <a:pt x="285910" y="3175"/>
                    </a:lnTo>
                    <a:lnTo>
                      <a:pt x="282417" y="0"/>
                    </a:lnTo>
                    <a:lnTo>
                      <a:pt x="282417" y="6350"/>
                    </a:lnTo>
                    <a:lnTo>
                      <a:pt x="262617" y="24345"/>
                    </a:lnTo>
                    <a:cubicBezTo>
                      <a:pt x="100359" y="186604"/>
                      <a:pt x="0" y="410761"/>
                      <a:pt x="0" y="658359"/>
                    </a:cubicBezTo>
                    <a:cubicBezTo>
                      <a:pt x="0" y="905956"/>
                      <a:pt x="100359" y="1130114"/>
                      <a:pt x="262617" y="1292372"/>
                    </a:cubicBezTo>
                    <a:lnTo>
                      <a:pt x="282417" y="1310368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342065E-24B7-4441-88A9-98962993F8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6080955" y="4476018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23FA6BA-2513-415C-BA4B-E879A41010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-4937151" y="4476018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6239F02-2DBC-4CAC-AA3F-243D0649B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6080955" y="5190567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B11F1A6-D8AC-465F-9ED9-554E58F73A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-4937151" y="5190567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066101D-03CF-4DB9-B962-F7DB806FD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6080955" y="5934581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45EFA12-DAD4-4108-B86D-C86A4CC88D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-4937151" y="5934581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51FE0DB-0A7E-417A-B47D-569C4FB9A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1736442" y="397061"/>
              <a:ext cx="1785983" cy="2208479"/>
              <a:chOff x="2725201" y="4453039"/>
              <a:chExt cx="1785983" cy="2208479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8596D8F-CB16-49CF-B881-3AF402821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3618192" y="4453039"/>
                <a:ext cx="0" cy="22084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F37FB24-AFCD-493D-B340-7EED10E977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2738439" y="5243393"/>
                <a:ext cx="176093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89B142B-6F71-458C-8CAC-4B3E1A4415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725201" y="4861779"/>
                <a:ext cx="1785983" cy="1799739"/>
              </a:xfrm>
              <a:custGeom>
                <a:avLst/>
                <a:gdLst>
                  <a:gd name="connsiteX0" fmla="*/ 440819 w 1785983"/>
                  <a:gd name="connsiteY0" fmla="*/ 59 h 1799739"/>
                  <a:gd name="connsiteX1" fmla="*/ 845918 w 1785983"/>
                  <a:gd name="connsiteY1" fmla="*/ 261596 h 1799739"/>
                  <a:gd name="connsiteX2" fmla="*/ 892992 w 1785983"/>
                  <a:gd name="connsiteY2" fmla="*/ 360758 h 1799739"/>
                  <a:gd name="connsiteX3" fmla="*/ 892992 w 1785983"/>
                  <a:gd name="connsiteY3" fmla="*/ 365372 h 1799739"/>
                  <a:gd name="connsiteX4" fmla="*/ 940065 w 1785983"/>
                  <a:gd name="connsiteY4" fmla="*/ 266212 h 1799739"/>
                  <a:gd name="connsiteX5" fmla="*/ 1406106 w 1785983"/>
                  <a:gd name="connsiteY5" fmla="*/ 8338 h 1799739"/>
                  <a:gd name="connsiteX6" fmla="*/ 1022901 w 1785983"/>
                  <a:gd name="connsiteY6" fmla="*/ 1699451 h 1799739"/>
                  <a:gd name="connsiteX7" fmla="*/ 892991 w 1785983"/>
                  <a:gd name="connsiteY7" fmla="*/ 1799739 h 1799739"/>
                  <a:gd name="connsiteX8" fmla="*/ 892991 w 1785983"/>
                  <a:gd name="connsiteY8" fmla="*/ 1795123 h 1799739"/>
                  <a:gd name="connsiteX9" fmla="*/ 763082 w 1785983"/>
                  <a:gd name="connsiteY9" fmla="*/ 1694835 h 1799739"/>
                  <a:gd name="connsiteX10" fmla="*/ 379877 w 1785983"/>
                  <a:gd name="connsiteY10" fmla="*/ 3722 h 1799739"/>
                  <a:gd name="connsiteX11" fmla="*/ 440819 w 1785983"/>
                  <a:gd name="connsiteY11" fmla="*/ 59 h 1799739"/>
                  <a:gd name="connsiteX0" fmla="*/ 440819 w 1785983"/>
                  <a:gd name="connsiteY0" fmla="*/ 59 h 1849891"/>
                  <a:gd name="connsiteX1" fmla="*/ 845918 w 1785983"/>
                  <a:gd name="connsiteY1" fmla="*/ 261596 h 1849891"/>
                  <a:gd name="connsiteX2" fmla="*/ 892992 w 1785983"/>
                  <a:gd name="connsiteY2" fmla="*/ 360758 h 1849891"/>
                  <a:gd name="connsiteX3" fmla="*/ 892992 w 1785983"/>
                  <a:gd name="connsiteY3" fmla="*/ 365372 h 1849891"/>
                  <a:gd name="connsiteX4" fmla="*/ 940065 w 1785983"/>
                  <a:gd name="connsiteY4" fmla="*/ 266212 h 1849891"/>
                  <a:gd name="connsiteX5" fmla="*/ 1406106 w 1785983"/>
                  <a:gd name="connsiteY5" fmla="*/ 8338 h 1849891"/>
                  <a:gd name="connsiteX6" fmla="*/ 1022901 w 1785983"/>
                  <a:gd name="connsiteY6" fmla="*/ 1699451 h 1849891"/>
                  <a:gd name="connsiteX7" fmla="*/ 892991 w 1785983"/>
                  <a:gd name="connsiteY7" fmla="*/ 1799739 h 1849891"/>
                  <a:gd name="connsiteX8" fmla="*/ 838223 w 1785983"/>
                  <a:gd name="connsiteY8" fmla="*/ 1849891 h 1849891"/>
                  <a:gd name="connsiteX9" fmla="*/ 763082 w 1785983"/>
                  <a:gd name="connsiteY9" fmla="*/ 1694835 h 1849891"/>
                  <a:gd name="connsiteX10" fmla="*/ 379877 w 1785983"/>
                  <a:gd name="connsiteY10" fmla="*/ 3722 h 1849891"/>
                  <a:gd name="connsiteX11" fmla="*/ 440819 w 1785983"/>
                  <a:gd name="connsiteY11" fmla="*/ 59 h 1849891"/>
                  <a:gd name="connsiteX0" fmla="*/ 440819 w 1785983"/>
                  <a:gd name="connsiteY0" fmla="*/ 59 h 1799739"/>
                  <a:gd name="connsiteX1" fmla="*/ 845918 w 1785983"/>
                  <a:gd name="connsiteY1" fmla="*/ 261596 h 1799739"/>
                  <a:gd name="connsiteX2" fmla="*/ 892992 w 1785983"/>
                  <a:gd name="connsiteY2" fmla="*/ 360758 h 1799739"/>
                  <a:gd name="connsiteX3" fmla="*/ 892992 w 1785983"/>
                  <a:gd name="connsiteY3" fmla="*/ 365372 h 1799739"/>
                  <a:gd name="connsiteX4" fmla="*/ 940065 w 1785983"/>
                  <a:gd name="connsiteY4" fmla="*/ 266212 h 1799739"/>
                  <a:gd name="connsiteX5" fmla="*/ 1406106 w 1785983"/>
                  <a:gd name="connsiteY5" fmla="*/ 8338 h 1799739"/>
                  <a:gd name="connsiteX6" fmla="*/ 1022901 w 1785983"/>
                  <a:gd name="connsiteY6" fmla="*/ 1699451 h 1799739"/>
                  <a:gd name="connsiteX7" fmla="*/ 892991 w 1785983"/>
                  <a:gd name="connsiteY7" fmla="*/ 1799739 h 1799739"/>
                  <a:gd name="connsiteX8" fmla="*/ 763082 w 1785983"/>
                  <a:gd name="connsiteY8" fmla="*/ 1694835 h 1799739"/>
                  <a:gd name="connsiteX9" fmla="*/ 379877 w 1785983"/>
                  <a:gd name="connsiteY9" fmla="*/ 3722 h 1799739"/>
                  <a:gd name="connsiteX10" fmla="*/ 440819 w 1785983"/>
                  <a:gd name="connsiteY10" fmla="*/ 59 h 179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85983" h="1799739">
                    <a:moveTo>
                      <a:pt x="440819" y="59"/>
                    </a:moveTo>
                    <a:cubicBezTo>
                      <a:pt x="584367" y="2557"/>
                      <a:pt x="735105" y="83293"/>
                      <a:pt x="845918" y="261596"/>
                    </a:cubicBezTo>
                    <a:lnTo>
                      <a:pt x="892992" y="360758"/>
                    </a:lnTo>
                    <a:lnTo>
                      <a:pt x="892992" y="365372"/>
                    </a:lnTo>
                    <a:lnTo>
                      <a:pt x="940065" y="266212"/>
                    </a:lnTo>
                    <a:cubicBezTo>
                      <a:pt x="1066709" y="62437"/>
                      <a:pt x="1245499" y="-13903"/>
                      <a:pt x="1406106" y="8338"/>
                    </a:cubicBezTo>
                    <a:cubicBezTo>
                      <a:pt x="1827702" y="66720"/>
                      <a:pt x="2124001" y="804388"/>
                      <a:pt x="1022901" y="1699451"/>
                    </a:cubicBezTo>
                    <a:lnTo>
                      <a:pt x="892991" y="1799739"/>
                    </a:lnTo>
                    <a:lnTo>
                      <a:pt x="763082" y="1694835"/>
                    </a:lnTo>
                    <a:cubicBezTo>
                      <a:pt x="-338018" y="799772"/>
                      <a:pt x="-41719" y="62104"/>
                      <a:pt x="379877" y="3722"/>
                    </a:cubicBezTo>
                    <a:cubicBezTo>
                      <a:pt x="399953" y="942"/>
                      <a:pt x="420313" y="-298"/>
                      <a:pt x="440819" y="59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Bell MT" panose="02020503060305020303" pitchFamily="18" charset="0"/>
                </a:endParaRPr>
              </a:p>
            </p:txBody>
          </p:sp>
          <p:sp>
            <p:nvSpPr>
              <p:cNvPr id="55" name="Rectangle 30">
                <a:extLst>
                  <a:ext uri="{FF2B5EF4-FFF2-40B4-BE49-F238E27FC236}">
                    <a16:creationId xmlns:a16="http://schemas.microsoft.com/office/drawing/2014/main" id="{E577B59B-3FF5-4CE3-B8CD-B37F6E4E4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3124232" y="5447997"/>
                <a:ext cx="987915" cy="987915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30">
                <a:extLst>
                  <a:ext uri="{FF2B5EF4-FFF2-40B4-BE49-F238E27FC236}">
                    <a16:creationId xmlns:a16="http://schemas.microsoft.com/office/drawing/2014/main" id="{912FC165-D3BB-433A-BEED-90223608AB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3315029" y="5983110"/>
                <a:ext cx="606323" cy="606323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09A7342-6944-4593-A8CB-2E56FC75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 flipV="1">
              <a:off x="2226591" y="2385858"/>
              <a:ext cx="864005" cy="1032464"/>
              <a:chOff x="2207971" y="2384401"/>
              <a:chExt cx="864005" cy="1032464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BBFA3E1-95AC-4B97-94E0-FA975C6A1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F0692E3-CEC8-47C3-B77F-E9C8614F6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B80E6A3-263D-4DD4-8C58-EA2BB38C5B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5AA2C02F-3722-4124-9F30-AB9D6F052A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B6EC254-9786-4485-A07E-0F055DA958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B57BFA-A302-43AD-B2D6-EE3191DDD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58529" y="5784159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EABC33-1767-4B45-924F-3ECD00964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36934" y="834250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748559-962C-4EC9-A1EC-E5E55AFDF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91286" y="1090043"/>
              <a:ext cx="901736" cy="2160000"/>
              <a:chOff x="8217770" y="397306"/>
              <a:chExt cx="901736" cy="2160000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B099024-D74B-47AA-8E9C-40AF75B947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668638" y="397306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4AC7ACA-BFE6-46A8-A8AA-78602ED708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8217770" y="397306"/>
                <a:ext cx="901736" cy="1868598"/>
              </a:xfrm>
              <a:custGeom>
                <a:avLst/>
                <a:gdLst>
                  <a:gd name="connsiteX0" fmla="*/ 450869 w 901736"/>
                  <a:gd name="connsiteY0" fmla="*/ 0 h 1868598"/>
                  <a:gd name="connsiteX1" fmla="*/ 450868 w 901736"/>
                  <a:gd name="connsiteY1" fmla="*/ 0 h 1868598"/>
                  <a:gd name="connsiteX2" fmla="*/ 450867 w 901736"/>
                  <a:gd name="connsiteY2" fmla="*/ 0 h 1868598"/>
                  <a:gd name="connsiteX3" fmla="*/ 409125 w 901736"/>
                  <a:gd name="connsiteY3" fmla="*/ 52638 h 1868598"/>
                  <a:gd name="connsiteX4" fmla="*/ 7089 w 901736"/>
                  <a:gd name="connsiteY4" fmla="*/ 1225278 h 1868598"/>
                  <a:gd name="connsiteX5" fmla="*/ 140 w 901736"/>
                  <a:gd name="connsiteY5" fmla="*/ 1416229 h 1868598"/>
                  <a:gd name="connsiteX6" fmla="*/ 141 w 901736"/>
                  <a:gd name="connsiteY6" fmla="*/ 1416229 h 1868598"/>
                  <a:gd name="connsiteX7" fmla="*/ 0 w 901736"/>
                  <a:gd name="connsiteY7" fmla="*/ 1420099 h 1868598"/>
                  <a:gd name="connsiteX8" fmla="*/ 9012 w 901736"/>
                  <a:gd name="connsiteY8" fmla="*/ 1509500 h 1868598"/>
                  <a:gd name="connsiteX9" fmla="*/ 449610 w 901736"/>
                  <a:gd name="connsiteY9" fmla="*/ 1868598 h 1868598"/>
                  <a:gd name="connsiteX10" fmla="*/ 450868 w 901736"/>
                  <a:gd name="connsiteY10" fmla="*/ 1868471 h 1868598"/>
                  <a:gd name="connsiteX11" fmla="*/ 452126 w 901736"/>
                  <a:gd name="connsiteY11" fmla="*/ 1868598 h 1868598"/>
                  <a:gd name="connsiteX12" fmla="*/ 892724 w 901736"/>
                  <a:gd name="connsiteY12" fmla="*/ 1509500 h 1868598"/>
                  <a:gd name="connsiteX13" fmla="*/ 901736 w 901736"/>
                  <a:gd name="connsiteY13" fmla="*/ 1420099 h 1868598"/>
                  <a:gd name="connsiteX14" fmla="*/ 901595 w 901736"/>
                  <a:gd name="connsiteY14" fmla="*/ 1416229 h 1868598"/>
                  <a:gd name="connsiteX15" fmla="*/ 901596 w 901736"/>
                  <a:gd name="connsiteY15" fmla="*/ 1416229 h 1868598"/>
                  <a:gd name="connsiteX16" fmla="*/ 894647 w 901736"/>
                  <a:gd name="connsiteY16" fmla="*/ 1225278 h 1868598"/>
                  <a:gd name="connsiteX17" fmla="*/ 492611 w 901736"/>
                  <a:gd name="connsiteY17" fmla="*/ 52638 h 18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01736" h="1868598">
                    <a:moveTo>
                      <a:pt x="450869" y="0"/>
                    </a:moveTo>
                    <a:lnTo>
                      <a:pt x="450868" y="0"/>
                    </a:lnTo>
                    <a:lnTo>
                      <a:pt x="450867" y="0"/>
                    </a:lnTo>
                    <a:lnTo>
                      <a:pt x="409125" y="52638"/>
                    </a:lnTo>
                    <a:cubicBezTo>
                      <a:pt x="187876" y="359618"/>
                      <a:pt x="40481" y="769067"/>
                      <a:pt x="7089" y="1225278"/>
                    </a:cubicBezTo>
                    <a:lnTo>
                      <a:pt x="140" y="1416229"/>
                    </a:lnTo>
                    <a:lnTo>
                      <a:pt x="141" y="1416229"/>
                    </a:lnTo>
                    <a:lnTo>
                      <a:pt x="0" y="1420099"/>
                    </a:lnTo>
                    <a:lnTo>
                      <a:pt x="9012" y="1509500"/>
                    </a:lnTo>
                    <a:cubicBezTo>
                      <a:pt x="50948" y="1714437"/>
                      <a:pt x="232276" y="1868598"/>
                      <a:pt x="449610" y="1868598"/>
                    </a:cubicBezTo>
                    <a:lnTo>
                      <a:pt x="450868" y="1868471"/>
                    </a:lnTo>
                    <a:lnTo>
                      <a:pt x="452126" y="1868598"/>
                    </a:lnTo>
                    <a:cubicBezTo>
                      <a:pt x="669460" y="1868598"/>
                      <a:pt x="850788" y="1714437"/>
                      <a:pt x="892724" y="1509500"/>
                    </a:cubicBezTo>
                    <a:lnTo>
                      <a:pt x="901736" y="1420099"/>
                    </a:lnTo>
                    <a:lnTo>
                      <a:pt x="901595" y="1416229"/>
                    </a:lnTo>
                    <a:lnTo>
                      <a:pt x="901596" y="1416229"/>
                    </a:lnTo>
                    <a:lnTo>
                      <a:pt x="894647" y="1225278"/>
                    </a:lnTo>
                    <a:cubicBezTo>
                      <a:pt x="861255" y="769067"/>
                      <a:pt x="713860" y="359618"/>
                      <a:pt x="492611" y="52638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5">
                <a:extLst>
                  <a:ext uri="{FF2B5EF4-FFF2-40B4-BE49-F238E27FC236}">
                    <a16:creationId xmlns:a16="http://schemas.microsoft.com/office/drawing/2014/main" id="{D0946E2F-C083-48AF-9D1C-3754DE0E8B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8370075" y="1136688"/>
                <a:ext cx="597126" cy="597126"/>
              </a:xfrm>
              <a:custGeom>
                <a:avLst/>
                <a:gdLst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0 w 1239398"/>
                  <a:gd name="connsiteY4" fmla="*/ 0 h 1239398"/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91440 w 1239398"/>
                  <a:gd name="connsiteY4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  <a:gd name="connsiteX3" fmla="*/ 91440 w 1239398"/>
                  <a:gd name="connsiteY3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9398" h="1239398">
                    <a:moveTo>
                      <a:pt x="1239398" y="0"/>
                    </a:moveTo>
                    <a:lnTo>
                      <a:pt x="1239398" y="1239398"/>
                    </a:lnTo>
                    <a:lnTo>
                      <a:pt x="0" y="123939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5">
                <a:extLst>
                  <a:ext uri="{FF2B5EF4-FFF2-40B4-BE49-F238E27FC236}">
                    <a16:creationId xmlns:a16="http://schemas.microsoft.com/office/drawing/2014/main" id="{8F933FF1-7DAC-4751-B504-C8C68E537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8457521" y="720913"/>
                <a:ext cx="422234" cy="422234"/>
              </a:xfrm>
              <a:custGeom>
                <a:avLst/>
                <a:gdLst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0 w 1239398"/>
                  <a:gd name="connsiteY4" fmla="*/ 0 h 1239398"/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91440 w 1239398"/>
                  <a:gd name="connsiteY4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  <a:gd name="connsiteX3" fmla="*/ 91440 w 1239398"/>
                  <a:gd name="connsiteY3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9398" h="1239398">
                    <a:moveTo>
                      <a:pt x="1239398" y="0"/>
                    </a:moveTo>
                    <a:lnTo>
                      <a:pt x="1239398" y="1239398"/>
                    </a:lnTo>
                    <a:lnTo>
                      <a:pt x="0" y="123939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D587E1-23B3-44EE-B0CA-84F46A8D5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>
              <a:off x="3365500" y="4918166"/>
              <a:ext cx="571820" cy="1620000"/>
              <a:chOff x="8482785" y="4330454"/>
              <a:chExt cx="571820" cy="162000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3EA330E-53DA-43C3-94DF-051C622C8C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F8DEE9-82BC-4F6D-9E7D-A61DE0391F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7FE6E3-76CF-4BFE-A9BB-D2B04E547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622419" y="427549"/>
              <a:ext cx="464739" cy="900000"/>
              <a:chOff x="4511184" y="2651374"/>
              <a:chExt cx="464739" cy="900000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B90047D-5FCF-4A72-98F9-4C5F3BE36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 flipH="1" flipV="1">
                <a:off x="4511184" y="2990814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D6597A5-9B58-4515-A65F-776A59968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V="1">
                <a:off x="4743982" y="2651374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16BED87-A484-418B-BFE2-B7AF165C5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392603" y="2694497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1DAC796-CA78-4ABE-BE2F-B8B4D60A6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8864022" y="796012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DDA4212-2A25-49B5-912F-FE46DB634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562642" y="882376"/>
            <a:ext cx="340415" cy="3404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D44875A-5D91-4826-BEA8-3D8137697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11064180" y="604046"/>
            <a:ext cx="464739" cy="464739"/>
          </a:xfrm>
          <a:custGeom>
            <a:avLst/>
            <a:gdLst>
              <a:gd name="connsiteX0" fmla="*/ 464132 w 464739"/>
              <a:gd name="connsiteY0" fmla="*/ 463881 h 464739"/>
              <a:gd name="connsiteX1" fmla="*/ 463891 w 464739"/>
              <a:gd name="connsiteY1" fmla="*/ 463892 h 464739"/>
              <a:gd name="connsiteX2" fmla="*/ 463880 w 464739"/>
              <a:gd name="connsiteY2" fmla="*/ 464132 h 464739"/>
              <a:gd name="connsiteX3" fmla="*/ 463651 w 464739"/>
              <a:gd name="connsiteY3" fmla="*/ 463904 h 464739"/>
              <a:gd name="connsiteX4" fmla="*/ 446142 w 464739"/>
              <a:gd name="connsiteY4" fmla="*/ 464739 h 464739"/>
              <a:gd name="connsiteX5" fmla="*/ 130673 w 464739"/>
              <a:gd name="connsiteY5" fmla="*/ 334067 h 464739"/>
              <a:gd name="connsiteX6" fmla="*/ 0 w 464739"/>
              <a:gd name="connsiteY6" fmla="*/ 18597 h 464739"/>
              <a:gd name="connsiteX7" fmla="*/ 836 w 464739"/>
              <a:gd name="connsiteY7" fmla="*/ 1089 h 464739"/>
              <a:gd name="connsiteX8" fmla="*/ 607 w 464739"/>
              <a:gd name="connsiteY8" fmla="*/ 859 h 464739"/>
              <a:gd name="connsiteX9" fmla="*/ 848 w 464739"/>
              <a:gd name="connsiteY9" fmla="*/ 848 h 464739"/>
              <a:gd name="connsiteX10" fmla="*/ 859 w 464739"/>
              <a:gd name="connsiteY10" fmla="*/ 607 h 464739"/>
              <a:gd name="connsiteX11" fmla="*/ 1089 w 464739"/>
              <a:gd name="connsiteY11" fmla="*/ 836 h 464739"/>
              <a:gd name="connsiteX12" fmla="*/ 18597 w 464739"/>
              <a:gd name="connsiteY12" fmla="*/ 0 h 464739"/>
              <a:gd name="connsiteX13" fmla="*/ 334067 w 464739"/>
              <a:gd name="connsiteY13" fmla="*/ 130672 h 464739"/>
              <a:gd name="connsiteX14" fmla="*/ 464739 w 464739"/>
              <a:gd name="connsiteY14" fmla="*/ 446142 h 464739"/>
              <a:gd name="connsiteX15" fmla="*/ 463903 w 464739"/>
              <a:gd name="connsiteY15" fmla="*/ 463652 h 46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4739" h="464739">
                <a:moveTo>
                  <a:pt x="464132" y="463881"/>
                </a:moveTo>
                <a:lnTo>
                  <a:pt x="463891" y="463892"/>
                </a:lnTo>
                <a:lnTo>
                  <a:pt x="463880" y="464132"/>
                </a:lnTo>
                <a:lnTo>
                  <a:pt x="463651" y="463904"/>
                </a:lnTo>
                <a:lnTo>
                  <a:pt x="446142" y="464739"/>
                </a:lnTo>
                <a:cubicBezTo>
                  <a:pt x="331965" y="464739"/>
                  <a:pt x="217787" y="421182"/>
                  <a:pt x="130673" y="334067"/>
                </a:cubicBezTo>
                <a:cubicBezTo>
                  <a:pt x="43558" y="246953"/>
                  <a:pt x="1" y="132775"/>
                  <a:pt x="0" y="18597"/>
                </a:cubicBezTo>
                <a:lnTo>
                  <a:pt x="836" y="1089"/>
                </a:lnTo>
                <a:lnTo>
                  <a:pt x="607" y="859"/>
                </a:lnTo>
                <a:lnTo>
                  <a:pt x="848" y="848"/>
                </a:lnTo>
                <a:lnTo>
                  <a:pt x="859" y="607"/>
                </a:lnTo>
                <a:lnTo>
                  <a:pt x="1089" y="836"/>
                </a:lnTo>
                <a:lnTo>
                  <a:pt x="18597" y="0"/>
                </a:lnTo>
                <a:cubicBezTo>
                  <a:pt x="132775" y="0"/>
                  <a:pt x="246952" y="43557"/>
                  <a:pt x="334067" y="130672"/>
                </a:cubicBezTo>
                <a:cubicBezTo>
                  <a:pt x="421182" y="217787"/>
                  <a:pt x="464739" y="331964"/>
                  <a:pt x="464739" y="446142"/>
                </a:cubicBezTo>
                <a:lnTo>
                  <a:pt x="463903" y="4636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6032A1D-6324-4525-B325-BA10F1B5A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 flipH="1" flipV="1">
            <a:off x="9148098" y="2744140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9407EC8-983A-4905-9D84-F10F99A2B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6426968-9D35-4263-9721-5B13F9D2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FD786AD-5715-4F40-BEE8-2D5F8F1EA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746969" y="1420178"/>
            <a:ext cx="901736" cy="1868598"/>
          </a:xfrm>
          <a:custGeom>
            <a:avLst/>
            <a:gdLst>
              <a:gd name="connsiteX0" fmla="*/ 450869 w 901736"/>
              <a:gd name="connsiteY0" fmla="*/ 0 h 1868598"/>
              <a:gd name="connsiteX1" fmla="*/ 492611 w 901736"/>
              <a:gd name="connsiteY1" fmla="*/ 52638 h 1868598"/>
              <a:gd name="connsiteX2" fmla="*/ 894647 w 901736"/>
              <a:gd name="connsiteY2" fmla="*/ 1225278 h 1868598"/>
              <a:gd name="connsiteX3" fmla="*/ 901596 w 901736"/>
              <a:gd name="connsiteY3" fmla="*/ 1416229 h 1868598"/>
              <a:gd name="connsiteX4" fmla="*/ 901595 w 901736"/>
              <a:gd name="connsiteY4" fmla="*/ 1416229 h 1868598"/>
              <a:gd name="connsiteX5" fmla="*/ 901736 w 901736"/>
              <a:gd name="connsiteY5" fmla="*/ 1420099 h 1868598"/>
              <a:gd name="connsiteX6" fmla="*/ 892724 w 901736"/>
              <a:gd name="connsiteY6" fmla="*/ 1509500 h 1868598"/>
              <a:gd name="connsiteX7" fmla="*/ 452126 w 901736"/>
              <a:gd name="connsiteY7" fmla="*/ 1868598 h 1868598"/>
              <a:gd name="connsiteX8" fmla="*/ 450868 w 901736"/>
              <a:gd name="connsiteY8" fmla="*/ 1868471 h 1868598"/>
              <a:gd name="connsiteX9" fmla="*/ 450868 w 901736"/>
              <a:gd name="connsiteY9" fmla="*/ 1346995 h 1868598"/>
              <a:gd name="connsiteX10" fmla="*/ 450868 w 901736"/>
              <a:gd name="connsiteY10" fmla="*/ 969255 h 1868598"/>
              <a:gd name="connsiteX11" fmla="*/ 450868 w 901736"/>
              <a:gd name="connsiteY11" fmla="*/ 664370 h 1868598"/>
              <a:gd name="connsiteX12" fmla="*/ 450869 w 901736"/>
              <a:gd name="connsiteY12" fmla="*/ 664370 h 1868598"/>
              <a:gd name="connsiteX13" fmla="*/ 450867 w 901736"/>
              <a:gd name="connsiteY13" fmla="*/ 0 h 1868598"/>
              <a:gd name="connsiteX14" fmla="*/ 450867 w 901736"/>
              <a:gd name="connsiteY14" fmla="*/ 664370 h 1868598"/>
              <a:gd name="connsiteX15" fmla="*/ 450868 w 901736"/>
              <a:gd name="connsiteY15" fmla="*/ 664370 h 1868598"/>
              <a:gd name="connsiteX16" fmla="*/ 450868 w 901736"/>
              <a:gd name="connsiteY16" fmla="*/ 969255 h 1868598"/>
              <a:gd name="connsiteX17" fmla="*/ 450868 w 901736"/>
              <a:gd name="connsiteY17" fmla="*/ 1346995 h 1868598"/>
              <a:gd name="connsiteX18" fmla="*/ 450868 w 901736"/>
              <a:gd name="connsiteY18" fmla="*/ 1868471 h 1868598"/>
              <a:gd name="connsiteX19" fmla="*/ 449610 w 901736"/>
              <a:gd name="connsiteY19" fmla="*/ 1868598 h 1868598"/>
              <a:gd name="connsiteX20" fmla="*/ 9012 w 901736"/>
              <a:gd name="connsiteY20" fmla="*/ 1509500 h 1868598"/>
              <a:gd name="connsiteX21" fmla="*/ 0 w 901736"/>
              <a:gd name="connsiteY21" fmla="*/ 1420099 h 1868598"/>
              <a:gd name="connsiteX22" fmla="*/ 141 w 901736"/>
              <a:gd name="connsiteY22" fmla="*/ 1416229 h 1868598"/>
              <a:gd name="connsiteX23" fmla="*/ 140 w 901736"/>
              <a:gd name="connsiteY23" fmla="*/ 1416229 h 1868598"/>
              <a:gd name="connsiteX24" fmla="*/ 7089 w 901736"/>
              <a:gd name="connsiteY24" fmla="*/ 1225278 h 1868598"/>
              <a:gd name="connsiteX25" fmla="*/ 409125 w 901736"/>
              <a:gd name="connsiteY25" fmla="*/ 52638 h 186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01736" h="1868598">
                <a:moveTo>
                  <a:pt x="450869" y="0"/>
                </a:moveTo>
                <a:lnTo>
                  <a:pt x="492611" y="52638"/>
                </a:lnTo>
                <a:cubicBezTo>
                  <a:pt x="713860" y="359618"/>
                  <a:pt x="861255" y="769067"/>
                  <a:pt x="894647" y="1225278"/>
                </a:cubicBezTo>
                <a:lnTo>
                  <a:pt x="901596" y="1416229"/>
                </a:lnTo>
                <a:lnTo>
                  <a:pt x="901595" y="1416229"/>
                </a:lnTo>
                <a:lnTo>
                  <a:pt x="901736" y="1420099"/>
                </a:lnTo>
                <a:lnTo>
                  <a:pt x="892724" y="1509500"/>
                </a:lnTo>
                <a:cubicBezTo>
                  <a:pt x="850788" y="1714437"/>
                  <a:pt x="669460" y="1868598"/>
                  <a:pt x="452126" y="1868598"/>
                </a:cubicBezTo>
                <a:lnTo>
                  <a:pt x="450868" y="1868471"/>
                </a:lnTo>
                <a:lnTo>
                  <a:pt x="450868" y="1346995"/>
                </a:lnTo>
                <a:lnTo>
                  <a:pt x="450868" y="969255"/>
                </a:lnTo>
                <a:lnTo>
                  <a:pt x="450868" y="664370"/>
                </a:lnTo>
                <a:lnTo>
                  <a:pt x="450869" y="664370"/>
                </a:lnTo>
                <a:close/>
                <a:moveTo>
                  <a:pt x="450867" y="0"/>
                </a:moveTo>
                <a:lnTo>
                  <a:pt x="450867" y="664370"/>
                </a:lnTo>
                <a:lnTo>
                  <a:pt x="450868" y="664370"/>
                </a:lnTo>
                <a:lnTo>
                  <a:pt x="450868" y="969255"/>
                </a:lnTo>
                <a:lnTo>
                  <a:pt x="450868" y="1346995"/>
                </a:lnTo>
                <a:lnTo>
                  <a:pt x="450868" y="1868471"/>
                </a:lnTo>
                <a:lnTo>
                  <a:pt x="449610" y="1868598"/>
                </a:lnTo>
                <a:cubicBezTo>
                  <a:pt x="232276" y="1868598"/>
                  <a:pt x="50948" y="1714437"/>
                  <a:pt x="9012" y="1509500"/>
                </a:cubicBezTo>
                <a:lnTo>
                  <a:pt x="0" y="1420099"/>
                </a:lnTo>
                <a:lnTo>
                  <a:pt x="141" y="1416229"/>
                </a:lnTo>
                <a:lnTo>
                  <a:pt x="140" y="1416229"/>
                </a:lnTo>
                <a:lnTo>
                  <a:pt x="7089" y="1225278"/>
                </a:lnTo>
                <a:cubicBezTo>
                  <a:pt x="40481" y="769067"/>
                  <a:pt x="187876" y="359618"/>
                  <a:pt x="409125" y="52638"/>
                </a:cubicBez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FC9C289-1965-44D3-BE1F-87A992A40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141047" y="5832285"/>
            <a:ext cx="340415" cy="3404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0304243C-9A58-4B18-9670-1116282E7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>
            <a:off x="8409898" y="5010707"/>
            <a:ext cx="571820" cy="1316717"/>
          </a:xfrm>
          <a:custGeom>
            <a:avLst/>
            <a:gdLst>
              <a:gd name="connsiteX0" fmla="*/ 282417 w 571820"/>
              <a:gd name="connsiteY0" fmla="*/ 0 h 1316717"/>
              <a:gd name="connsiteX1" fmla="*/ 285910 w 571820"/>
              <a:gd name="connsiteY1" fmla="*/ 3175 h 1316717"/>
              <a:gd name="connsiteX2" fmla="*/ 287393 w 571820"/>
              <a:gd name="connsiteY2" fmla="*/ 1827 h 1316717"/>
              <a:gd name="connsiteX3" fmla="*/ 289403 w 571820"/>
              <a:gd name="connsiteY3" fmla="*/ 0 h 1316717"/>
              <a:gd name="connsiteX4" fmla="*/ 289403 w 571820"/>
              <a:gd name="connsiteY4" fmla="*/ 6349 h 1316717"/>
              <a:gd name="connsiteX5" fmla="*/ 309203 w 571820"/>
              <a:gd name="connsiteY5" fmla="*/ 24345 h 1316717"/>
              <a:gd name="connsiteX6" fmla="*/ 571820 w 571820"/>
              <a:gd name="connsiteY6" fmla="*/ 658359 h 1316717"/>
              <a:gd name="connsiteX7" fmla="*/ 309203 w 571820"/>
              <a:gd name="connsiteY7" fmla="*/ 1292372 h 1316717"/>
              <a:gd name="connsiteX8" fmla="*/ 289403 w 571820"/>
              <a:gd name="connsiteY8" fmla="*/ 1310368 h 1316717"/>
              <a:gd name="connsiteX9" fmla="*/ 289403 w 571820"/>
              <a:gd name="connsiteY9" fmla="*/ 1316717 h 1316717"/>
              <a:gd name="connsiteX10" fmla="*/ 287393 w 571820"/>
              <a:gd name="connsiteY10" fmla="*/ 1314890 h 1316717"/>
              <a:gd name="connsiteX11" fmla="*/ 285910 w 571820"/>
              <a:gd name="connsiteY11" fmla="*/ 1313542 h 1316717"/>
              <a:gd name="connsiteX12" fmla="*/ 282417 w 571820"/>
              <a:gd name="connsiteY12" fmla="*/ 1316717 h 1316717"/>
              <a:gd name="connsiteX13" fmla="*/ 282417 w 571820"/>
              <a:gd name="connsiteY13" fmla="*/ 1310367 h 1316717"/>
              <a:gd name="connsiteX14" fmla="*/ 262617 w 571820"/>
              <a:gd name="connsiteY14" fmla="*/ 1292372 h 1316717"/>
              <a:gd name="connsiteX15" fmla="*/ 0 w 571820"/>
              <a:gd name="connsiteY15" fmla="*/ 658358 h 1316717"/>
              <a:gd name="connsiteX16" fmla="*/ 262617 w 571820"/>
              <a:gd name="connsiteY16" fmla="*/ 24345 h 1316717"/>
              <a:gd name="connsiteX17" fmla="*/ 282417 w 571820"/>
              <a:gd name="connsiteY17" fmla="*/ 6349 h 131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1820" h="1316717">
                <a:moveTo>
                  <a:pt x="282417" y="0"/>
                </a:moveTo>
                <a:lnTo>
                  <a:pt x="285910" y="3175"/>
                </a:lnTo>
                <a:lnTo>
                  <a:pt x="287393" y="1827"/>
                </a:lnTo>
                <a:lnTo>
                  <a:pt x="289403" y="0"/>
                </a:lnTo>
                <a:lnTo>
                  <a:pt x="289403" y="6349"/>
                </a:lnTo>
                <a:lnTo>
                  <a:pt x="309203" y="24345"/>
                </a:lnTo>
                <a:cubicBezTo>
                  <a:pt x="471461" y="186603"/>
                  <a:pt x="571820" y="410761"/>
                  <a:pt x="571820" y="658359"/>
                </a:cubicBezTo>
                <a:cubicBezTo>
                  <a:pt x="571820" y="905956"/>
                  <a:pt x="471461" y="1130114"/>
                  <a:pt x="309203" y="1292372"/>
                </a:cubicBezTo>
                <a:lnTo>
                  <a:pt x="289403" y="1310368"/>
                </a:lnTo>
                <a:lnTo>
                  <a:pt x="289403" y="1316717"/>
                </a:lnTo>
                <a:lnTo>
                  <a:pt x="287393" y="1314890"/>
                </a:lnTo>
                <a:lnTo>
                  <a:pt x="285910" y="1313542"/>
                </a:lnTo>
                <a:lnTo>
                  <a:pt x="282417" y="1316717"/>
                </a:lnTo>
                <a:lnTo>
                  <a:pt x="282417" y="1310367"/>
                </a:lnTo>
                <a:lnTo>
                  <a:pt x="262617" y="1292372"/>
                </a:lnTo>
                <a:cubicBezTo>
                  <a:pt x="100359" y="1130113"/>
                  <a:pt x="0" y="905956"/>
                  <a:pt x="0" y="658358"/>
                </a:cubicBezTo>
                <a:cubicBezTo>
                  <a:pt x="0" y="410761"/>
                  <a:pt x="100359" y="186603"/>
                  <a:pt x="262617" y="24345"/>
                </a:cubicBezTo>
                <a:lnTo>
                  <a:pt x="282417" y="6349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004F330-2685-43E8-93CC-3A72F1945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30455" y="397061"/>
            <a:ext cx="3901630" cy="5923210"/>
            <a:chOff x="7730455" y="397061"/>
            <a:chExt cx="3901630" cy="592321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F540312-E657-4675-9FD0-822C4C184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V="1">
              <a:off x="9344477" y="2646371"/>
              <a:ext cx="2287608" cy="3673900"/>
              <a:chOff x="-6080955" y="3437416"/>
              <a:chExt cx="2287608" cy="3673900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90162A5-9662-4AAC-B88A-5600029BF9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-4937151" y="4754133"/>
                <a:ext cx="0" cy="235718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6945E98-0915-4965-B3A3-8446E1DF1E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H="1">
                <a:off x="-5226554" y="3437416"/>
                <a:ext cx="571820" cy="1316717"/>
              </a:xfrm>
              <a:custGeom>
                <a:avLst/>
                <a:gdLst>
                  <a:gd name="connsiteX0" fmla="*/ 282417 w 571820"/>
                  <a:gd name="connsiteY0" fmla="*/ 1316717 h 1316717"/>
                  <a:gd name="connsiteX1" fmla="*/ 285910 w 571820"/>
                  <a:gd name="connsiteY1" fmla="*/ 1313542 h 1316717"/>
                  <a:gd name="connsiteX2" fmla="*/ 289403 w 571820"/>
                  <a:gd name="connsiteY2" fmla="*/ 1316717 h 1316717"/>
                  <a:gd name="connsiteX3" fmla="*/ 289403 w 571820"/>
                  <a:gd name="connsiteY3" fmla="*/ 1310368 h 1316717"/>
                  <a:gd name="connsiteX4" fmla="*/ 309203 w 571820"/>
                  <a:gd name="connsiteY4" fmla="*/ 1292372 h 1316717"/>
                  <a:gd name="connsiteX5" fmla="*/ 571820 w 571820"/>
                  <a:gd name="connsiteY5" fmla="*/ 658358 h 1316717"/>
                  <a:gd name="connsiteX6" fmla="*/ 309203 w 571820"/>
                  <a:gd name="connsiteY6" fmla="*/ 24345 h 1316717"/>
                  <a:gd name="connsiteX7" fmla="*/ 289403 w 571820"/>
                  <a:gd name="connsiteY7" fmla="*/ 6349 h 1316717"/>
                  <a:gd name="connsiteX8" fmla="*/ 289403 w 571820"/>
                  <a:gd name="connsiteY8" fmla="*/ 0 h 1316717"/>
                  <a:gd name="connsiteX9" fmla="*/ 285910 w 571820"/>
                  <a:gd name="connsiteY9" fmla="*/ 3175 h 1316717"/>
                  <a:gd name="connsiteX10" fmla="*/ 282417 w 571820"/>
                  <a:gd name="connsiteY10" fmla="*/ 0 h 1316717"/>
                  <a:gd name="connsiteX11" fmla="*/ 282417 w 571820"/>
                  <a:gd name="connsiteY11" fmla="*/ 6350 h 1316717"/>
                  <a:gd name="connsiteX12" fmla="*/ 262617 w 571820"/>
                  <a:gd name="connsiteY12" fmla="*/ 24345 h 1316717"/>
                  <a:gd name="connsiteX13" fmla="*/ 0 w 571820"/>
                  <a:gd name="connsiteY13" fmla="*/ 658359 h 1316717"/>
                  <a:gd name="connsiteX14" fmla="*/ 262617 w 571820"/>
                  <a:gd name="connsiteY14" fmla="*/ 1292372 h 1316717"/>
                  <a:gd name="connsiteX15" fmla="*/ 282417 w 571820"/>
                  <a:gd name="connsiteY15" fmla="*/ 1310368 h 1316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1820" h="1316717">
                    <a:moveTo>
                      <a:pt x="282417" y="1316717"/>
                    </a:moveTo>
                    <a:lnTo>
                      <a:pt x="285910" y="1313542"/>
                    </a:lnTo>
                    <a:lnTo>
                      <a:pt x="289403" y="1316717"/>
                    </a:lnTo>
                    <a:lnTo>
                      <a:pt x="289403" y="1310368"/>
                    </a:lnTo>
                    <a:lnTo>
                      <a:pt x="309203" y="1292372"/>
                    </a:lnTo>
                    <a:cubicBezTo>
                      <a:pt x="471461" y="1130114"/>
                      <a:pt x="571820" y="905956"/>
                      <a:pt x="571820" y="658358"/>
                    </a:cubicBezTo>
                    <a:cubicBezTo>
                      <a:pt x="571820" y="410761"/>
                      <a:pt x="471461" y="186603"/>
                      <a:pt x="309203" y="24345"/>
                    </a:cubicBezTo>
                    <a:lnTo>
                      <a:pt x="289403" y="6349"/>
                    </a:lnTo>
                    <a:lnTo>
                      <a:pt x="289403" y="0"/>
                    </a:lnTo>
                    <a:lnTo>
                      <a:pt x="285910" y="3175"/>
                    </a:lnTo>
                    <a:lnTo>
                      <a:pt x="282417" y="0"/>
                    </a:lnTo>
                    <a:lnTo>
                      <a:pt x="282417" y="6350"/>
                    </a:lnTo>
                    <a:lnTo>
                      <a:pt x="262617" y="24345"/>
                    </a:lnTo>
                    <a:cubicBezTo>
                      <a:pt x="100359" y="186604"/>
                      <a:pt x="0" y="410761"/>
                      <a:pt x="0" y="658359"/>
                    </a:cubicBezTo>
                    <a:cubicBezTo>
                      <a:pt x="0" y="905956"/>
                      <a:pt x="100359" y="1130114"/>
                      <a:pt x="262617" y="1292372"/>
                    </a:cubicBezTo>
                    <a:lnTo>
                      <a:pt x="282417" y="1310368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E8BDE04-7F31-4EEC-9104-C642A25CA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6080955" y="4476018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36D1EC2-2F56-400A-A1B4-86538216A8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-4937151" y="4476018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1041CC3-7885-4E28-927C-FD13BA1703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6080955" y="5190567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31D4CE7-49CC-44F8-91C3-7356DDDB21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-4937151" y="5190567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857FF28-CD46-45E4-AEAF-7318A74449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6080955" y="5934581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FF33D07-5387-4270-A0E6-7ED9E10B1A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-4937151" y="5934581"/>
                <a:ext cx="1143804" cy="735761"/>
              </a:xfrm>
              <a:custGeom>
                <a:avLst/>
                <a:gdLst>
                  <a:gd name="connsiteX0" fmla="*/ 290619 w 1143804"/>
                  <a:gd name="connsiteY0" fmla="*/ 302 h 735761"/>
                  <a:gd name="connsiteX1" fmla="*/ 714857 w 1143804"/>
                  <a:gd name="connsiteY1" fmla="*/ 120275 h 735761"/>
                  <a:gd name="connsiteX2" fmla="*/ 1132620 w 1143804"/>
                  <a:gd name="connsiteY2" fmla="*/ 664715 h 735761"/>
                  <a:gd name="connsiteX3" fmla="*/ 1138304 w 1143804"/>
                  <a:gd name="connsiteY3" fmla="*/ 690860 h 735761"/>
                  <a:gd name="connsiteX4" fmla="*/ 1143804 w 1143804"/>
                  <a:gd name="connsiteY4" fmla="*/ 694035 h 735761"/>
                  <a:gd name="connsiteX5" fmla="*/ 1139308 w 1143804"/>
                  <a:gd name="connsiteY5" fmla="*/ 695472 h 735761"/>
                  <a:gd name="connsiteX6" fmla="*/ 1140311 w 1143804"/>
                  <a:gd name="connsiteY6" fmla="*/ 700085 h 735761"/>
                  <a:gd name="connsiteX7" fmla="*/ 1134812 w 1143804"/>
                  <a:gd name="connsiteY7" fmla="*/ 696911 h 735761"/>
                  <a:gd name="connsiteX8" fmla="*/ 1109327 w 1143804"/>
                  <a:gd name="connsiteY8" fmla="*/ 705060 h 735761"/>
                  <a:gd name="connsiteX9" fmla="*/ 428947 w 1143804"/>
                  <a:gd name="connsiteY9" fmla="*/ 615486 h 735761"/>
                  <a:gd name="connsiteX10" fmla="*/ 11184 w 1143804"/>
                  <a:gd name="connsiteY10" fmla="*/ 71046 h 735761"/>
                  <a:gd name="connsiteX11" fmla="*/ 5499 w 1143804"/>
                  <a:gd name="connsiteY11" fmla="*/ 44901 h 735761"/>
                  <a:gd name="connsiteX12" fmla="*/ 0 w 1143804"/>
                  <a:gd name="connsiteY12" fmla="*/ 41727 h 735761"/>
                  <a:gd name="connsiteX13" fmla="*/ 4496 w 1143804"/>
                  <a:gd name="connsiteY13" fmla="*/ 40289 h 735761"/>
                  <a:gd name="connsiteX14" fmla="*/ 3493 w 1143804"/>
                  <a:gd name="connsiteY14" fmla="*/ 35676 h 735761"/>
                  <a:gd name="connsiteX15" fmla="*/ 8992 w 1143804"/>
                  <a:gd name="connsiteY15" fmla="*/ 38851 h 735761"/>
                  <a:gd name="connsiteX16" fmla="*/ 34477 w 1143804"/>
                  <a:gd name="connsiteY16" fmla="*/ 30702 h 735761"/>
                  <a:gd name="connsiteX17" fmla="*/ 290619 w 1143804"/>
                  <a:gd name="connsiteY17" fmla="*/ 302 h 7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804" h="735761">
                    <a:moveTo>
                      <a:pt x="290619" y="302"/>
                    </a:moveTo>
                    <a:cubicBezTo>
                      <a:pt x="435153" y="4056"/>
                      <a:pt x="580841" y="42901"/>
                      <a:pt x="714857" y="120275"/>
                    </a:cubicBezTo>
                    <a:cubicBezTo>
                      <a:pt x="929283" y="244074"/>
                      <a:pt x="1073229" y="443066"/>
                      <a:pt x="1132620" y="664715"/>
                    </a:cubicBezTo>
                    <a:lnTo>
                      <a:pt x="1138304" y="690860"/>
                    </a:lnTo>
                    <a:lnTo>
                      <a:pt x="1143804" y="694035"/>
                    </a:lnTo>
                    <a:lnTo>
                      <a:pt x="1139308" y="695472"/>
                    </a:lnTo>
                    <a:lnTo>
                      <a:pt x="1140311" y="700085"/>
                    </a:lnTo>
                    <a:lnTo>
                      <a:pt x="1134812" y="696911"/>
                    </a:lnTo>
                    <a:lnTo>
                      <a:pt x="1109327" y="705060"/>
                    </a:lnTo>
                    <a:cubicBezTo>
                      <a:pt x="887679" y="764450"/>
                      <a:pt x="643373" y="739285"/>
                      <a:pt x="428947" y="615486"/>
                    </a:cubicBezTo>
                    <a:cubicBezTo>
                      <a:pt x="214521" y="491687"/>
                      <a:pt x="70574" y="292695"/>
                      <a:pt x="11184" y="71046"/>
                    </a:cubicBezTo>
                    <a:lnTo>
                      <a:pt x="5499" y="44901"/>
                    </a:lnTo>
                    <a:lnTo>
                      <a:pt x="0" y="41727"/>
                    </a:lnTo>
                    <a:lnTo>
                      <a:pt x="4496" y="40289"/>
                    </a:lnTo>
                    <a:lnTo>
                      <a:pt x="3493" y="35676"/>
                    </a:lnTo>
                    <a:lnTo>
                      <a:pt x="8992" y="38851"/>
                    </a:lnTo>
                    <a:lnTo>
                      <a:pt x="34477" y="30702"/>
                    </a:lnTo>
                    <a:cubicBezTo>
                      <a:pt x="117595" y="8430"/>
                      <a:pt x="203899" y="-1950"/>
                      <a:pt x="290619" y="3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049F146-DADD-4A7F-B64A-C14385351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8669440" y="397061"/>
              <a:ext cx="1785983" cy="2208479"/>
              <a:chOff x="2725201" y="4453039"/>
              <a:chExt cx="1785983" cy="2208479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8208227-E6FD-4E62-A3E5-339B3116B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3618192" y="4453039"/>
                <a:ext cx="0" cy="22084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BE45BAE-1944-4D0F-8799-E631B489FF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2738439" y="5243393"/>
                <a:ext cx="176093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B4E4D53-4C64-4FFC-9DEE-D23E84F95A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725201" y="4861779"/>
                <a:ext cx="1785983" cy="1799739"/>
              </a:xfrm>
              <a:custGeom>
                <a:avLst/>
                <a:gdLst>
                  <a:gd name="connsiteX0" fmla="*/ 440819 w 1785983"/>
                  <a:gd name="connsiteY0" fmla="*/ 59 h 1799739"/>
                  <a:gd name="connsiteX1" fmla="*/ 845918 w 1785983"/>
                  <a:gd name="connsiteY1" fmla="*/ 261596 h 1799739"/>
                  <a:gd name="connsiteX2" fmla="*/ 892992 w 1785983"/>
                  <a:gd name="connsiteY2" fmla="*/ 360758 h 1799739"/>
                  <a:gd name="connsiteX3" fmla="*/ 892992 w 1785983"/>
                  <a:gd name="connsiteY3" fmla="*/ 365372 h 1799739"/>
                  <a:gd name="connsiteX4" fmla="*/ 940065 w 1785983"/>
                  <a:gd name="connsiteY4" fmla="*/ 266212 h 1799739"/>
                  <a:gd name="connsiteX5" fmla="*/ 1406106 w 1785983"/>
                  <a:gd name="connsiteY5" fmla="*/ 8338 h 1799739"/>
                  <a:gd name="connsiteX6" fmla="*/ 1022901 w 1785983"/>
                  <a:gd name="connsiteY6" fmla="*/ 1699451 h 1799739"/>
                  <a:gd name="connsiteX7" fmla="*/ 892991 w 1785983"/>
                  <a:gd name="connsiteY7" fmla="*/ 1799739 h 1799739"/>
                  <a:gd name="connsiteX8" fmla="*/ 892991 w 1785983"/>
                  <a:gd name="connsiteY8" fmla="*/ 1795123 h 1799739"/>
                  <a:gd name="connsiteX9" fmla="*/ 763082 w 1785983"/>
                  <a:gd name="connsiteY9" fmla="*/ 1694835 h 1799739"/>
                  <a:gd name="connsiteX10" fmla="*/ 379877 w 1785983"/>
                  <a:gd name="connsiteY10" fmla="*/ 3722 h 1799739"/>
                  <a:gd name="connsiteX11" fmla="*/ 440819 w 1785983"/>
                  <a:gd name="connsiteY11" fmla="*/ 59 h 1799739"/>
                  <a:gd name="connsiteX0" fmla="*/ 440819 w 1785983"/>
                  <a:gd name="connsiteY0" fmla="*/ 59 h 1849891"/>
                  <a:gd name="connsiteX1" fmla="*/ 845918 w 1785983"/>
                  <a:gd name="connsiteY1" fmla="*/ 261596 h 1849891"/>
                  <a:gd name="connsiteX2" fmla="*/ 892992 w 1785983"/>
                  <a:gd name="connsiteY2" fmla="*/ 360758 h 1849891"/>
                  <a:gd name="connsiteX3" fmla="*/ 892992 w 1785983"/>
                  <a:gd name="connsiteY3" fmla="*/ 365372 h 1849891"/>
                  <a:gd name="connsiteX4" fmla="*/ 940065 w 1785983"/>
                  <a:gd name="connsiteY4" fmla="*/ 266212 h 1849891"/>
                  <a:gd name="connsiteX5" fmla="*/ 1406106 w 1785983"/>
                  <a:gd name="connsiteY5" fmla="*/ 8338 h 1849891"/>
                  <a:gd name="connsiteX6" fmla="*/ 1022901 w 1785983"/>
                  <a:gd name="connsiteY6" fmla="*/ 1699451 h 1849891"/>
                  <a:gd name="connsiteX7" fmla="*/ 892991 w 1785983"/>
                  <a:gd name="connsiteY7" fmla="*/ 1799739 h 1849891"/>
                  <a:gd name="connsiteX8" fmla="*/ 838223 w 1785983"/>
                  <a:gd name="connsiteY8" fmla="*/ 1849891 h 1849891"/>
                  <a:gd name="connsiteX9" fmla="*/ 763082 w 1785983"/>
                  <a:gd name="connsiteY9" fmla="*/ 1694835 h 1849891"/>
                  <a:gd name="connsiteX10" fmla="*/ 379877 w 1785983"/>
                  <a:gd name="connsiteY10" fmla="*/ 3722 h 1849891"/>
                  <a:gd name="connsiteX11" fmla="*/ 440819 w 1785983"/>
                  <a:gd name="connsiteY11" fmla="*/ 59 h 1849891"/>
                  <a:gd name="connsiteX0" fmla="*/ 440819 w 1785983"/>
                  <a:gd name="connsiteY0" fmla="*/ 59 h 1799739"/>
                  <a:gd name="connsiteX1" fmla="*/ 845918 w 1785983"/>
                  <a:gd name="connsiteY1" fmla="*/ 261596 h 1799739"/>
                  <a:gd name="connsiteX2" fmla="*/ 892992 w 1785983"/>
                  <a:gd name="connsiteY2" fmla="*/ 360758 h 1799739"/>
                  <a:gd name="connsiteX3" fmla="*/ 892992 w 1785983"/>
                  <a:gd name="connsiteY3" fmla="*/ 365372 h 1799739"/>
                  <a:gd name="connsiteX4" fmla="*/ 940065 w 1785983"/>
                  <a:gd name="connsiteY4" fmla="*/ 266212 h 1799739"/>
                  <a:gd name="connsiteX5" fmla="*/ 1406106 w 1785983"/>
                  <a:gd name="connsiteY5" fmla="*/ 8338 h 1799739"/>
                  <a:gd name="connsiteX6" fmla="*/ 1022901 w 1785983"/>
                  <a:gd name="connsiteY6" fmla="*/ 1699451 h 1799739"/>
                  <a:gd name="connsiteX7" fmla="*/ 892991 w 1785983"/>
                  <a:gd name="connsiteY7" fmla="*/ 1799739 h 1799739"/>
                  <a:gd name="connsiteX8" fmla="*/ 763082 w 1785983"/>
                  <a:gd name="connsiteY8" fmla="*/ 1694835 h 1799739"/>
                  <a:gd name="connsiteX9" fmla="*/ 379877 w 1785983"/>
                  <a:gd name="connsiteY9" fmla="*/ 3722 h 1799739"/>
                  <a:gd name="connsiteX10" fmla="*/ 440819 w 1785983"/>
                  <a:gd name="connsiteY10" fmla="*/ 59 h 179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85983" h="1799739">
                    <a:moveTo>
                      <a:pt x="440819" y="59"/>
                    </a:moveTo>
                    <a:cubicBezTo>
                      <a:pt x="584367" y="2557"/>
                      <a:pt x="735105" y="83293"/>
                      <a:pt x="845918" y="261596"/>
                    </a:cubicBezTo>
                    <a:lnTo>
                      <a:pt x="892992" y="360758"/>
                    </a:lnTo>
                    <a:lnTo>
                      <a:pt x="892992" y="365372"/>
                    </a:lnTo>
                    <a:lnTo>
                      <a:pt x="940065" y="266212"/>
                    </a:lnTo>
                    <a:cubicBezTo>
                      <a:pt x="1066709" y="62437"/>
                      <a:pt x="1245499" y="-13903"/>
                      <a:pt x="1406106" y="8338"/>
                    </a:cubicBezTo>
                    <a:cubicBezTo>
                      <a:pt x="1827702" y="66720"/>
                      <a:pt x="2124001" y="804388"/>
                      <a:pt x="1022901" y="1699451"/>
                    </a:cubicBezTo>
                    <a:lnTo>
                      <a:pt x="892991" y="1799739"/>
                    </a:lnTo>
                    <a:lnTo>
                      <a:pt x="763082" y="1694835"/>
                    </a:lnTo>
                    <a:cubicBezTo>
                      <a:pt x="-338018" y="799772"/>
                      <a:pt x="-41719" y="62104"/>
                      <a:pt x="379877" y="3722"/>
                    </a:cubicBezTo>
                    <a:cubicBezTo>
                      <a:pt x="399953" y="942"/>
                      <a:pt x="420313" y="-298"/>
                      <a:pt x="440819" y="59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Bell MT" panose="02020503060305020303" pitchFamily="18" charset="0"/>
                </a:endParaRPr>
              </a:p>
            </p:txBody>
          </p:sp>
          <p:sp>
            <p:nvSpPr>
              <p:cNvPr id="109" name="Rectangle 30">
                <a:extLst>
                  <a:ext uri="{FF2B5EF4-FFF2-40B4-BE49-F238E27FC236}">
                    <a16:creationId xmlns:a16="http://schemas.microsoft.com/office/drawing/2014/main" id="{1E469BE5-4D66-4EF4-8D95-9EE9B49E1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3124232" y="5447997"/>
                <a:ext cx="987915" cy="987915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30">
                <a:extLst>
                  <a:ext uri="{FF2B5EF4-FFF2-40B4-BE49-F238E27FC236}">
                    <a16:creationId xmlns:a16="http://schemas.microsoft.com/office/drawing/2014/main" id="{97CC8B6D-C9C9-4420-B145-C479DBBFBB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3315029" y="5983110"/>
                <a:ext cx="606323" cy="606323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305DC7-D46C-40E8-B181-98D0417C3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V="1">
              <a:off x="9101269" y="2385858"/>
              <a:ext cx="864005" cy="1032464"/>
              <a:chOff x="2207971" y="2384401"/>
              <a:chExt cx="864005" cy="1032464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74A907D-7F5B-49D1-99A2-2EE5CBE606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2CB551E-1E4C-467D-A3D3-7BA52A2720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FA76F48-9EFD-452A-B0B9-363207E9F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A58951F-7DDC-408C-A381-96773B5C04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9844DEAE-03C1-47CA-AD25-A4799167650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DED8F11-2AB8-4BC3-90AA-2063E119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92921" y="5784159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FFC5F39-870E-4D66-853D-4F4EE1C5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514516" y="834250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88C80A8-E095-4A4F-87E4-8AD7E7C5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10698843" y="1090043"/>
              <a:ext cx="901736" cy="2160000"/>
              <a:chOff x="8217770" y="397306"/>
              <a:chExt cx="901736" cy="2160000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ABDBCCB-5528-4B88-8E71-4594FA5300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668638" y="397306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72526B2-FC30-4028-887E-A0A9559FD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8217770" y="397306"/>
                <a:ext cx="901736" cy="1868598"/>
              </a:xfrm>
              <a:custGeom>
                <a:avLst/>
                <a:gdLst>
                  <a:gd name="connsiteX0" fmla="*/ 450869 w 901736"/>
                  <a:gd name="connsiteY0" fmla="*/ 0 h 1868598"/>
                  <a:gd name="connsiteX1" fmla="*/ 450868 w 901736"/>
                  <a:gd name="connsiteY1" fmla="*/ 0 h 1868598"/>
                  <a:gd name="connsiteX2" fmla="*/ 450867 w 901736"/>
                  <a:gd name="connsiteY2" fmla="*/ 0 h 1868598"/>
                  <a:gd name="connsiteX3" fmla="*/ 409125 w 901736"/>
                  <a:gd name="connsiteY3" fmla="*/ 52638 h 1868598"/>
                  <a:gd name="connsiteX4" fmla="*/ 7089 w 901736"/>
                  <a:gd name="connsiteY4" fmla="*/ 1225278 h 1868598"/>
                  <a:gd name="connsiteX5" fmla="*/ 140 w 901736"/>
                  <a:gd name="connsiteY5" fmla="*/ 1416229 h 1868598"/>
                  <a:gd name="connsiteX6" fmla="*/ 141 w 901736"/>
                  <a:gd name="connsiteY6" fmla="*/ 1416229 h 1868598"/>
                  <a:gd name="connsiteX7" fmla="*/ 0 w 901736"/>
                  <a:gd name="connsiteY7" fmla="*/ 1420099 h 1868598"/>
                  <a:gd name="connsiteX8" fmla="*/ 9012 w 901736"/>
                  <a:gd name="connsiteY8" fmla="*/ 1509500 h 1868598"/>
                  <a:gd name="connsiteX9" fmla="*/ 449610 w 901736"/>
                  <a:gd name="connsiteY9" fmla="*/ 1868598 h 1868598"/>
                  <a:gd name="connsiteX10" fmla="*/ 450868 w 901736"/>
                  <a:gd name="connsiteY10" fmla="*/ 1868471 h 1868598"/>
                  <a:gd name="connsiteX11" fmla="*/ 452126 w 901736"/>
                  <a:gd name="connsiteY11" fmla="*/ 1868598 h 1868598"/>
                  <a:gd name="connsiteX12" fmla="*/ 892724 w 901736"/>
                  <a:gd name="connsiteY12" fmla="*/ 1509500 h 1868598"/>
                  <a:gd name="connsiteX13" fmla="*/ 901736 w 901736"/>
                  <a:gd name="connsiteY13" fmla="*/ 1420099 h 1868598"/>
                  <a:gd name="connsiteX14" fmla="*/ 901595 w 901736"/>
                  <a:gd name="connsiteY14" fmla="*/ 1416229 h 1868598"/>
                  <a:gd name="connsiteX15" fmla="*/ 901596 w 901736"/>
                  <a:gd name="connsiteY15" fmla="*/ 1416229 h 1868598"/>
                  <a:gd name="connsiteX16" fmla="*/ 894647 w 901736"/>
                  <a:gd name="connsiteY16" fmla="*/ 1225278 h 1868598"/>
                  <a:gd name="connsiteX17" fmla="*/ 492611 w 901736"/>
                  <a:gd name="connsiteY17" fmla="*/ 52638 h 18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01736" h="1868598">
                    <a:moveTo>
                      <a:pt x="450869" y="0"/>
                    </a:moveTo>
                    <a:lnTo>
                      <a:pt x="450868" y="0"/>
                    </a:lnTo>
                    <a:lnTo>
                      <a:pt x="450867" y="0"/>
                    </a:lnTo>
                    <a:lnTo>
                      <a:pt x="409125" y="52638"/>
                    </a:lnTo>
                    <a:cubicBezTo>
                      <a:pt x="187876" y="359618"/>
                      <a:pt x="40481" y="769067"/>
                      <a:pt x="7089" y="1225278"/>
                    </a:cubicBezTo>
                    <a:lnTo>
                      <a:pt x="140" y="1416229"/>
                    </a:lnTo>
                    <a:lnTo>
                      <a:pt x="141" y="1416229"/>
                    </a:lnTo>
                    <a:lnTo>
                      <a:pt x="0" y="1420099"/>
                    </a:lnTo>
                    <a:lnTo>
                      <a:pt x="9012" y="1509500"/>
                    </a:lnTo>
                    <a:cubicBezTo>
                      <a:pt x="50948" y="1714437"/>
                      <a:pt x="232276" y="1868598"/>
                      <a:pt x="449610" y="1868598"/>
                    </a:cubicBezTo>
                    <a:lnTo>
                      <a:pt x="450868" y="1868471"/>
                    </a:lnTo>
                    <a:lnTo>
                      <a:pt x="452126" y="1868598"/>
                    </a:lnTo>
                    <a:cubicBezTo>
                      <a:pt x="669460" y="1868598"/>
                      <a:pt x="850788" y="1714437"/>
                      <a:pt x="892724" y="1509500"/>
                    </a:cubicBezTo>
                    <a:lnTo>
                      <a:pt x="901736" y="1420099"/>
                    </a:lnTo>
                    <a:lnTo>
                      <a:pt x="901595" y="1416229"/>
                    </a:lnTo>
                    <a:lnTo>
                      <a:pt x="901596" y="1416229"/>
                    </a:lnTo>
                    <a:lnTo>
                      <a:pt x="894647" y="1225278"/>
                    </a:lnTo>
                    <a:cubicBezTo>
                      <a:pt x="861255" y="769067"/>
                      <a:pt x="713860" y="359618"/>
                      <a:pt x="492611" y="52638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5">
                <a:extLst>
                  <a:ext uri="{FF2B5EF4-FFF2-40B4-BE49-F238E27FC236}">
                    <a16:creationId xmlns:a16="http://schemas.microsoft.com/office/drawing/2014/main" id="{6F50CD0A-EB53-43E3-B229-56581B16DE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8370075" y="1136688"/>
                <a:ext cx="597126" cy="597126"/>
              </a:xfrm>
              <a:custGeom>
                <a:avLst/>
                <a:gdLst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0 w 1239398"/>
                  <a:gd name="connsiteY4" fmla="*/ 0 h 1239398"/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91440 w 1239398"/>
                  <a:gd name="connsiteY4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  <a:gd name="connsiteX3" fmla="*/ 91440 w 1239398"/>
                  <a:gd name="connsiteY3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9398" h="1239398">
                    <a:moveTo>
                      <a:pt x="1239398" y="0"/>
                    </a:moveTo>
                    <a:lnTo>
                      <a:pt x="1239398" y="1239398"/>
                    </a:lnTo>
                    <a:lnTo>
                      <a:pt x="0" y="123939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5">
                <a:extLst>
                  <a:ext uri="{FF2B5EF4-FFF2-40B4-BE49-F238E27FC236}">
                    <a16:creationId xmlns:a16="http://schemas.microsoft.com/office/drawing/2014/main" id="{07439A8C-E126-4EF8-9DDE-B12EEB6344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8457521" y="720913"/>
                <a:ext cx="422234" cy="422234"/>
              </a:xfrm>
              <a:custGeom>
                <a:avLst/>
                <a:gdLst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0 w 1239398"/>
                  <a:gd name="connsiteY4" fmla="*/ 0 h 1239398"/>
                  <a:gd name="connsiteX0" fmla="*/ 0 w 1239398"/>
                  <a:gd name="connsiteY0" fmla="*/ 0 h 1239398"/>
                  <a:gd name="connsiteX1" fmla="*/ 1239398 w 1239398"/>
                  <a:gd name="connsiteY1" fmla="*/ 0 h 1239398"/>
                  <a:gd name="connsiteX2" fmla="*/ 1239398 w 1239398"/>
                  <a:gd name="connsiteY2" fmla="*/ 1239398 h 1239398"/>
                  <a:gd name="connsiteX3" fmla="*/ 0 w 1239398"/>
                  <a:gd name="connsiteY3" fmla="*/ 1239398 h 1239398"/>
                  <a:gd name="connsiteX4" fmla="*/ 91440 w 1239398"/>
                  <a:gd name="connsiteY4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  <a:gd name="connsiteX3" fmla="*/ 91440 w 1239398"/>
                  <a:gd name="connsiteY3" fmla="*/ 91440 h 1239398"/>
                  <a:gd name="connsiteX0" fmla="*/ 1239398 w 1239398"/>
                  <a:gd name="connsiteY0" fmla="*/ 0 h 1239398"/>
                  <a:gd name="connsiteX1" fmla="*/ 1239398 w 1239398"/>
                  <a:gd name="connsiteY1" fmla="*/ 1239398 h 1239398"/>
                  <a:gd name="connsiteX2" fmla="*/ 0 w 1239398"/>
                  <a:gd name="connsiteY2" fmla="*/ 1239398 h 1239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9398" h="1239398">
                    <a:moveTo>
                      <a:pt x="1239398" y="0"/>
                    </a:moveTo>
                    <a:lnTo>
                      <a:pt x="1239398" y="1239398"/>
                    </a:lnTo>
                    <a:lnTo>
                      <a:pt x="0" y="123939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F971A352-3CE3-4D4E-89FF-4AC76D562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8254545" y="4918166"/>
              <a:ext cx="571820" cy="1620000"/>
              <a:chOff x="8482785" y="4330454"/>
              <a:chExt cx="571820" cy="1620000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181DD3C-BB7E-4654-97CB-5EBA46737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BFDB5FE-621F-4885-8FE3-F32C80AB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3C986CB-6F99-49CC-B770-5C631F665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8100000" flipH="1">
              <a:off x="11104707" y="427549"/>
              <a:ext cx="464739" cy="900000"/>
              <a:chOff x="4511184" y="2651374"/>
              <a:chExt cx="464739" cy="900000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ECC4036-7099-49F0-A624-8E4B788490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 flipH="1" flipV="1">
                <a:off x="4511184" y="2990814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D9D2BC0-F00D-4508-B62B-4150C07B95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V="1">
                <a:off x="4743982" y="2651374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56200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76833-8696-47B5-8275-45840BA1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33"/>
            <a:ext cx="442678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How you would tell other. (1)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ADD5-12A1-4601-8E70-5D9E9BC24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009899"/>
          </a:xfrm>
        </p:spPr>
        <p:txBody>
          <a:bodyPr>
            <a:normAutofit/>
          </a:bodyPr>
          <a:lstStyle/>
          <a:p>
            <a:pPr marL="359410" indent="-359410">
              <a:lnSpc>
                <a:spcPct val="115000"/>
              </a:lnSpc>
            </a:pPr>
            <a:r>
              <a:rPr lang="en-US" sz="1700"/>
              <a:t>The many ways I would tell people are: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Thought social media posts talking about awareness of your footprint.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Throuth telling my friends and asking them to spread the word about it.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Telling them about how much harder it would be to get a job since they look you up before hireing you.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700"/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70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3E4F30C-F711-4B5B-BF39-0F71A2E8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555282" y="443194"/>
            <a:ext cx="49896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625B3EF-9FAF-46BD-B6FC-7790A46A3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7" r="24161"/>
          <a:stretch/>
        </p:blipFill>
        <p:spPr>
          <a:xfrm>
            <a:off x="6654800" y="540033"/>
            <a:ext cx="4996212" cy="5775279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2772F870-D2E8-4E62-8E21-7C7E9AB44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555282" y="6203194"/>
            <a:ext cx="49896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A6E1E5C3-7E0A-4EFE-9FD9-A8CA2FDCC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1544882" y="443194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4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DA980-4336-4506-85E7-C26C075F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976" y="1079500"/>
            <a:ext cx="4456328" cy="2138400"/>
          </a:xfrm>
        </p:spPr>
        <p:txBody>
          <a:bodyPr>
            <a:normAutofit/>
          </a:bodyPr>
          <a:lstStyle/>
          <a:p>
            <a:r>
              <a:rPr lang="en-US" dirty="0"/>
              <a:t>Part three.5: whats digital </a:t>
            </a:r>
            <a:r>
              <a:rPr lang="en-US"/>
              <a:t>permanance.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7FDAE-EE0A-40AA-BB7C-5260DDE65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3976" y="4113213"/>
            <a:ext cx="4460874" cy="16557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i="0">
                <a:ea typeface="+mn-lt"/>
                <a:cs typeface="+mn-lt"/>
              </a:rPr>
              <a:t>Digital permanence is the idea of whatever anyones dose on the internet is recorded even if deleted.</a:t>
            </a:r>
            <a:endParaRPr lang="en-US" i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81EAC2-A219-4AF7-884B-B9292FF9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 flipV="1">
            <a:off x="1058433" y="184491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CB92D7-8EE8-4690-BD3D-150988D4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>
            <a:off x="388193" y="3690094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62ACCB-9A97-41C7-8114-309BF7098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 flipH="1" flipV="1">
            <a:off x="854399" y="71786"/>
            <a:ext cx="2287608" cy="3673900"/>
            <a:chOff x="-6080955" y="3437416"/>
            <a:chExt cx="2287608" cy="36739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FE4860-594E-416D-AD19-BD17BF107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4937151" y="4754133"/>
              <a:ext cx="0" cy="2357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450267-91DE-47A0-B5A9-1082E8E6D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-5226554" y="3437416"/>
              <a:ext cx="571820" cy="1316717"/>
            </a:xfrm>
            <a:custGeom>
              <a:avLst/>
              <a:gdLst>
                <a:gd name="connsiteX0" fmla="*/ 282417 w 571820"/>
                <a:gd name="connsiteY0" fmla="*/ 1316717 h 1316717"/>
                <a:gd name="connsiteX1" fmla="*/ 285910 w 571820"/>
                <a:gd name="connsiteY1" fmla="*/ 1313542 h 1316717"/>
                <a:gd name="connsiteX2" fmla="*/ 289403 w 571820"/>
                <a:gd name="connsiteY2" fmla="*/ 1316717 h 1316717"/>
                <a:gd name="connsiteX3" fmla="*/ 289403 w 571820"/>
                <a:gd name="connsiteY3" fmla="*/ 1310368 h 1316717"/>
                <a:gd name="connsiteX4" fmla="*/ 309203 w 571820"/>
                <a:gd name="connsiteY4" fmla="*/ 1292372 h 1316717"/>
                <a:gd name="connsiteX5" fmla="*/ 571820 w 571820"/>
                <a:gd name="connsiteY5" fmla="*/ 658358 h 1316717"/>
                <a:gd name="connsiteX6" fmla="*/ 309203 w 571820"/>
                <a:gd name="connsiteY6" fmla="*/ 24345 h 1316717"/>
                <a:gd name="connsiteX7" fmla="*/ 289403 w 571820"/>
                <a:gd name="connsiteY7" fmla="*/ 6349 h 1316717"/>
                <a:gd name="connsiteX8" fmla="*/ 289403 w 571820"/>
                <a:gd name="connsiteY8" fmla="*/ 0 h 1316717"/>
                <a:gd name="connsiteX9" fmla="*/ 285910 w 571820"/>
                <a:gd name="connsiteY9" fmla="*/ 3175 h 1316717"/>
                <a:gd name="connsiteX10" fmla="*/ 282417 w 571820"/>
                <a:gd name="connsiteY10" fmla="*/ 0 h 1316717"/>
                <a:gd name="connsiteX11" fmla="*/ 282417 w 571820"/>
                <a:gd name="connsiteY11" fmla="*/ 6350 h 1316717"/>
                <a:gd name="connsiteX12" fmla="*/ 262617 w 571820"/>
                <a:gd name="connsiteY12" fmla="*/ 24345 h 1316717"/>
                <a:gd name="connsiteX13" fmla="*/ 0 w 571820"/>
                <a:gd name="connsiteY13" fmla="*/ 658359 h 1316717"/>
                <a:gd name="connsiteX14" fmla="*/ 262617 w 571820"/>
                <a:gd name="connsiteY14" fmla="*/ 1292372 h 1316717"/>
                <a:gd name="connsiteX15" fmla="*/ 282417 w 571820"/>
                <a:gd name="connsiteY15" fmla="*/ 1310368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1820" h="1316717">
                  <a:moveTo>
                    <a:pt x="282417" y="1316717"/>
                  </a:moveTo>
                  <a:lnTo>
                    <a:pt x="285910" y="1313542"/>
                  </a:lnTo>
                  <a:lnTo>
                    <a:pt x="289403" y="1316717"/>
                  </a:lnTo>
                  <a:lnTo>
                    <a:pt x="289403" y="1310368"/>
                  </a:lnTo>
                  <a:lnTo>
                    <a:pt x="309203" y="1292372"/>
                  </a:lnTo>
                  <a:cubicBezTo>
                    <a:pt x="471461" y="1130114"/>
                    <a:pt x="571820" y="905956"/>
                    <a:pt x="571820" y="658358"/>
                  </a:cubicBezTo>
                  <a:cubicBezTo>
                    <a:pt x="571820" y="410761"/>
                    <a:pt x="471461" y="186603"/>
                    <a:pt x="309203" y="24345"/>
                  </a:cubicBezTo>
                  <a:lnTo>
                    <a:pt x="289403" y="6349"/>
                  </a:lnTo>
                  <a:lnTo>
                    <a:pt x="289403" y="0"/>
                  </a:lnTo>
                  <a:lnTo>
                    <a:pt x="285910" y="3175"/>
                  </a:lnTo>
                  <a:lnTo>
                    <a:pt x="282417" y="0"/>
                  </a:lnTo>
                  <a:lnTo>
                    <a:pt x="282417" y="6350"/>
                  </a:lnTo>
                  <a:lnTo>
                    <a:pt x="262617" y="24345"/>
                  </a:lnTo>
                  <a:cubicBezTo>
                    <a:pt x="100359" y="186604"/>
                    <a:pt x="0" y="410761"/>
                    <a:pt x="0" y="658359"/>
                  </a:cubicBezTo>
                  <a:cubicBezTo>
                    <a:pt x="0" y="905956"/>
                    <a:pt x="100359" y="1130114"/>
                    <a:pt x="262617" y="1292372"/>
                  </a:cubicBezTo>
                  <a:lnTo>
                    <a:pt x="282417" y="131036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D7C85C0-B91A-414B-AFA9-1A7E2AB0E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DAB4A9-0A6B-483A-94B9-9269F0A7A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3FE842-311A-4ED0-8FB6-C27629659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4F8234-51D5-4E6B-8BC0-189BDE6A4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86BBEB-EBEC-46C1-AF41-ACD34FE8B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CE92474-D2FD-424D-BCFF-EF383386F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3465154-C513-4D8E-AAE7-0008FE766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V="1">
            <a:off x="8942212" y="184491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40A968-B9F1-4307-8A13-48F4453A3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V="1">
            <a:off x="521489" y="5639014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BD285FD-B74A-41D4-9B6A-D05634455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0178F9D-D2DC-4F3C-AD80-6AAA24F0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ECCAAE-5C44-4266-9D17-6B62D10D7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486523" y="3291143"/>
            <a:ext cx="1785983" cy="2208479"/>
            <a:chOff x="2725201" y="4453039"/>
            <a:chExt cx="1785983" cy="22084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E30C7C-C5A4-47C6-B415-DFD338E59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0" flipH="1">
              <a:off x="3618192" y="4453039"/>
              <a:ext cx="0" cy="2208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CAEC3F3-279F-40A2-9333-E07B49F1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738439" y="5243393"/>
              <a:ext cx="17609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6245B99-8922-43D7-9E21-DF16E5B69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2725201" y="4861779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  <a:gd name="connsiteX0" fmla="*/ 440819 w 1785983"/>
                <a:gd name="connsiteY0" fmla="*/ 59 h 1849891"/>
                <a:gd name="connsiteX1" fmla="*/ 845918 w 1785983"/>
                <a:gd name="connsiteY1" fmla="*/ 261596 h 1849891"/>
                <a:gd name="connsiteX2" fmla="*/ 892992 w 1785983"/>
                <a:gd name="connsiteY2" fmla="*/ 360758 h 1849891"/>
                <a:gd name="connsiteX3" fmla="*/ 892992 w 1785983"/>
                <a:gd name="connsiteY3" fmla="*/ 365372 h 1849891"/>
                <a:gd name="connsiteX4" fmla="*/ 940065 w 1785983"/>
                <a:gd name="connsiteY4" fmla="*/ 266212 h 1849891"/>
                <a:gd name="connsiteX5" fmla="*/ 1406106 w 1785983"/>
                <a:gd name="connsiteY5" fmla="*/ 8338 h 1849891"/>
                <a:gd name="connsiteX6" fmla="*/ 1022901 w 1785983"/>
                <a:gd name="connsiteY6" fmla="*/ 1699451 h 1849891"/>
                <a:gd name="connsiteX7" fmla="*/ 892991 w 1785983"/>
                <a:gd name="connsiteY7" fmla="*/ 1799739 h 1849891"/>
                <a:gd name="connsiteX8" fmla="*/ 838223 w 1785983"/>
                <a:gd name="connsiteY8" fmla="*/ 1849891 h 1849891"/>
                <a:gd name="connsiteX9" fmla="*/ 763082 w 1785983"/>
                <a:gd name="connsiteY9" fmla="*/ 1694835 h 1849891"/>
                <a:gd name="connsiteX10" fmla="*/ 379877 w 1785983"/>
                <a:gd name="connsiteY10" fmla="*/ 3722 h 1849891"/>
                <a:gd name="connsiteX11" fmla="*/ 440819 w 1785983"/>
                <a:gd name="connsiteY11" fmla="*/ 59 h 1849891"/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763082 w 1785983"/>
                <a:gd name="connsiteY8" fmla="*/ 1694835 h 1799739"/>
                <a:gd name="connsiteX9" fmla="*/ 379877 w 1785983"/>
                <a:gd name="connsiteY9" fmla="*/ 3722 h 1799739"/>
                <a:gd name="connsiteX10" fmla="*/ 440819 w 1785983"/>
                <a:gd name="connsiteY10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Bell MT" panose="02020503060305020303" pitchFamily="18" charset="0"/>
              </a:endParaRPr>
            </a:p>
          </p:txBody>
        </p:sp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id="{6CA156F3-AD4C-4C54-84ED-98DF6CBF1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124232" y="5447997"/>
              <a:ext cx="987915" cy="987915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E62C7150-4D9E-4540-9750-5C0CD0092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315029" y="5983110"/>
              <a:ext cx="606323" cy="606323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13CEF2-6E97-400A-931E-FF4A7D799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 flipV="1">
            <a:off x="473803" y="5280732"/>
            <a:ext cx="864005" cy="1032464"/>
            <a:chOff x="2207971" y="2384401"/>
            <a:chExt cx="864005" cy="103246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5CEF0B-B8FB-4FF1-A747-651347489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2207971" y="285630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0ED6C4E-D62E-40F7-B422-4E52B9FB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607238" y="2688467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EA5F570-510A-4713-81B9-594326F21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40769" y="2384401"/>
              <a:ext cx="313009" cy="1032464"/>
              <a:chOff x="2440769" y="2384401"/>
              <a:chExt cx="313009" cy="103246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9D1CFD5-F024-44A6-A161-FB99CFE04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2440769" y="2516865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ADD8AE1-9060-4EF5-91AF-6A7200F6E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100000" flipH="1">
                <a:off x="2753778" y="2384401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0A3D83F-F025-4B9A-B82C-F73BE6BD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10114077" y="3690094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54B4D41-E775-46AC-95B8-F9B645FE3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V="1">
            <a:off x="9049994" y="71786"/>
            <a:ext cx="2287608" cy="3673900"/>
            <a:chOff x="-6080955" y="3437416"/>
            <a:chExt cx="2287608" cy="36739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8F5B43-0EA5-41CD-A381-432464009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4937151" y="4754133"/>
              <a:ext cx="0" cy="2357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F202990-7BBC-4E1F-A4A7-8F1AD0E15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-5226554" y="3437416"/>
              <a:ext cx="571820" cy="1316717"/>
            </a:xfrm>
            <a:custGeom>
              <a:avLst/>
              <a:gdLst>
                <a:gd name="connsiteX0" fmla="*/ 282417 w 571820"/>
                <a:gd name="connsiteY0" fmla="*/ 1316717 h 1316717"/>
                <a:gd name="connsiteX1" fmla="*/ 285910 w 571820"/>
                <a:gd name="connsiteY1" fmla="*/ 1313542 h 1316717"/>
                <a:gd name="connsiteX2" fmla="*/ 289403 w 571820"/>
                <a:gd name="connsiteY2" fmla="*/ 1316717 h 1316717"/>
                <a:gd name="connsiteX3" fmla="*/ 289403 w 571820"/>
                <a:gd name="connsiteY3" fmla="*/ 1310368 h 1316717"/>
                <a:gd name="connsiteX4" fmla="*/ 309203 w 571820"/>
                <a:gd name="connsiteY4" fmla="*/ 1292372 h 1316717"/>
                <a:gd name="connsiteX5" fmla="*/ 571820 w 571820"/>
                <a:gd name="connsiteY5" fmla="*/ 658358 h 1316717"/>
                <a:gd name="connsiteX6" fmla="*/ 309203 w 571820"/>
                <a:gd name="connsiteY6" fmla="*/ 24345 h 1316717"/>
                <a:gd name="connsiteX7" fmla="*/ 289403 w 571820"/>
                <a:gd name="connsiteY7" fmla="*/ 6349 h 1316717"/>
                <a:gd name="connsiteX8" fmla="*/ 289403 w 571820"/>
                <a:gd name="connsiteY8" fmla="*/ 0 h 1316717"/>
                <a:gd name="connsiteX9" fmla="*/ 285910 w 571820"/>
                <a:gd name="connsiteY9" fmla="*/ 3175 h 1316717"/>
                <a:gd name="connsiteX10" fmla="*/ 282417 w 571820"/>
                <a:gd name="connsiteY10" fmla="*/ 0 h 1316717"/>
                <a:gd name="connsiteX11" fmla="*/ 282417 w 571820"/>
                <a:gd name="connsiteY11" fmla="*/ 6350 h 1316717"/>
                <a:gd name="connsiteX12" fmla="*/ 262617 w 571820"/>
                <a:gd name="connsiteY12" fmla="*/ 24345 h 1316717"/>
                <a:gd name="connsiteX13" fmla="*/ 0 w 571820"/>
                <a:gd name="connsiteY13" fmla="*/ 658359 h 1316717"/>
                <a:gd name="connsiteX14" fmla="*/ 262617 w 571820"/>
                <a:gd name="connsiteY14" fmla="*/ 1292372 h 1316717"/>
                <a:gd name="connsiteX15" fmla="*/ 282417 w 571820"/>
                <a:gd name="connsiteY15" fmla="*/ 1310368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1820" h="1316717">
                  <a:moveTo>
                    <a:pt x="282417" y="1316717"/>
                  </a:moveTo>
                  <a:lnTo>
                    <a:pt x="285910" y="1313542"/>
                  </a:lnTo>
                  <a:lnTo>
                    <a:pt x="289403" y="1316717"/>
                  </a:lnTo>
                  <a:lnTo>
                    <a:pt x="289403" y="1310368"/>
                  </a:lnTo>
                  <a:lnTo>
                    <a:pt x="309203" y="1292372"/>
                  </a:lnTo>
                  <a:cubicBezTo>
                    <a:pt x="471461" y="1130114"/>
                    <a:pt x="571820" y="905956"/>
                    <a:pt x="571820" y="658358"/>
                  </a:cubicBezTo>
                  <a:cubicBezTo>
                    <a:pt x="571820" y="410761"/>
                    <a:pt x="471461" y="186603"/>
                    <a:pt x="309203" y="24345"/>
                  </a:cubicBezTo>
                  <a:lnTo>
                    <a:pt x="289403" y="6349"/>
                  </a:lnTo>
                  <a:lnTo>
                    <a:pt x="289403" y="0"/>
                  </a:lnTo>
                  <a:lnTo>
                    <a:pt x="285910" y="3175"/>
                  </a:lnTo>
                  <a:lnTo>
                    <a:pt x="282417" y="0"/>
                  </a:lnTo>
                  <a:lnTo>
                    <a:pt x="282417" y="6350"/>
                  </a:lnTo>
                  <a:lnTo>
                    <a:pt x="262617" y="24345"/>
                  </a:lnTo>
                  <a:cubicBezTo>
                    <a:pt x="100359" y="186604"/>
                    <a:pt x="0" y="410761"/>
                    <a:pt x="0" y="658359"/>
                  </a:cubicBezTo>
                  <a:cubicBezTo>
                    <a:pt x="0" y="905956"/>
                    <a:pt x="100359" y="1130114"/>
                    <a:pt x="262617" y="1292372"/>
                  </a:cubicBezTo>
                  <a:lnTo>
                    <a:pt x="282417" y="131036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C12A815-0620-4705-A270-C49FB990F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4ECD499-405D-4AA0-93E7-B8B88484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2D5C1EF-8757-44A2-A8D2-D5D2B4A97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0692571-D5CA-4E07-A3C4-DC5354B68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DE5F6B4-789C-4C6E-850B-121158084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D4A79-4148-4E89-8457-4A946261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422AC4-A069-4D59-8C02-45C5A0DB2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 flipH="1" flipV="1">
            <a:off x="10901022" y="5639014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0C3DCD7-9B17-4941-BC2D-ADA7388A9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4BFE42E-647B-4A33-9981-3B88CCBE2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B9806FC-A649-4974-9361-F9AA940D9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H="1">
            <a:off x="9919495" y="3291143"/>
            <a:ext cx="1785983" cy="2208479"/>
            <a:chOff x="2725201" y="4453039"/>
            <a:chExt cx="1785983" cy="220847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0B3B2CB-0609-4D40-8792-08D6B8E25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0" flipH="1">
              <a:off x="3618192" y="4453039"/>
              <a:ext cx="0" cy="2208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4AF0C5E-035D-49F8-9004-5ABEB0C52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738439" y="5243393"/>
              <a:ext cx="17609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E2B5D29-AE36-47FA-AE5B-F464FCFFE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2725201" y="4861779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  <a:gd name="connsiteX0" fmla="*/ 440819 w 1785983"/>
                <a:gd name="connsiteY0" fmla="*/ 59 h 1849891"/>
                <a:gd name="connsiteX1" fmla="*/ 845918 w 1785983"/>
                <a:gd name="connsiteY1" fmla="*/ 261596 h 1849891"/>
                <a:gd name="connsiteX2" fmla="*/ 892992 w 1785983"/>
                <a:gd name="connsiteY2" fmla="*/ 360758 h 1849891"/>
                <a:gd name="connsiteX3" fmla="*/ 892992 w 1785983"/>
                <a:gd name="connsiteY3" fmla="*/ 365372 h 1849891"/>
                <a:gd name="connsiteX4" fmla="*/ 940065 w 1785983"/>
                <a:gd name="connsiteY4" fmla="*/ 266212 h 1849891"/>
                <a:gd name="connsiteX5" fmla="*/ 1406106 w 1785983"/>
                <a:gd name="connsiteY5" fmla="*/ 8338 h 1849891"/>
                <a:gd name="connsiteX6" fmla="*/ 1022901 w 1785983"/>
                <a:gd name="connsiteY6" fmla="*/ 1699451 h 1849891"/>
                <a:gd name="connsiteX7" fmla="*/ 892991 w 1785983"/>
                <a:gd name="connsiteY7" fmla="*/ 1799739 h 1849891"/>
                <a:gd name="connsiteX8" fmla="*/ 838223 w 1785983"/>
                <a:gd name="connsiteY8" fmla="*/ 1849891 h 1849891"/>
                <a:gd name="connsiteX9" fmla="*/ 763082 w 1785983"/>
                <a:gd name="connsiteY9" fmla="*/ 1694835 h 1849891"/>
                <a:gd name="connsiteX10" fmla="*/ 379877 w 1785983"/>
                <a:gd name="connsiteY10" fmla="*/ 3722 h 1849891"/>
                <a:gd name="connsiteX11" fmla="*/ 440819 w 1785983"/>
                <a:gd name="connsiteY11" fmla="*/ 59 h 1849891"/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763082 w 1785983"/>
                <a:gd name="connsiteY8" fmla="*/ 1694835 h 1799739"/>
                <a:gd name="connsiteX9" fmla="*/ 379877 w 1785983"/>
                <a:gd name="connsiteY9" fmla="*/ 3722 h 1799739"/>
                <a:gd name="connsiteX10" fmla="*/ 440819 w 1785983"/>
                <a:gd name="connsiteY10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Bell MT" panose="02020503060305020303" pitchFamily="18" charset="0"/>
              </a:endParaRPr>
            </a:p>
          </p:txBody>
        </p:sp>
        <p:sp>
          <p:nvSpPr>
            <p:cNvPr id="66" name="Rectangle 30">
              <a:extLst>
                <a:ext uri="{FF2B5EF4-FFF2-40B4-BE49-F238E27FC236}">
                  <a16:creationId xmlns:a16="http://schemas.microsoft.com/office/drawing/2014/main" id="{60A9C670-7B0D-487E-BBAA-D6F1997DA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124232" y="5447997"/>
              <a:ext cx="987915" cy="987915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30">
              <a:extLst>
                <a:ext uri="{FF2B5EF4-FFF2-40B4-BE49-F238E27FC236}">
                  <a16:creationId xmlns:a16="http://schemas.microsoft.com/office/drawing/2014/main" id="{E69D3986-2DC8-4324-8A32-44DC47A98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315029" y="5983110"/>
              <a:ext cx="606323" cy="606323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1739B0E-E50E-4961-A4B8-474F1B0C2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V="1">
            <a:off x="10854193" y="5280732"/>
            <a:ext cx="864005" cy="1032464"/>
            <a:chOff x="2207971" y="2384401"/>
            <a:chExt cx="864005" cy="103246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4FB077A-6675-4D30-852E-FB5878163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2207971" y="285630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31D496F-00F8-4317-A7C1-6624DDEDA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607238" y="2688467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990DB87-8766-4434-BEED-D1642A851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40769" y="2384401"/>
              <a:ext cx="313009" cy="1032464"/>
              <a:chOff x="2440769" y="2384401"/>
              <a:chExt cx="313009" cy="1032464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249FF8E-206A-4C40-8EDD-818D1FED9F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2440769" y="2516865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AB168D5-436A-4F2E-B0B5-064764F99A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100000" flipH="1">
                <a:off x="2753778" y="2384401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57684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91273-5524-4266-8C9C-207EC5C3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Digital permanence. (1)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D4688-D724-46D9-9BB3-1341CC002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endParaRPr lang="en-US" sz="1300">
              <a:ea typeface="+mn-lt"/>
              <a:cs typeface="+mn-lt"/>
            </a:endParaRP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>
                <a:ea typeface="+mn-lt"/>
                <a:cs typeface="+mn-lt"/>
              </a:rPr>
              <a:t>Digital permanence is the idea of whatever anyones dose on the internet is recorded even if deleted.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>
                <a:ea typeface="+mn-lt"/>
                <a:cs typeface="+mn-lt"/>
              </a:rPr>
              <a:t>This can be bad since if you deleted a video or picture that you posted a month ago it could have been reposted or shared and downloaded.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>
                <a:ea typeface="+mn-lt"/>
                <a:cs typeface="+mn-lt"/>
              </a:rPr>
              <a:t>This is bad for the the person who wants it deleted since they have no power to delete the reuploading of the photo/video.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300">
              <a:ea typeface="+mn-lt"/>
              <a:cs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D9000E-708C-464D-A86F-4ABE391B6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6337" y="0"/>
            <a:ext cx="720566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19655E-0BE4-42B1-8A5C-1E462EBED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1472862"/>
            <a:ext cx="6113812" cy="39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75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BECC9-48A0-46EA-99A6-FDF8FDEC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0" y="1011237"/>
            <a:ext cx="6120000" cy="860400"/>
          </a:xfrm>
        </p:spPr>
        <p:txBody>
          <a:bodyPr anchor="b">
            <a:norm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Digital permanence.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C4476-E012-4622-A1AE-F480644BE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3" r="40517" b="-2"/>
          <a:stretch/>
        </p:blipFill>
        <p:spPr>
          <a:xfrm>
            <a:off x="20" y="10"/>
            <a:ext cx="3870969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F3ACE-85E5-4A6D-B39D-0AD35712A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0" y="2759076"/>
            <a:ext cx="6121400" cy="3009899"/>
          </a:xfrm>
        </p:spPr>
        <p:txBody>
          <a:bodyPr>
            <a:normAutofit/>
          </a:bodyPr>
          <a:lstStyle/>
          <a:p>
            <a:pPr marL="359410" indent="-359410">
              <a:lnSpc>
                <a:spcPct val="115000"/>
              </a:lnSpc>
            </a:pPr>
            <a:r>
              <a:rPr lang="en-US" sz="1700"/>
              <a:t>Everyone should care about digital permanance since it affects everyone.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700"/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To comments and post on social media are all part of digital permanence.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700"/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So, everyone should care about there digital footprint and digital permanence.</a:t>
            </a:r>
          </a:p>
        </p:txBody>
      </p:sp>
    </p:spTree>
    <p:extLst>
      <p:ext uri="{BB962C8B-B14F-4D97-AF65-F5344CB8AC3E}">
        <p14:creationId xmlns:p14="http://schemas.microsoft.com/office/powerpoint/2010/main" val="131854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6F70-C362-446C-8D46-0AB05CE837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end.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ECA03-8B7D-45F9-AC95-C461DB1BA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Made by carlito Lopez </a:t>
            </a:r>
          </a:p>
          <a:p>
            <a:r>
              <a:rPr lang="en-US">
                <a:solidFill>
                  <a:srgbClr val="FFFFFF"/>
                </a:solidFill>
              </a:rPr>
              <a:t>Thanks for actually listening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2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369F5FE0-EBCF-4A14-AF3D-1ADCD644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878EE-2B9E-4CF9-A7EA-CB26E7AB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11236"/>
            <a:ext cx="4426782" cy="2417763"/>
          </a:xfrm>
        </p:spPr>
        <p:txBody>
          <a:bodyPr anchor="t">
            <a:normAutofit/>
          </a:bodyPr>
          <a:lstStyle/>
          <a:p>
            <a:r>
              <a:rPr lang="en-US"/>
              <a:t>Sorces for photos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56BA46D-F038-4819-B996-BEDE44248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3176" y="3831217"/>
            <a:ext cx="1980565" cy="2208479"/>
            <a:chOff x="1103176" y="3831217"/>
            <a:chExt cx="1980565" cy="220847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19C8D0-3720-4D8A-BCCB-DA91068B1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1297758" y="4230168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892991" y="1795123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08C17AC2-A924-422A-AD03-911B80BEF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1103176" y="3831217"/>
              <a:ext cx="1785983" cy="2208479"/>
              <a:chOff x="2725201" y="4453039"/>
              <a:chExt cx="1785983" cy="220847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793E9AE-C8D1-485F-AA4B-0B26A62CC2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3618192" y="4453039"/>
                <a:ext cx="0" cy="22084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3">
                <a:extLst>
                  <a:ext uri="{FF2B5EF4-FFF2-40B4-BE49-F238E27FC236}">
                    <a16:creationId xmlns:a16="http://schemas.microsoft.com/office/drawing/2014/main" id="{56B6FF1F-1F9C-44F4-8C43-8F1C269F7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2738439" y="5243393"/>
                <a:ext cx="176093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BAC472-1B2E-412E-BE4A-D5423B2BE4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725201" y="4861779"/>
                <a:ext cx="1785983" cy="1799739"/>
              </a:xfrm>
              <a:custGeom>
                <a:avLst/>
                <a:gdLst>
                  <a:gd name="connsiteX0" fmla="*/ 440819 w 1785983"/>
                  <a:gd name="connsiteY0" fmla="*/ 59 h 1799739"/>
                  <a:gd name="connsiteX1" fmla="*/ 845918 w 1785983"/>
                  <a:gd name="connsiteY1" fmla="*/ 261596 h 1799739"/>
                  <a:gd name="connsiteX2" fmla="*/ 892992 w 1785983"/>
                  <a:gd name="connsiteY2" fmla="*/ 360758 h 1799739"/>
                  <a:gd name="connsiteX3" fmla="*/ 892992 w 1785983"/>
                  <a:gd name="connsiteY3" fmla="*/ 365372 h 1799739"/>
                  <a:gd name="connsiteX4" fmla="*/ 940065 w 1785983"/>
                  <a:gd name="connsiteY4" fmla="*/ 266212 h 1799739"/>
                  <a:gd name="connsiteX5" fmla="*/ 1406106 w 1785983"/>
                  <a:gd name="connsiteY5" fmla="*/ 8338 h 1799739"/>
                  <a:gd name="connsiteX6" fmla="*/ 1022901 w 1785983"/>
                  <a:gd name="connsiteY6" fmla="*/ 1699451 h 1799739"/>
                  <a:gd name="connsiteX7" fmla="*/ 892991 w 1785983"/>
                  <a:gd name="connsiteY7" fmla="*/ 1799739 h 1799739"/>
                  <a:gd name="connsiteX8" fmla="*/ 892991 w 1785983"/>
                  <a:gd name="connsiteY8" fmla="*/ 1795123 h 1799739"/>
                  <a:gd name="connsiteX9" fmla="*/ 763082 w 1785983"/>
                  <a:gd name="connsiteY9" fmla="*/ 1694835 h 1799739"/>
                  <a:gd name="connsiteX10" fmla="*/ 379877 w 1785983"/>
                  <a:gd name="connsiteY10" fmla="*/ 3722 h 1799739"/>
                  <a:gd name="connsiteX11" fmla="*/ 440819 w 1785983"/>
                  <a:gd name="connsiteY11" fmla="*/ 59 h 1799739"/>
                  <a:gd name="connsiteX0" fmla="*/ 440819 w 1785983"/>
                  <a:gd name="connsiteY0" fmla="*/ 59 h 1849891"/>
                  <a:gd name="connsiteX1" fmla="*/ 845918 w 1785983"/>
                  <a:gd name="connsiteY1" fmla="*/ 261596 h 1849891"/>
                  <a:gd name="connsiteX2" fmla="*/ 892992 w 1785983"/>
                  <a:gd name="connsiteY2" fmla="*/ 360758 h 1849891"/>
                  <a:gd name="connsiteX3" fmla="*/ 892992 w 1785983"/>
                  <a:gd name="connsiteY3" fmla="*/ 365372 h 1849891"/>
                  <a:gd name="connsiteX4" fmla="*/ 940065 w 1785983"/>
                  <a:gd name="connsiteY4" fmla="*/ 266212 h 1849891"/>
                  <a:gd name="connsiteX5" fmla="*/ 1406106 w 1785983"/>
                  <a:gd name="connsiteY5" fmla="*/ 8338 h 1849891"/>
                  <a:gd name="connsiteX6" fmla="*/ 1022901 w 1785983"/>
                  <a:gd name="connsiteY6" fmla="*/ 1699451 h 1849891"/>
                  <a:gd name="connsiteX7" fmla="*/ 892991 w 1785983"/>
                  <a:gd name="connsiteY7" fmla="*/ 1799739 h 1849891"/>
                  <a:gd name="connsiteX8" fmla="*/ 838223 w 1785983"/>
                  <a:gd name="connsiteY8" fmla="*/ 1849891 h 1849891"/>
                  <a:gd name="connsiteX9" fmla="*/ 763082 w 1785983"/>
                  <a:gd name="connsiteY9" fmla="*/ 1694835 h 1849891"/>
                  <a:gd name="connsiteX10" fmla="*/ 379877 w 1785983"/>
                  <a:gd name="connsiteY10" fmla="*/ 3722 h 1849891"/>
                  <a:gd name="connsiteX11" fmla="*/ 440819 w 1785983"/>
                  <a:gd name="connsiteY11" fmla="*/ 59 h 1849891"/>
                  <a:gd name="connsiteX0" fmla="*/ 440819 w 1785983"/>
                  <a:gd name="connsiteY0" fmla="*/ 59 h 1799739"/>
                  <a:gd name="connsiteX1" fmla="*/ 845918 w 1785983"/>
                  <a:gd name="connsiteY1" fmla="*/ 261596 h 1799739"/>
                  <a:gd name="connsiteX2" fmla="*/ 892992 w 1785983"/>
                  <a:gd name="connsiteY2" fmla="*/ 360758 h 1799739"/>
                  <a:gd name="connsiteX3" fmla="*/ 892992 w 1785983"/>
                  <a:gd name="connsiteY3" fmla="*/ 365372 h 1799739"/>
                  <a:gd name="connsiteX4" fmla="*/ 940065 w 1785983"/>
                  <a:gd name="connsiteY4" fmla="*/ 266212 h 1799739"/>
                  <a:gd name="connsiteX5" fmla="*/ 1406106 w 1785983"/>
                  <a:gd name="connsiteY5" fmla="*/ 8338 h 1799739"/>
                  <a:gd name="connsiteX6" fmla="*/ 1022901 w 1785983"/>
                  <a:gd name="connsiteY6" fmla="*/ 1699451 h 1799739"/>
                  <a:gd name="connsiteX7" fmla="*/ 892991 w 1785983"/>
                  <a:gd name="connsiteY7" fmla="*/ 1799739 h 1799739"/>
                  <a:gd name="connsiteX8" fmla="*/ 763082 w 1785983"/>
                  <a:gd name="connsiteY8" fmla="*/ 1694835 h 1799739"/>
                  <a:gd name="connsiteX9" fmla="*/ 379877 w 1785983"/>
                  <a:gd name="connsiteY9" fmla="*/ 3722 h 1799739"/>
                  <a:gd name="connsiteX10" fmla="*/ 440819 w 1785983"/>
                  <a:gd name="connsiteY10" fmla="*/ 59 h 179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85983" h="1799739">
                    <a:moveTo>
                      <a:pt x="440819" y="59"/>
                    </a:moveTo>
                    <a:cubicBezTo>
                      <a:pt x="584367" y="2557"/>
                      <a:pt x="735105" y="83293"/>
                      <a:pt x="845918" y="261596"/>
                    </a:cubicBezTo>
                    <a:lnTo>
                      <a:pt x="892992" y="360758"/>
                    </a:lnTo>
                    <a:lnTo>
                      <a:pt x="892992" y="365372"/>
                    </a:lnTo>
                    <a:lnTo>
                      <a:pt x="940065" y="266212"/>
                    </a:lnTo>
                    <a:cubicBezTo>
                      <a:pt x="1066709" y="62437"/>
                      <a:pt x="1245499" y="-13903"/>
                      <a:pt x="1406106" y="8338"/>
                    </a:cubicBezTo>
                    <a:cubicBezTo>
                      <a:pt x="1827702" y="66720"/>
                      <a:pt x="2124001" y="804388"/>
                      <a:pt x="1022901" y="1699451"/>
                    </a:cubicBezTo>
                    <a:lnTo>
                      <a:pt x="892991" y="1799739"/>
                    </a:lnTo>
                    <a:lnTo>
                      <a:pt x="763082" y="1694835"/>
                    </a:lnTo>
                    <a:cubicBezTo>
                      <a:pt x="-338018" y="799772"/>
                      <a:pt x="-41719" y="62104"/>
                      <a:pt x="379877" y="3722"/>
                    </a:cubicBezTo>
                    <a:cubicBezTo>
                      <a:pt x="399953" y="942"/>
                      <a:pt x="420313" y="-298"/>
                      <a:pt x="440819" y="59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Bell MT" panose="02020503060305020303" pitchFamily="18" charset="0"/>
                </a:endParaRPr>
              </a:p>
            </p:txBody>
          </p:sp>
          <p:sp>
            <p:nvSpPr>
              <p:cNvPr id="23" name="Rectangle 30">
                <a:extLst>
                  <a:ext uri="{FF2B5EF4-FFF2-40B4-BE49-F238E27FC236}">
                    <a16:creationId xmlns:a16="http://schemas.microsoft.com/office/drawing/2014/main" id="{BA77ECB2-C17A-4FC2-BBA8-9B201AA6A9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3124232" y="5447997"/>
                <a:ext cx="987915" cy="987915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30">
                <a:extLst>
                  <a:ext uri="{FF2B5EF4-FFF2-40B4-BE49-F238E27FC236}">
                    <a16:creationId xmlns:a16="http://schemas.microsoft.com/office/drawing/2014/main" id="{6E52EEA2-6D0E-43D0-9C49-EF0EC20DE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700000">
                <a:off x="3315029" y="5983110"/>
                <a:ext cx="606323" cy="606323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11A57-1733-44AD-80D4-1FA5C7BD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3"/>
            <a:ext cx="5555012" cy="4781552"/>
          </a:xfrm>
        </p:spPr>
        <p:txBody>
          <a:bodyPr>
            <a:normAutofit fontScale="32500" lnSpcReduction="20000"/>
          </a:bodyPr>
          <a:lstStyle/>
          <a:p>
            <a:pPr marL="359410" indent="-359410"/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author, Tove Marks Main, et al. 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VPN Explained: How Does VPN Work and Why Would You Use It?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2 Dec. 2020, vpnoverview.com/vpn-information/what-is-a-vpn/. </a:t>
            </a:r>
            <a:endParaRPr lang="en-US">
              <a:solidFill>
                <a:srgbClr val="FFFFFF">
                  <a:alpha val="70000"/>
                </a:srgbClr>
              </a:solidFill>
            </a:endParaRPr>
          </a:p>
          <a:p>
            <a:pPr marL="359410" indent="-359410">
              <a:buClr>
                <a:srgbClr val="DB94A3"/>
              </a:buClr>
            </a:pP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Circle Holding Hands Silhouette. Vector Illustration of a Circle of People Holdi , #Affiliate, #Hands, #Silhouette, #C... in 2020: Hand Silhouette, Clip Art, Silhouette Free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3 Nov. 2020,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www.pinterest.ca/pin/505810601901862534/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Common Sense (n.) Not a Gift, but a Punishment Because You Have to Deal with Everyone Who Doesn't Have It.: Blank Lined Funny Saying Definition Quotes Simple and Elegant Notebook Journal, 110 Pages 6 x 9 Inches Sarcastic One Liners by NOT A BOOK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14 June 2019,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www.goodreads.com/book/show/52391761-common-sense-n-not-a-gift-but-a-punishment-because-you-have-to-deal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 i="1">
                <a:ea typeface="+mn-lt"/>
                <a:cs typeface="+mn-lt"/>
              </a:rPr>
              <a:t>DIGITAL PERMANENCE</a:t>
            </a:r>
            <a:r>
              <a:rPr lang="en-US">
                <a:ea typeface="+mn-lt"/>
                <a:cs typeface="+mn-lt"/>
              </a:rPr>
              <a:t>. prezi.com/kyhz_c2bwp0t/digital-permanence/. 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Gambetta, Vern. 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Looking for Secrets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19 Dec. 2018,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www.hmmrmedia.com/2018/12/looking-for-secrets/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Hope, Emily Cosgrove and Sara. 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From TJ Magazine: Let's Talk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12 Apr. 2019,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www.trainingjournal.com/articles/features/tj-magazine-lets-talk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Instagram Tests Hiding How Many People like a Post. That Has Influencers Worried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15 Nov. 2019,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www.theguardian.com/technology/2019/nov/15/instagram-likes-influencers-social-media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Maday, Rochel, et al. 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How and Why You Should Reduce Your Digital Footprint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24 Aug. 2020,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www.avira.com/en/blog/why-you-should-reduce-your-digital-footprint-and-3-ways-you-can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>
                <a:ea typeface="+mn-lt"/>
                <a:cs typeface="+mn-lt"/>
              </a:rPr>
              <a:t>McCombs, Texas. </a:t>
            </a:r>
            <a:r>
              <a:rPr lang="en-US" i="1">
                <a:ea typeface="+mn-lt"/>
                <a:cs typeface="+mn-lt"/>
              </a:rPr>
              <a:t>Don't Be Rude: Polite Answers Favored by Online Questioners</a:t>
            </a:r>
            <a:r>
              <a:rPr lang="en-US">
                <a:ea typeface="+mn-lt"/>
                <a:cs typeface="+mn-lt"/>
              </a:rPr>
              <a:t>. 4 Mar. 2020, medium.com/texas-mccombs/dont-be-rude-polite-answers-favored-by-online-questioners-20876036a2. 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>
                <a:ea typeface="+mn-lt"/>
                <a:cs typeface="+mn-lt"/>
              </a:rPr>
              <a:t>Peterson, About The Author Tim Peterson Tim, and Tim Peterson Tim Peterson. </a:t>
            </a:r>
            <a:r>
              <a:rPr lang="en-US" i="1">
                <a:ea typeface="+mn-lt"/>
                <a:cs typeface="+mn-lt"/>
              </a:rPr>
              <a:t>Facebook Will Disable 'Like' Button in Third-Party Mobile Apps</a:t>
            </a:r>
            <a:r>
              <a:rPr lang="en-US">
                <a:ea typeface="+mn-lt"/>
                <a:cs typeface="+mn-lt"/>
              </a:rPr>
              <a:t>. 10 Nov. 2017, marketingland.com/facebook-will-disable-like-button-third-party-mobile-apps-228159. 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Sam Becker  Google+ More Articles November 13, 2017. 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Not Hired? These Excuses Employers Give Might Sound Like BS, but They're Legal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13 Nov. 2017,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www.cheatsheet.com/money-career/not-hired-excuses-employers-give-legal.html/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Share Link for Youtube Like &amp; Subscribe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www.facebook.com/youtubelikesubscribe/posts/100603641647163:1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What Is Software?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20 July 2020,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www.information-age.com/software-123466740/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/>
          </a:p>
          <a:p>
            <a:pPr marL="359410" indent="-359410">
              <a:buClr>
                <a:srgbClr val="DB94A3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7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4A718-AE93-448D-95CD-EBEE20AF7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1" y="1089025"/>
            <a:ext cx="7797799" cy="1532951"/>
          </a:xfrm>
        </p:spPr>
        <p:txBody>
          <a:bodyPr>
            <a:normAutofit/>
          </a:bodyPr>
          <a:lstStyle/>
          <a:p>
            <a:r>
              <a:rPr lang="en-US"/>
              <a:t>Part one: whats a digital footprint?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B4FE1-02BB-4890-89C2-AE9A96C97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248000"/>
            <a:ext cx="5575300" cy="1520975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4987925" y="2840038"/>
            <a:chExt cx="2216150" cy="11779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88900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A88-583C-4A5C-AE93-5ADA7876F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Sources for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2D5E-B5DA-4B1E-9412-654F373F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9410" indent="-359410"/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DIGITAL PERMANENCE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 prezi.com/kyhz_c2bwp0t/digital-permanence/.  </a:t>
            </a:r>
            <a:endParaRPr lang="en-US">
              <a:solidFill>
                <a:srgbClr val="FFFFFF">
                  <a:alpha val="70000"/>
                </a:srgbClr>
              </a:solidFill>
            </a:endParaRPr>
          </a:p>
          <a:p>
            <a:pPr marL="359410" indent="-359410">
              <a:buClr>
                <a:srgbClr val="DB94A3"/>
              </a:buClr>
            </a:pP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https://www.youtube.com/watch?v=ykbLjXxGj0k</a:t>
            </a:r>
            <a:endParaRPr lang="en-US" dirty="0">
              <a:ea typeface="+mn-lt"/>
              <a:cs typeface="+mn-lt"/>
            </a:endParaRPr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“Your Digital Footprint Matters.” 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Internet Society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, 30 May 2018,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www.internetsociety.org/tutorials/your-digital-footprint-matters/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 </a:t>
            </a:r>
            <a:endParaRPr lang="en-US" dirty="0">
              <a:solidFill>
                <a:srgbClr val="FFFFFF">
                  <a:alpha val="70000"/>
                </a:srgbClr>
              </a:solidFill>
            </a:endParaRPr>
          </a:p>
          <a:p>
            <a:pPr marL="359410" indent="-359410">
              <a:buClr>
                <a:srgbClr val="DB94A3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6D116-2722-4764-B364-E34515B85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0" y="1011237"/>
            <a:ext cx="6120000" cy="860400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Your digital footprint. (1)</a:t>
            </a:r>
          </a:p>
        </p:txBody>
      </p:sp>
      <p:pic>
        <p:nvPicPr>
          <p:cNvPr id="4" name="Picture 4" descr="A hand holding a cell phone&#10;&#10;Description automatically generated">
            <a:extLst>
              <a:ext uri="{FF2B5EF4-FFF2-40B4-BE49-F238E27FC236}">
                <a16:creationId xmlns:a16="http://schemas.microsoft.com/office/drawing/2014/main" id="{365DA6B8-58C7-444F-9FF9-7E54B2F79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3" r="41663"/>
          <a:stretch/>
        </p:blipFill>
        <p:spPr>
          <a:xfrm>
            <a:off x="20" y="10"/>
            <a:ext cx="3870969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073FA-FF53-4406-A51C-A978DDA11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0" y="2759076"/>
            <a:ext cx="6121400" cy="3009899"/>
          </a:xfrm>
        </p:spPr>
        <p:txBody>
          <a:bodyPr>
            <a:normAutofit/>
          </a:bodyPr>
          <a:lstStyle/>
          <a:p>
            <a:pPr marL="359410" indent="-359410">
              <a:lnSpc>
                <a:spcPct val="115000"/>
              </a:lnSpc>
            </a:pPr>
            <a:r>
              <a:rPr lang="en-US" sz="1700"/>
              <a:t>Your digital is what ever you do social media.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Ie. Example: you write a comment on someone's post.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You post a photo of yourself on vacation.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You share links via public chat.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All these things contribute to your footprint. 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700"/>
              <a:t>Your footprint can be traced via searchs and looking throught your profile.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858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9F5FE0-EBCF-4A14-AF3D-1ADCD644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EE370-7391-44DC-8D2C-106F34464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11236"/>
            <a:ext cx="4426782" cy="1292662"/>
          </a:xfrm>
        </p:spPr>
        <p:txBody>
          <a:bodyPr anchor="t">
            <a:normAutofit/>
          </a:bodyPr>
          <a:lstStyle/>
          <a:p>
            <a:r>
              <a:rPr lang="en-US"/>
              <a:t>Your digital footprint. (2)</a:t>
            </a:r>
          </a:p>
        </p:txBody>
      </p:sp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7298187-EA21-4A21-85FB-C4A8DB347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0" r="124" b="2"/>
          <a:stretch/>
        </p:blipFill>
        <p:spPr>
          <a:xfrm>
            <a:off x="1079499" y="2843213"/>
            <a:ext cx="2228400" cy="2926800"/>
          </a:xfrm>
          <a:prstGeom prst="rect">
            <a:avLst/>
          </a:prstGeom>
        </p:spPr>
      </p:pic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2AB715-6B09-4166-B87B-B204F68E1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5" r="26038"/>
          <a:stretch/>
        </p:blipFill>
        <p:spPr>
          <a:xfrm>
            <a:off x="3293391" y="2843213"/>
            <a:ext cx="2228400" cy="2926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F5DA8-70BE-42CD-9D61-56147A664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3"/>
            <a:ext cx="5555012" cy="4781552"/>
          </a:xfrm>
        </p:spPr>
        <p:txBody>
          <a:bodyPr>
            <a:normAutofit/>
          </a:bodyPr>
          <a:lstStyle/>
          <a:p>
            <a:pPr marL="359410" indent="-359410"/>
            <a:r>
              <a:rPr lang="en-US"/>
              <a:t>The more you post, like, comment, share, the more you contrubute to your footprint.</a:t>
            </a:r>
          </a:p>
          <a:p>
            <a:pPr marL="359410" indent="-359410">
              <a:buClr>
                <a:srgbClr val="DB94A3"/>
              </a:buClr>
            </a:pP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/>
              <a:t>The more you do social media the bigger the footprint gets.</a:t>
            </a:r>
          </a:p>
          <a:p>
            <a:pPr marL="359410" indent="-359410">
              <a:buClr>
                <a:srgbClr val="DB94A3"/>
              </a:buClr>
            </a:pPr>
            <a:endParaRPr lang="en-US"/>
          </a:p>
          <a:p>
            <a:pPr marL="359410" indent="-359410">
              <a:buClr>
                <a:srgbClr val="DB94A3"/>
              </a:buClr>
            </a:pPr>
            <a:r>
              <a:rPr lang="en-US"/>
              <a:t>Your footprint follow you even throughout your life.</a:t>
            </a:r>
          </a:p>
          <a:p>
            <a:pPr marL="0" indent="0">
              <a:buClr>
                <a:srgbClr val="DB94A3"/>
              </a:buCl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4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EDB52-6BF7-460D-8EF9-DE6A9C734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>
            <a:normAutofit/>
          </a:bodyPr>
          <a:lstStyle/>
          <a:p>
            <a:r>
              <a:rPr lang="en-US"/>
              <a:t>Part two: How your digital footprint affects you and how to protect yourself.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F0154-2E1A-44C4-B110-5AF0E5562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1A041F13-4B5A-407B-A9F0-E8673F6F9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1">
            <a:extLst>
              <a:ext uri="{FF2B5EF4-FFF2-40B4-BE49-F238E27FC236}">
                <a16:creationId xmlns:a16="http://schemas.microsoft.com/office/drawing/2014/main" id="{A854FEA6-8A3E-4369-A14B-CCD3C670E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75225" y="3848369"/>
            <a:ext cx="2208479" cy="2190778"/>
            <a:chOff x="9075225" y="3848369"/>
            <a:chExt cx="2208479" cy="219077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7D9FB72-A53B-44BE-A45C-0D07A2D07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181715" y="4250840"/>
              <a:ext cx="1781491" cy="1795124"/>
            </a:xfrm>
            <a:custGeom>
              <a:avLst/>
              <a:gdLst>
                <a:gd name="connsiteX0" fmla="*/ 440819 w 1781491"/>
                <a:gd name="connsiteY0" fmla="*/ 60 h 1795124"/>
                <a:gd name="connsiteX1" fmla="*/ 845918 w 1781491"/>
                <a:gd name="connsiteY1" fmla="*/ 261597 h 1795124"/>
                <a:gd name="connsiteX2" fmla="*/ 890746 w 1781491"/>
                <a:gd name="connsiteY2" fmla="*/ 356027 h 1795124"/>
                <a:gd name="connsiteX3" fmla="*/ 935573 w 1781491"/>
                <a:gd name="connsiteY3" fmla="*/ 261597 h 1795124"/>
                <a:gd name="connsiteX4" fmla="*/ 1401615 w 1781491"/>
                <a:gd name="connsiteY4" fmla="*/ 3723 h 1795124"/>
                <a:gd name="connsiteX5" fmla="*/ 1018409 w 1781491"/>
                <a:gd name="connsiteY5" fmla="*/ 1694836 h 1795124"/>
                <a:gd name="connsiteX6" fmla="*/ 892992 w 1781491"/>
                <a:gd name="connsiteY6" fmla="*/ 1791656 h 1795124"/>
                <a:gd name="connsiteX7" fmla="*/ 892992 w 1781491"/>
                <a:gd name="connsiteY7" fmla="*/ 1795124 h 1795124"/>
                <a:gd name="connsiteX8" fmla="*/ 890746 w 1781491"/>
                <a:gd name="connsiteY8" fmla="*/ 1793390 h 1795124"/>
                <a:gd name="connsiteX9" fmla="*/ 888499 w 1781491"/>
                <a:gd name="connsiteY9" fmla="*/ 1795124 h 1795124"/>
                <a:gd name="connsiteX10" fmla="*/ 888499 w 1781491"/>
                <a:gd name="connsiteY10" fmla="*/ 1791656 h 1795124"/>
                <a:gd name="connsiteX11" fmla="*/ 763082 w 1781491"/>
                <a:gd name="connsiteY11" fmla="*/ 1694836 h 1795124"/>
                <a:gd name="connsiteX12" fmla="*/ 379876 w 1781491"/>
                <a:gd name="connsiteY12" fmla="*/ 3723 h 1795124"/>
                <a:gd name="connsiteX13" fmla="*/ 440819 w 1781491"/>
                <a:gd name="connsiteY13" fmla="*/ 60 h 179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1491" h="1795124">
                  <a:moveTo>
                    <a:pt x="440819" y="60"/>
                  </a:moveTo>
                  <a:cubicBezTo>
                    <a:pt x="584367" y="2559"/>
                    <a:pt x="735105" y="83294"/>
                    <a:pt x="845918" y="261597"/>
                  </a:cubicBezTo>
                  <a:lnTo>
                    <a:pt x="890746" y="356027"/>
                  </a:lnTo>
                  <a:lnTo>
                    <a:pt x="935573" y="261597"/>
                  </a:lnTo>
                  <a:cubicBezTo>
                    <a:pt x="1062217" y="57822"/>
                    <a:pt x="1241007" y="-18517"/>
                    <a:pt x="1401615" y="3723"/>
                  </a:cubicBezTo>
                  <a:cubicBezTo>
                    <a:pt x="1823210" y="62105"/>
                    <a:pt x="2119509" y="799772"/>
                    <a:pt x="1018409" y="1694836"/>
                  </a:cubicBezTo>
                  <a:lnTo>
                    <a:pt x="892992" y="1791656"/>
                  </a:lnTo>
                  <a:lnTo>
                    <a:pt x="892992" y="1795124"/>
                  </a:lnTo>
                  <a:lnTo>
                    <a:pt x="890746" y="1793390"/>
                  </a:lnTo>
                  <a:lnTo>
                    <a:pt x="888499" y="1795124"/>
                  </a:lnTo>
                  <a:lnTo>
                    <a:pt x="888499" y="1791656"/>
                  </a:lnTo>
                  <a:lnTo>
                    <a:pt x="763082" y="1694836"/>
                  </a:lnTo>
                  <a:cubicBezTo>
                    <a:pt x="-338018" y="799772"/>
                    <a:pt x="-41719" y="62105"/>
                    <a:pt x="379876" y="3723"/>
                  </a:cubicBezTo>
                  <a:cubicBezTo>
                    <a:pt x="399952" y="943"/>
                    <a:pt x="420312" y="-297"/>
                    <a:pt x="440819" y="60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E9B63E11-C319-46C5-BB71-D23C6D455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9075225" y="3848369"/>
              <a:ext cx="2208479" cy="2156829"/>
              <a:chOff x="-4336775" y="174977"/>
              <a:chExt cx="2208479" cy="215682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1AAB037-9A56-4241-929A-56490D6AB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>
                <a:off x="-3232535" y="108488"/>
                <a:ext cx="0" cy="22084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8B2FEF6-1AB3-4B90-B1A4-CCB8064922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 flipH="1">
                <a:off x="-3981264" y="168944"/>
                <a:ext cx="1787674" cy="1799740"/>
              </a:xfrm>
              <a:custGeom>
                <a:avLst/>
                <a:gdLst>
                  <a:gd name="connsiteX0" fmla="*/ 894683 w 1787674"/>
                  <a:gd name="connsiteY0" fmla="*/ 1795124 h 1799740"/>
                  <a:gd name="connsiteX1" fmla="*/ 1024593 w 1787674"/>
                  <a:gd name="connsiteY1" fmla="*/ 1694836 h 1799740"/>
                  <a:gd name="connsiteX2" fmla="*/ 1407798 w 1787674"/>
                  <a:gd name="connsiteY2" fmla="*/ 3723 h 1799740"/>
                  <a:gd name="connsiteX3" fmla="*/ 941757 w 1787674"/>
                  <a:gd name="connsiteY3" fmla="*/ 261597 h 1799740"/>
                  <a:gd name="connsiteX4" fmla="*/ 894683 w 1787674"/>
                  <a:gd name="connsiteY4" fmla="*/ 360759 h 1799740"/>
                  <a:gd name="connsiteX5" fmla="*/ 572691 w 1787674"/>
                  <a:gd name="connsiteY5" fmla="*/ 1533599 h 1799740"/>
                  <a:gd name="connsiteX6" fmla="*/ 763082 w 1787674"/>
                  <a:gd name="connsiteY6" fmla="*/ 1699452 h 1799740"/>
                  <a:gd name="connsiteX7" fmla="*/ 892992 w 1787674"/>
                  <a:gd name="connsiteY7" fmla="*/ 1799740 h 1799740"/>
                  <a:gd name="connsiteX8" fmla="*/ 892992 w 1787674"/>
                  <a:gd name="connsiteY8" fmla="*/ 365375 h 1799740"/>
                  <a:gd name="connsiteX9" fmla="*/ 845918 w 1787674"/>
                  <a:gd name="connsiteY9" fmla="*/ 266213 h 1799740"/>
                  <a:gd name="connsiteX10" fmla="*/ 379876 w 1787674"/>
                  <a:gd name="connsiteY10" fmla="*/ 8339 h 1799740"/>
                  <a:gd name="connsiteX11" fmla="*/ 572691 w 1787674"/>
                  <a:gd name="connsiteY11" fmla="*/ 1533599 h 1799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7674" h="1799740">
                    <a:moveTo>
                      <a:pt x="894683" y="1795124"/>
                    </a:moveTo>
                    <a:lnTo>
                      <a:pt x="1024593" y="1694836"/>
                    </a:lnTo>
                    <a:cubicBezTo>
                      <a:pt x="2125692" y="799772"/>
                      <a:pt x="1829394" y="62105"/>
                      <a:pt x="1407798" y="3723"/>
                    </a:cubicBezTo>
                    <a:cubicBezTo>
                      <a:pt x="1247191" y="-18517"/>
                      <a:pt x="1068401" y="57822"/>
                      <a:pt x="941757" y="261597"/>
                    </a:cubicBezTo>
                    <a:lnTo>
                      <a:pt x="894683" y="360759"/>
                    </a:lnTo>
                    <a:close/>
                    <a:moveTo>
                      <a:pt x="572691" y="1533599"/>
                    </a:moveTo>
                    <a:cubicBezTo>
                      <a:pt x="630903" y="1588184"/>
                      <a:pt x="694263" y="1643510"/>
                      <a:pt x="763082" y="1699452"/>
                    </a:cubicBezTo>
                    <a:lnTo>
                      <a:pt x="892992" y="1799740"/>
                    </a:lnTo>
                    <a:lnTo>
                      <a:pt x="892992" y="365375"/>
                    </a:lnTo>
                    <a:lnTo>
                      <a:pt x="845918" y="266213"/>
                    </a:lnTo>
                    <a:cubicBezTo>
                      <a:pt x="719274" y="62438"/>
                      <a:pt x="540484" y="-13901"/>
                      <a:pt x="379876" y="8339"/>
                    </a:cubicBezTo>
                    <a:cubicBezTo>
                      <a:pt x="-15370" y="63072"/>
                      <a:pt x="-300491" y="714833"/>
                      <a:pt x="572691" y="1533599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4A81C7D-6B27-4EEB-9CAB-B16485F95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>
                <a:off x="-3238977" y="472290"/>
                <a:ext cx="437512" cy="43751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276CEE8-F6E6-46FD-B2E3-BF4419CAD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>
                <a:off x="-3794895" y="602621"/>
                <a:ext cx="686815" cy="68681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AC07FC5-F1E4-42A8-84FA-0682FB134D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-4345031" y="1437969"/>
                <a:ext cx="17876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4DFF43C-0B85-44C7-8B92-04B7079302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-2927707" y="783560"/>
                <a:ext cx="437512" cy="43751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11DAF18-D688-4040-95F6-45C5E65563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-3307342" y="1090175"/>
                <a:ext cx="686815" cy="68681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7750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DD5E0-E286-435C-A897-92C68AB7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How your footprint affects you.(1)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89299-9A2D-4430-96C2-89A19BA26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/>
          </a:bodyPr>
          <a:lstStyle/>
          <a:p>
            <a:pPr marL="359410" indent="-359410">
              <a:lnSpc>
                <a:spcPct val="115000"/>
              </a:lnSpc>
            </a:pPr>
            <a:r>
              <a:rPr lang="en-US" sz="1300"/>
              <a:t>Your footprint is your actions so be carefull.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Your footprint has everything you said and done on social media bad or nice.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Ie example: you say something mean to someone.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If you say something offensive to someone anyone can see what you said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Most jobs search you up to see what you did in your past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If you did many bad thing, they won't hire you 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endParaRPr lang="en-US" sz="1300"/>
          </a:p>
        </p:txBody>
      </p:sp>
      <p:pic>
        <p:nvPicPr>
          <p:cNvPr id="4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D6E54A1F-CAC3-482C-A49A-C2C0D8201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4" b="7232"/>
          <a:stretch/>
        </p:blipFill>
        <p:spPr>
          <a:xfrm>
            <a:off x="6093600" y="3427200"/>
            <a:ext cx="6098400" cy="3430800"/>
          </a:xfrm>
          <a:prstGeom prst="rect">
            <a:avLst/>
          </a:prstGeom>
        </p:spPr>
      </p:pic>
      <p:pic>
        <p:nvPicPr>
          <p:cNvPr id="5" name="Picture 5" descr="A picture containing person, person, table, indoor&#10;&#10;Description automatically generated">
            <a:extLst>
              <a:ext uri="{FF2B5EF4-FFF2-40B4-BE49-F238E27FC236}">
                <a16:creationId xmlns:a16="http://schemas.microsoft.com/office/drawing/2014/main" id="{02674FBA-8759-4FD7-9BE0-877941A65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4" b="15237"/>
          <a:stretch/>
        </p:blipFill>
        <p:spPr>
          <a:xfrm>
            <a:off x="20" y="3427200"/>
            <a:ext cx="6098380" cy="3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C6F19-CB21-4A12-8BC7-306CE71B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HOW YOUR FOOTPRINT AFFECTS YOU.(2)</a:t>
            </a:r>
          </a:p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08926-EA09-4BB1-8724-119483092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/>
          </a:bodyPr>
          <a:lstStyle/>
          <a:p>
            <a:pPr marL="359410" indent="-359410">
              <a:lnSpc>
                <a:spcPct val="115000"/>
              </a:lnSpc>
            </a:pPr>
            <a:r>
              <a:rPr lang="en-US" sz="1300"/>
              <a:t>Your footprint affects you getting a job and your relationships with people.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Ie example: you said I hate my family on social media.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Your family would think that you hate them and make them sad.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You say something offensive in a post and who ever reads it will think you’re a bad or rude person.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Your footprint also makes up who you are</a:t>
            </a:r>
          </a:p>
          <a:p>
            <a:pPr marL="359410" indent="-359410">
              <a:lnSpc>
                <a:spcPct val="115000"/>
              </a:lnSpc>
              <a:buClr>
                <a:srgbClr val="DB94A3"/>
              </a:buClr>
            </a:pPr>
            <a:r>
              <a:rPr lang="en-US" sz="1300"/>
              <a:t>What you like, do, where you live, where you go. 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7E747D7C-6BDC-4BDC-8334-C8D243F3A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9" b="21944"/>
          <a:stretch/>
        </p:blipFill>
        <p:spPr>
          <a:xfrm>
            <a:off x="20" y="3429000"/>
            <a:ext cx="121919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4161-62F7-4489-BEB9-561CA497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HOW YOUR FOOTPRINT AFFECTS YOU.(3)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25F9F-CAD4-49DF-9474-16C404036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9410" indent="-359410"/>
            <a:r>
              <a:rPr lang="en-US">
                <a:solidFill>
                  <a:srgbClr val="FFFFFF"/>
                </a:solidFill>
              </a:rPr>
              <a:t>Your footprint is you, so ads become personolized to you.</a:t>
            </a:r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</a:rPr>
              <a:t>You foortprint is data about you, which is sold by companys.</a:t>
            </a:r>
          </a:p>
          <a:p>
            <a:pPr marL="359410" indent="-359410">
              <a:buClr>
                <a:srgbClr val="DB94A3"/>
              </a:buClr>
            </a:pPr>
            <a:endParaRPr lang="en-US" dirty="0">
              <a:solidFill>
                <a:srgbClr val="FFFFFF"/>
              </a:solidFill>
            </a:endParaRPr>
          </a:p>
          <a:p>
            <a:pPr marL="359410" indent="-359410">
              <a:buClr>
                <a:srgbClr val="DB94A3"/>
              </a:buClr>
            </a:pPr>
            <a:endParaRPr lang="en-US" dirty="0">
              <a:solidFill>
                <a:srgbClr val="FFFFFF"/>
              </a:solidFill>
            </a:endParaRPr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</a:rPr>
              <a:t>When companys sell your data, ads become more adapted to you.</a:t>
            </a:r>
            <a:endParaRPr lang="en-US" dirty="0">
              <a:solidFill>
                <a:srgbClr val="FFFFFF"/>
              </a:solidFill>
            </a:endParaRPr>
          </a:p>
          <a:p>
            <a:pPr marL="359410" indent="-359410">
              <a:buClr>
                <a:srgbClr val="DB94A3"/>
              </a:buClr>
            </a:pPr>
            <a:r>
              <a:rPr lang="en-US">
                <a:solidFill>
                  <a:srgbClr val="FFFFFF"/>
                </a:solidFill>
              </a:rPr>
              <a:t>Your data is shared, so your info is shared between company's.</a:t>
            </a:r>
          </a:p>
          <a:p>
            <a:pPr marL="359410" indent="-359410">
              <a:buClr>
                <a:srgbClr val="DB94A3"/>
              </a:buClr>
            </a:pPr>
            <a:endParaRPr lang="en-US"/>
          </a:p>
        </p:txBody>
      </p:sp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F7F80054-4CA6-471D-821B-12733AE30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309" y="4281725"/>
            <a:ext cx="2743200" cy="2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8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BE4C4-D72D-47EC-BCD5-5204C3035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269" y="1079500"/>
            <a:ext cx="4449086" cy="2138400"/>
          </a:xfrm>
        </p:spPr>
        <p:txBody>
          <a:bodyPr>
            <a:normAutofit/>
          </a:bodyPr>
          <a:lstStyle/>
          <a:p>
            <a:r>
              <a:rPr lang="en-US"/>
              <a:t>Part three: how you can protect yourself.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6CB04-4549-4B82-877C-78421FFC0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4113213"/>
            <a:ext cx="4453624" cy="1655762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6812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1">
            <a:extLst>
              <a:ext uri="{FF2B5EF4-FFF2-40B4-BE49-F238E27FC236}">
                <a16:creationId xmlns:a16="http://schemas.microsoft.com/office/drawing/2014/main" id="{4BFBEA9A-41AB-40CC-8646-BEC94B810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46799" y="398522"/>
            <a:ext cx="6057005" cy="6145130"/>
            <a:chOff x="23944" y="398522"/>
            <a:chExt cx="6057005" cy="614513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FC8DBF-D3B3-40ED-B1B1-97E9B929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H="1" flipV="1">
              <a:off x="599282" y="565361"/>
              <a:ext cx="2287608" cy="3232926"/>
            </a:xfrm>
            <a:custGeom>
              <a:avLst/>
              <a:gdLst>
                <a:gd name="connsiteX0" fmla="*/ 1143804 w 2287608"/>
                <a:gd name="connsiteY0" fmla="*/ 1916209 h 3232926"/>
                <a:gd name="connsiteX1" fmla="*/ 1140311 w 2287608"/>
                <a:gd name="connsiteY1" fmla="*/ 1919384 h 3232926"/>
                <a:gd name="connsiteX2" fmla="*/ 1136818 w 2287608"/>
                <a:gd name="connsiteY2" fmla="*/ 1916209 h 3232926"/>
                <a:gd name="connsiteX3" fmla="*/ 1136818 w 2287608"/>
                <a:gd name="connsiteY3" fmla="*/ 1922559 h 3232926"/>
                <a:gd name="connsiteX4" fmla="*/ 1117018 w 2287608"/>
                <a:gd name="connsiteY4" fmla="*/ 1940554 h 3232926"/>
                <a:gd name="connsiteX5" fmla="*/ 854401 w 2287608"/>
                <a:gd name="connsiteY5" fmla="*/ 2574568 h 3232926"/>
                <a:gd name="connsiteX6" fmla="*/ 1117018 w 2287608"/>
                <a:gd name="connsiteY6" fmla="*/ 3208581 h 3232926"/>
                <a:gd name="connsiteX7" fmla="*/ 1136818 w 2287608"/>
                <a:gd name="connsiteY7" fmla="*/ 3226577 h 3232926"/>
                <a:gd name="connsiteX8" fmla="*/ 1136818 w 2287608"/>
                <a:gd name="connsiteY8" fmla="*/ 3232926 h 3232926"/>
                <a:gd name="connsiteX9" fmla="*/ 1140311 w 2287608"/>
                <a:gd name="connsiteY9" fmla="*/ 3229751 h 3232926"/>
                <a:gd name="connsiteX10" fmla="*/ 1143804 w 2287608"/>
                <a:gd name="connsiteY10" fmla="*/ 3232926 h 3232926"/>
                <a:gd name="connsiteX11" fmla="*/ 1143804 w 2287608"/>
                <a:gd name="connsiteY11" fmla="*/ 3226577 h 3232926"/>
                <a:gd name="connsiteX12" fmla="*/ 1163604 w 2287608"/>
                <a:gd name="connsiteY12" fmla="*/ 3208581 h 3232926"/>
                <a:gd name="connsiteX13" fmla="*/ 1426221 w 2287608"/>
                <a:gd name="connsiteY13" fmla="*/ 2574567 h 3232926"/>
                <a:gd name="connsiteX14" fmla="*/ 1163604 w 2287608"/>
                <a:gd name="connsiteY14" fmla="*/ 1940554 h 3232926"/>
                <a:gd name="connsiteX15" fmla="*/ 1143804 w 2287608"/>
                <a:gd name="connsiteY15" fmla="*/ 1922558 h 3232926"/>
                <a:gd name="connsiteX16" fmla="*/ 1140312 w 2287608"/>
                <a:gd name="connsiteY16" fmla="*/ 1494239 h 3232926"/>
                <a:gd name="connsiteX17" fmla="*/ 1134813 w 2287608"/>
                <a:gd name="connsiteY17" fmla="*/ 1497413 h 3232926"/>
                <a:gd name="connsiteX18" fmla="*/ 1109328 w 2287608"/>
                <a:gd name="connsiteY18" fmla="*/ 1489264 h 3232926"/>
                <a:gd name="connsiteX19" fmla="*/ 428947 w 2287608"/>
                <a:gd name="connsiteY19" fmla="*/ 1578838 h 3232926"/>
                <a:gd name="connsiteX20" fmla="*/ 11185 w 2287608"/>
                <a:gd name="connsiteY20" fmla="*/ 2123278 h 3232926"/>
                <a:gd name="connsiteX21" fmla="*/ 5499 w 2287608"/>
                <a:gd name="connsiteY21" fmla="*/ 2149423 h 3232926"/>
                <a:gd name="connsiteX22" fmla="*/ 0 w 2287608"/>
                <a:gd name="connsiteY22" fmla="*/ 2152597 h 3232926"/>
                <a:gd name="connsiteX23" fmla="*/ 4497 w 2287608"/>
                <a:gd name="connsiteY23" fmla="*/ 2154035 h 3232926"/>
                <a:gd name="connsiteX24" fmla="*/ 3493 w 2287608"/>
                <a:gd name="connsiteY24" fmla="*/ 2158648 h 3232926"/>
                <a:gd name="connsiteX25" fmla="*/ 8992 w 2287608"/>
                <a:gd name="connsiteY25" fmla="*/ 2155473 h 3232926"/>
                <a:gd name="connsiteX26" fmla="*/ 34477 w 2287608"/>
                <a:gd name="connsiteY26" fmla="*/ 2163622 h 3232926"/>
                <a:gd name="connsiteX27" fmla="*/ 290620 w 2287608"/>
                <a:gd name="connsiteY27" fmla="*/ 2194022 h 3232926"/>
                <a:gd name="connsiteX28" fmla="*/ 714858 w 2287608"/>
                <a:gd name="connsiteY28" fmla="*/ 2074049 h 3232926"/>
                <a:gd name="connsiteX29" fmla="*/ 1132621 w 2287608"/>
                <a:gd name="connsiteY29" fmla="*/ 1529609 h 3232926"/>
                <a:gd name="connsiteX30" fmla="*/ 1138305 w 2287608"/>
                <a:gd name="connsiteY30" fmla="*/ 1503464 h 3232926"/>
                <a:gd name="connsiteX31" fmla="*/ 1143804 w 2287608"/>
                <a:gd name="connsiteY31" fmla="*/ 1500289 h 3232926"/>
                <a:gd name="connsiteX32" fmla="*/ 1139308 w 2287608"/>
                <a:gd name="connsiteY32" fmla="*/ 1498852 h 3232926"/>
                <a:gd name="connsiteX33" fmla="*/ 2069415 w 2287608"/>
                <a:gd name="connsiteY33" fmla="*/ 1747063 h 3232926"/>
                <a:gd name="connsiteX34" fmla="*/ 1858661 w 2287608"/>
                <a:gd name="connsiteY34" fmla="*/ 1578837 h 3232926"/>
                <a:gd name="connsiteX35" fmla="*/ 1178281 w 2287608"/>
                <a:gd name="connsiteY35" fmla="*/ 1489263 h 3232926"/>
                <a:gd name="connsiteX36" fmla="*/ 1152796 w 2287608"/>
                <a:gd name="connsiteY36" fmla="*/ 1497412 h 3232926"/>
                <a:gd name="connsiteX37" fmla="*/ 1147297 w 2287608"/>
                <a:gd name="connsiteY37" fmla="*/ 1494238 h 3232926"/>
                <a:gd name="connsiteX38" fmla="*/ 1148300 w 2287608"/>
                <a:gd name="connsiteY38" fmla="*/ 1498851 h 3232926"/>
                <a:gd name="connsiteX39" fmla="*/ 1143804 w 2287608"/>
                <a:gd name="connsiteY39" fmla="*/ 1500288 h 3232926"/>
                <a:gd name="connsiteX40" fmla="*/ 1149304 w 2287608"/>
                <a:gd name="connsiteY40" fmla="*/ 1503463 h 3232926"/>
                <a:gd name="connsiteX41" fmla="*/ 1154988 w 2287608"/>
                <a:gd name="connsiteY41" fmla="*/ 1529608 h 3232926"/>
                <a:gd name="connsiteX42" fmla="*/ 1572751 w 2287608"/>
                <a:gd name="connsiteY42" fmla="*/ 2074048 h 3232926"/>
                <a:gd name="connsiteX43" fmla="*/ 1996989 w 2287608"/>
                <a:gd name="connsiteY43" fmla="*/ 2194021 h 3232926"/>
                <a:gd name="connsiteX44" fmla="*/ 2253131 w 2287608"/>
                <a:gd name="connsiteY44" fmla="*/ 2163621 h 3232926"/>
                <a:gd name="connsiteX45" fmla="*/ 2278616 w 2287608"/>
                <a:gd name="connsiteY45" fmla="*/ 2155472 h 3232926"/>
                <a:gd name="connsiteX46" fmla="*/ 2284115 w 2287608"/>
                <a:gd name="connsiteY46" fmla="*/ 2158647 h 3232926"/>
                <a:gd name="connsiteX47" fmla="*/ 2283112 w 2287608"/>
                <a:gd name="connsiteY47" fmla="*/ 2154034 h 3232926"/>
                <a:gd name="connsiteX48" fmla="*/ 2287608 w 2287608"/>
                <a:gd name="connsiteY48" fmla="*/ 2152596 h 3232926"/>
                <a:gd name="connsiteX49" fmla="*/ 2282109 w 2287608"/>
                <a:gd name="connsiteY49" fmla="*/ 2149422 h 3232926"/>
                <a:gd name="connsiteX50" fmla="*/ 2276424 w 2287608"/>
                <a:gd name="connsiteY50" fmla="*/ 2123277 h 3232926"/>
                <a:gd name="connsiteX51" fmla="*/ 2069415 w 2287608"/>
                <a:gd name="connsiteY51" fmla="*/ 1747063 h 3232926"/>
                <a:gd name="connsiteX52" fmla="*/ 1140311 w 2287608"/>
                <a:gd name="connsiteY52" fmla="*/ 779689 h 3232926"/>
                <a:gd name="connsiteX53" fmla="*/ 1134812 w 2287608"/>
                <a:gd name="connsiteY53" fmla="*/ 782863 h 3232926"/>
                <a:gd name="connsiteX54" fmla="*/ 1109328 w 2287608"/>
                <a:gd name="connsiteY54" fmla="*/ 774714 h 3232926"/>
                <a:gd name="connsiteX55" fmla="*/ 428947 w 2287608"/>
                <a:gd name="connsiteY55" fmla="*/ 864288 h 3232926"/>
                <a:gd name="connsiteX56" fmla="*/ 11185 w 2287608"/>
                <a:gd name="connsiteY56" fmla="*/ 1408728 h 3232926"/>
                <a:gd name="connsiteX57" fmla="*/ 5499 w 2287608"/>
                <a:gd name="connsiteY57" fmla="*/ 1434873 h 3232926"/>
                <a:gd name="connsiteX58" fmla="*/ 0 w 2287608"/>
                <a:gd name="connsiteY58" fmla="*/ 1438047 h 3232926"/>
                <a:gd name="connsiteX59" fmla="*/ 4497 w 2287608"/>
                <a:gd name="connsiteY59" fmla="*/ 1439485 h 3232926"/>
                <a:gd name="connsiteX60" fmla="*/ 3493 w 2287608"/>
                <a:gd name="connsiteY60" fmla="*/ 1444098 h 3232926"/>
                <a:gd name="connsiteX61" fmla="*/ 8992 w 2287608"/>
                <a:gd name="connsiteY61" fmla="*/ 1440923 h 3232926"/>
                <a:gd name="connsiteX62" fmla="*/ 34477 w 2287608"/>
                <a:gd name="connsiteY62" fmla="*/ 1449072 h 3232926"/>
                <a:gd name="connsiteX63" fmla="*/ 290620 w 2287608"/>
                <a:gd name="connsiteY63" fmla="*/ 1479472 h 3232926"/>
                <a:gd name="connsiteX64" fmla="*/ 714858 w 2287608"/>
                <a:gd name="connsiteY64" fmla="*/ 1359499 h 3232926"/>
                <a:gd name="connsiteX65" fmla="*/ 1132621 w 2287608"/>
                <a:gd name="connsiteY65" fmla="*/ 815059 h 3232926"/>
                <a:gd name="connsiteX66" fmla="*/ 1138305 w 2287608"/>
                <a:gd name="connsiteY66" fmla="*/ 788914 h 3232926"/>
                <a:gd name="connsiteX67" fmla="*/ 1143805 w 2287608"/>
                <a:gd name="connsiteY67" fmla="*/ 785739 h 3232926"/>
                <a:gd name="connsiteX68" fmla="*/ 1139308 w 2287608"/>
                <a:gd name="connsiteY68" fmla="*/ 784302 h 3232926"/>
                <a:gd name="connsiteX69" fmla="*/ 2069415 w 2287608"/>
                <a:gd name="connsiteY69" fmla="*/ 1032514 h 3232926"/>
                <a:gd name="connsiteX70" fmla="*/ 1858661 w 2287608"/>
                <a:gd name="connsiteY70" fmla="*/ 864289 h 3232926"/>
                <a:gd name="connsiteX71" fmla="*/ 1178281 w 2287608"/>
                <a:gd name="connsiteY71" fmla="*/ 774715 h 3232926"/>
                <a:gd name="connsiteX72" fmla="*/ 1152796 w 2287608"/>
                <a:gd name="connsiteY72" fmla="*/ 782864 h 3232926"/>
                <a:gd name="connsiteX73" fmla="*/ 1147297 w 2287608"/>
                <a:gd name="connsiteY73" fmla="*/ 779690 h 3232926"/>
                <a:gd name="connsiteX74" fmla="*/ 1148300 w 2287608"/>
                <a:gd name="connsiteY74" fmla="*/ 784303 h 3232926"/>
                <a:gd name="connsiteX75" fmla="*/ 1143804 w 2287608"/>
                <a:gd name="connsiteY75" fmla="*/ 785740 h 3232926"/>
                <a:gd name="connsiteX76" fmla="*/ 1149304 w 2287608"/>
                <a:gd name="connsiteY76" fmla="*/ 788915 h 3232926"/>
                <a:gd name="connsiteX77" fmla="*/ 1154988 w 2287608"/>
                <a:gd name="connsiteY77" fmla="*/ 815060 h 3232926"/>
                <a:gd name="connsiteX78" fmla="*/ 1572751 w 2287608"/>
                <a:gd name="connsiteY78" fmla="*/ 1359500 h 3232926"/>
                <a:gd name="connsiteX79" fmla="*/ 1996989 w 2287608"/>
                <a:gd name="connsiteY79" fmla="*/ 1479473 h 3232926"/>
                <a:gd name="connsiteX80" fmla="*/ 2253131 w 2287608"/>
                <a:gd name="connsiteY80" fmla="*/ 1449073 h 3232926"/>
                <a:gd name="connsiteX81" fmla="*/ 2278616 w 2287608"/>
                <a:gd name="connsiteY81" fmla="*/ 1440924 h 3232926"/>
                <a:gd name="connsiteX82" fmla="*/ 2284115 w 2287608"/>
                <a:gd name="connsiteY82" fmla="*/ 1444099 h 3232926"/>
                <a:gd name="connsiteX83" fmla="*/ 2283112 w 2287608"/>
                <a:gd name="connsiteY83" fmla="*/ 1439486 h 3232926"/>
                <a:gd name="connsiteX84" fmla="*/ 2287608 w 2287608"/>
                <a:gd name="connsiteY84" fmla="*/ 1438048 h 3232926"/>
                <a:gd name="connsiteX85" fmla="*/ 2282109 w 2287608"/>
                <a:gd name="connsiteY85" fmla="*/ 1434874 h 3232926"/>
                <a:gd name="connsiteX86" fmla="*/ 2276424 w 2287608"/>
                <a:gd name="connsiteY86" fmla="*/ 1408729 h 3232926"/>
                <a:gd name="connsiteX87" fmla="*/ 2069415 w 2287608"/>
                <a:gd name="connsiteY87" fmla="*/ 1032514 h 3232926"/>
                <a:gd name="connsiteX88" fmla="*/ 1140311 w 2287608"/>
                <a:gd name="connsiteY88" fmla="*/ 35676 h 3232926"/>
                <a:gd name="connsiteX89" fmla="*/ 1134812 w 2287608"/>
                <a:gd name="connsiteY89" fmla="*/ 38850 h 3232926"/>
                <a:gd name="connsiteX90" fmla="*/ 1109328 w 2287608"/>
                <a:gd name="connsiteY90" fmla="*/ 30701 h 3232926"/>
                <a:gd name="connsiteX91" fmla="*/ 428948 w 2287608"/>
                <a:gd name="connsiteY91" fmla="*/ 120275 h 3232926"/>
                <a:gd name="connsiteX92" fmla="*/ 11185 w 2287608"/>
                <a:gd name="connsiteY92" fmla="*/ 664715 h 3232926"/>
                <a:gd name="connsiteX93" fmla="*/ 5499 w 2287608"/>
                <a:gd name="connsiteY93" fmla="*/ 690860 h 3232926"/>
                <a:gd name="connsiteX94" fmla="*/ 0 w 2287608"/>
                <a:gd name="connsiteY94" fmla="*/ 694034 h 3232926"/>
                <a:gd name="connsiteX95" fmla="*/ 4497 w 2287608"/>
                <a:gd name="connsiteY95" fmla="*/ 695472 h 3232926"/>
                <a:gd name="connsiteX96" fmla="*/ 3493 w 2287608"/>
                <a:gd name="connsiteY96" fmla="*/ 700085 h 3232926"/>
                <a:gd name="connsiteX97" fmla="*/ 8992 w 2287608"/>
                <a:gd name="connsiteY97" fmla="*/ 696910 h 3232926"/>
                <a:gd name="connsiteX98" fmla="*/ 34477 w 2287608"/>
                <a:gd name="connsiteY98" fmla="*/ 705059 h 3232926"/>
                <a:gd name="connsiteX99" fmla="*/ 290620 w 2287608"/>
                <a:gd name="connsiteY99" fmla="*/ 735459 h 3232926"/>
                <a:gd name="connsiteX100" fmla="*/ 714857 w 2287608"/>
                <a:gd name="connsiteY100" fmla="*/ 615486 h 3232926"/>
                <a:gd name="connsiteX101" fmla="*/ 1132621 w 2287608"/>
                <a:gd name="connsiteY101" fmla="*/ 71046 h 3232926"/>
                <a:gd name="connsiteX102" fmla="*/ 1138305 w 2287608"/>
                <a:gd name="connsiteY102" fmla="*/ 44901 h 3232926"/>
                <a:gd name="connsiteX103" fmla="*/ 1143805 w 2287608"/>
                <a:gd name="connsiteY103" fmla="*/ 41726 h 3232926"/>
                <a:gd name="connsiteX104" fmla="*/ 1139308 w 2287608"/>
                <a:gd name="connsiteY104" fmla="*/ 40289 h 3232926"/>
                <a:gd name="connsiteX105" fmla="*/ 2069415 w 2287608"/>
                <a:gd name="connsiteY105" fmla="*/ 288501 h 3232926"/>
                <a:gd name="connsiteX106" fmla="*/ 1858661 w 2287608"/>
                <a:gd name="connsiteY106" fmla="*/ 120276 h 3232926"/>
                <a:gd name="connsiteX107" fmla="*/ 1178281 w 2287608"/>
                <a:gd name="connsiteY107" fmla="*/ 30702 h 3232926"/>
                <a:gd name="connsiteX108" fmla="*/ 1152796 w 2287608"/>
                <a:gd name="connsiteY108" fmla="*/ 38850 h 3232926"/>
                <a:gd name="connsiteX109" fmla="*/ 1147297 w 2287608"/>
                <a:gd name="connsiteY109" fmla="*/ 35676 h 3232926"/>
                <a:gd name="connsiteX110" fmla="*/ 1148300 w 2287608"/>
                <a:gd name="connsiteY110" fmla="*/ 40290 h 3232926"/>
                <a:gd name="connsiteX111" fmla="*/ 1143804 w 2287608"/>
                <a:gd name="connsiteY111" fmla="*/ 41727 h 3232926"/>
                <a:gd name="connsiteX112" fmla="*/ 1149304 w 2287608"/>
                <a:gd name="connsiteY112" fmla="*/ 44901 h 3232926"/>
                <a:gd name="connsiteX113" fmla="*/ 1154988 w 2287608"/>
                <a:gd name="connsiteY113" fmla="*/ 71046 h 3232926"/>
                <a:gd name="connsiteX114" fmla="*/ 1572751 w 2287608"/>
                <a:gd name="connsiteY114" fmla="*/ 615486 h 3232926"/>
                <a:gd name="connsiteX115" fmla="*/ 1996989 w 2287608"/>
                <a:gd name="connsiteY115" fmla="*/ 735460 h 3232926"/>
                <a:gd name="connsiteX116" fmla="*/ 2253131 w 2287608"/>
                <a:gd name="connsiteY116" fmla="*/ 705060 h 3232926"/>
                <a:gd name="connsiteX117" fmla="*/ 2278616 w 2287608"/>
                <a:gd name="connsiteY117" fmla="*/ 696911 h 3232926"/>
                <a:gd name="connsiteX118" fmla="*/ 2284115 w 2287608"/>
                <a:gd name="connsiteY118" fmla="*/ 700086 h 3232926"/>
                <a:gd name="connsiteX119" fmla="*/ 2283112 w 2287608"/>
                <a:gd name="connsiteY119" fmla="*/ 695473 h 3232926"/>
                <a:gd name="connsiteX120" fmla="*/ 2287608 w 2287608"/>
                <a:gd name="connsiteY120" fmla="*/ 694035 h 3232926"/>
                <a:gd name="connsiteX121" fmla="*/ 2282109 w 2287608"/>
                <a:gd name="connsiteY121" fmla="*/ 690860 h 3232926"/>
                <a:gd name="connsiteX122" fmla="*/ 2276424 w 2287608"/>
                <a:gd name="connsiteY122" fmla="*/ 664716 h 3232926"/>
                <a:gd name="connsiteX123" fmla="*/ 2069415 w 2287608"/>
                <a:gd name="connsiteY123" fmla="*/ 288501 h 323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2287608" h="3232926">
                  <a:moveTo>
                    <a:pt x="1143804" y="1916209"/>
                  </a:moveTo>
                  <a:lnTo>
                    <a:pt x="1140311" y="1919384"/>
                  </a:lnTo>
                  <a:lnTo>
                    <a:pt x="1136818" y="1916209"/>
                  </a:lnTo>
                  <a:lnTo>
                    <a:pt x="1136818" y="1922559"/>
                  </a:lnTo>
                  <a:lnTo>
                    <a:pt x="1117018" y="1940554"/>
                  </a:lnTo>
                  <a:cubicBezTo>
                    <a:pt x="954760" y="2102813"/>
                    <a:pt x="854401" y="2326970"/>
                    <a:pt x="854401" y="2574568"/>
                  </a:cubicBezTo>
                  <a:cubicBezTo>
                    <a:pt x="854401" y="2822165"/>
                    <a:pt x="954760" y="3046323"/>
                    <a:pt x="1117018" y="3208581"/>
                  </a:cubicBezTo>
                  <a:lnTo>
                    <a:pt x="1136818" y="3226577"/>
                  </a:lnTo>
                  <a:lnTo>
                    <a:pt x="1136818" y="3232926"/>
                  </a:lnTo>
                  <a:lnTo>
                    <a:pt x="1140311" y="3229751"/>
                  </a:lnTo>
                  <a:lnTo>
                    <a:pt x="1143804" y="3232926"/>
                  </a:lnTo>
                  <a:lnTo>
                    <a:pt x="1143804" y="3226577"/>
                  </a:lnTo>
                  <a:lnTo>
                    <a:pt x="1163604" y="3208581"/>
                  </a:lnTo>
                  <a:cubicBezTo>
                    <a:pt x="1325862" y="3046323"/>
                    <a:pt x="1426221" y="2822165"/>
                    <a:pt x="1426221" y="2574567"/>
                  </a:cubicBezTo>
                  <a:cubicBezTo>
                    <a:pt x="1426221" y="2326970"/>
                    <a:pt x="1325862" y="2102812"/>
                    <a:pt x="1163604" y="1940554"/>
                  </a:cubicBezTo>
                  <a:lnTo>
                    <a:pt x="1143804" y="1922558"/>
                  </a:lnTo>
                  <a:close/>
                  <a:moveTo>
                    <a:pt x="1140312" y="1494239"/>
                  </a:moveTo>
                  <a:lnTo>
                    <a:pt x="1134813" y="1497413"/>
                  </a:lnTo>
                  <a:lnTo>
                    <a:pt x="1109328" y="1489264"/>
                  </a:lnTo>
                  <a:cubicBezTo>
                    <a:pt x="887680" y="1429874"/>
                    <a:pt x="643374" y="1455039"/>
                    <a:pt x="428947" y="1578838"/>
                  </a:cubicBezTo>
                  <a:cubicBezTo>
                    <a:pt x="214522" y="1702637"/>
                    <a:pt x="70575" y="1901629"/>
                    <a:pt x="11185" y="2123278"/>
                  </a:cubicBezTo>
                  <a:lnTo>
                    <a:pt x="5499" y="2149423"/>
                  </a:lnTo>
                  <a:lnTo>
                    <a:pt x="0" y="2152597"/>
                  </a:lnTo>
                  <a:lnTo>
                    <a:pt x="4497" y="2154035"/>
                  </a:lnTo>
                  <a:lnTo>
                    <a:pt x="3493" y="2158648"/>
                  </a:lnTo>
                  <a:lnTo>
                    <a:pt x="8992" y="2155473"/>
                  </a:lnTo>
                  <a:lnTo>
                    <a:pt x="34477" y="2163622"/>
                  </a:lnTo>
                  <a:cubicBezTo>
                    <a:pt x="117596" y="2185894"/>
                    <a:pt x="203900" y="2196274"/>
                    <a:pt x="290620" y="2194022"/>
                  </a:cubicBezTo>
                  <a:cubicBezTo>
                    <a:pt x="435153" y="2190268"/>
                    <a:pt x="580841" y="2151423"/>
                    <a:pt x="714858" y="2074049"/>
                  </a:cubicBezTo>
                  <a:cubicBezTo>
                    <a:pt x="929283" y="1950250"/>
                    <a:pt x="1073230" y="1751258"/>
                    <a:pt x="1132621" y="1529609"/>
                  </a:cubicBezTo>
                  <a:lnTo>
                    <a:pt x="1138305" y="1503464"/>
                  </a:lnTo>
                  <a:lnTo>
                    <a:pt x="1143804" y="1500289"/>
                  </a:lnTo>
                  <a:lnTo>
                    <a:pt x="1139308" y="1498852"/>
                  </a:lnTo>
                  <a:close/>
                  <a:moveTo>
                    <a:pt x="2069415" y="1747063"/>
                  </a:moveTo>
                  <a:cubicBezTo>
                    <a:pt x="2009570" y="1682261"/>
                    <a:pt x="1939071" y="1625262"/>
                    <a:pt x="1858661" y="1578837"/>
                  </a:cubicBezTo>
                  <a:cubicBezTo>
                    <a:pt x="1644235" y="1455038"/>
                    <a:pt x="1399929" y="1429873"/>
                    <a:pt x="1178281" y="1489263"/>
                  </a:cubicBezTo>
                  <a:lnTo>
                    <a:pt x="1152796" y="1497412"/>
                  </a:lnTo>
                  <a:lnTo>
                    <a:pt x="1147297" y="1494238"/>
                  </a:lnTo>
                  <a:lnTo>
                    <a:pt x="1148300" y="1498851"/>
                  </a:lnTo>
                  <a:lnTo>
                    <a:pt x="1143804" y="1500288"/>
                  </a:lnTo>
                  <a:lnTo>
                    <a:pt x="1149304" y="1503463"/>
                  </a:lnTo>
                  <a:lnTo>
                    <a:pt x="1154988" y="1529608"/>
                  </a:lnTo>
                  <a:cubicBezTo>
                    <a:pt x="1214379" y="1751257"/>
                    <a:pt x="1358325" y="1950249"/>
                    <a:pt x="1572751" y="2074048"/>
                  </a:cubicBezTo>
                  <a:cubicBezTo>
                    <a:pt x="1706767" y="2151422"/>
                    <a:pt x="1852455" y="2190267"/>
                    <a:pt x="1996989" y="2194021"/>
                  </a:cubicBezTo>
                  <a:cubicBezTo>
                    <a:pt x="2083709" y="2196273"/>
                    <a:pt x="2170013" y="2185893"/>
                    <a:pt x="2253131" y="2163621"/>
                  </a:cubicBezTo>
                  <a:lnTo>
                    <a:pt x="2278616" y="2155472"/>
                  </a:lnTo>
                  <a:lnTo>
                    <a:pt x="2284115" y="2158647"/>
                  </a:lnTo>
                  <a:lnTo>
                    <a:pt x="2283112" y="2154034"/>
                  </a:lnTo>
                  <a:lnTo>
                    <a:pt x="2287608" y="2152596"/>
                  </a:lnTo>
                  <a:lnTo>
                    <a:pt x="2282109" y="2149422"/>
                  </a:lnTo>
                  <a:lnTo>
                    <a:pt x="2276424" y="2123277"/>
                  </a:lnTo>
                  <a:cubicBezTo>
                    <a:pt x="2239306" y="1984747"/>
                    <a:pt x="2169157" y="1855067"/>
                    <a:pt x="2069415" y="1747063"/>
                  </a:cubicBezTo>
                  <a:close/>
                  <a:moveTo>
                    <a:pt x="1140311" y="779689"/>
                  </a:moveTo>
                  <a:lnTo>
                    <a:pt x="1134812" y="782863"/>
                  </a:lnTo>
                  <a:lnTo>
                    <a:pt x="1109328" y="774714"/>
                  </a:lnTo>
                  <a:cubicBezTo>
                    <a:pt x="887679" y="715324"/>
                    <a:pt x="643374" y="740489"/>
                    <a:pt x="428947" y="864288"/>
                  </a:cubicBezTo>
                  <a:cubicBezTo>
                    <a:pt x="214522" y="988087"/>
                    <a:pt x="70575" y="1187079"/>
                    <a:pt x="11185" y="1408728"/>
                  </a:cubicBezTo>
                  <a:lnTo>
                    <a:pt x="5499" y="1434873"/>
                  </a:lnTo>
                  <a:lnTo>
                    <a:pt x="0" y="1438047"/>
                  </a:lnTo>
                  <a:lnTo>
                    <a:pt x="4497" y="1439485"/>
                  </a:lnTo>
                  <a:lnTo>
                    <a:pt x="3493" y="1444098"/>
                  </a:lnTo>
                  <a:lnTo>
                    <a:pt x="8992" y="1440923"/>
                  </a:lnTo>
                  <a:lnTo>
                    <a:pt x="34477" y="1449072"/>
                  </a:lnTo>
                  <a:cubicBezTo>
                    <a:pt x="117595" y="1471344"/>
                    <a:pt x="203900" y="1481724"/>
                    <a:pt x="290620" y="1479472"/>
                  </a:cubicBezTo>
                  <a:cubicBezTo>
                    <a:pt x="435154" y="1475718"/>
                    <a:pt x="580841" y="1436873"/>
                    <a:pt x="714858" y="1359499"/>
                  </a:cubicBezTo>
                  <a:cubicBezTo>
                    <a:pt x="929284" y="1235700"/>
                    <a:pt x="1073229" y="1036708"/>
                    <a:pt x="1132621" y="815059"/>
                  </a:cubicBezTo>
                  <a:lnTo>
                    <a:pt x="1138305" y="788914"/>
                  </a:lnTo>
                  <a:lnTo>
                    <a:pt x="1143805" y="785739"/>
                  </a:lnTo>
                  <a:lnTo>
                    <a:pt x="1139308" y="784302"/>
                  </a:lnTo>
                  <a:close/>
                  <a:moveTo>
                    <a:pt x="2069415" y="1032514"/>
                  </a:moveTo>
                  <a:cubicBezTo>
                    <a:pt x="2009570" y="967712"/>
                    <a:pt x="1939071" y="910714"/>
                    <a:pt x="1858661" y="864289"/>
                  </a:cubicBezTo>
                  <a:cubicBezTo>
                    <a:pt x="1644235" y="740490"/>
                    <a:pt x="1399929" y="715325"/>
                    <a:pt x="1178281" y="774715"/>
                  </a:cubicBezTo>
                  <a:lnTo>
                    <a:pt x="1152796" y="782864"/>
                  </a:lnTo>
                  <a:lnTo>
                    <a:pt x="1147297" y="779690"/>
                  </a:lnTo>
                  <a:lnTo>
                    <a:pt x="1148300" y="784303"/>
                  </a:lnTo>
                  <a:lnTo>
                    <a:pt x="1143804" y="785740"/>
                  </a:lnTo>
                  <a:lnTo>
                    <a:pt x="1149304" y="788915"/>
                  </a:lnTo>
                  <a:lnTo>
                    <a:pt x="1154988" y="815060"/>
                  </a:lnTo>
                  <a:cubicBezTo>
                    <a:pt x="1214379" y="1036709"/>
                    <a:pt x="1358325" y="1235701"/>
                    <a:pt x="1572751" y="1359500"/>
                  </a:cubicBezTo>
                  <a:cubicBezTo>
                    <a:pt x="1706767" y="1436874"/>
                    <a:pt x="1852455" y="1475719"/>
                    <a:pt x="1996989" y="1479473"/>
                  </a:cubicBezTo>
                  <a:cubicBezTo>
                    <a:pt x="2083709" y="1481725"/>
                    <a:pt x="2170013" y="1471345"/>
                    <a:pt x="2253131" y="1449073"/>
                  </a:cubicBezTo>
                  <a:lnTo>
                    <a:pt x="2278616" y="1440924"/>
                  </a:lnTo>
                  <a:lnTo>
                    <a:pt x="2284115" y="1444099"/>
                  </a:lnTo>
                  <a:lnTo>
                    <a:pt x="2283112" y="1439486"/>
                  </a:lnTo>
                  <a:lnTo>
                    <a:pt x="2287608" y="1438048"/>
                  </a:lnTo>
                  <a:lnTo>
                    <a:pt x="2282109" y="1434874"/>
                  </a:lnTo>
                  <a:lnTo>
                    <a:pt x="2276424" y="1408729"/>
                  </a:lnTo>
                  <a:cubicBezTo>
                    <a:pt x="2239306" y="1270198"/>
                    <a:pt x="2169157" y="1140518"/>
                    <a:pt x="2069415" y="1032514"/>
                  </a:cubicBezTo>
                  <a:close/>
                  <a:moveTo>
                    <a:pt x="1140311" y="35676"/>
                  </a:moveTo>
                  <a:lnTo>
                    <a:pt x="1134812" y="38850"/>
                  </a:lnTo>
                  <a:lnTo>
                    <a:pt x="1109328" y="30701"/>
                  </a:lnTo>
                  <a:cubicBezTo>
                    <a:pt x="887679" y="-28689"/>
                    <a:pt x="643374" y="-3524"/>
                    <a:pt x="428948" y="120275"/>
                  </a:cubicBezTo>
                  <a:cubicBezTo>
                    <a:pt x="214521" y="244074"/>
                    <a:pt x="70575" y="443066"/>
                    <a:pt x="11185" y="664715"/>
                  </a:cubicBezTo>
                  <a:lnTo>
                    <a:pt x="5499" y="690860"/>
                  </a:lnTo>
                  <a:lnTo>
                    <a:pt x="0" y="694034"/>
                  </a:lnTo>
                  <a:lnTo>
                    <a:pt x="4497" y="695472"/>
                  </a:lnTo>
                  <a:lnTo>
                    <a:pt x="3493" y="700085"/>
                  </a:lnTo>
                  <a:lnTo>
                    <a:pt x="8992" y="696910"/>
                  </a:lnTo>
                  <a:lnTo>
                    <a:pt x="34477" y="705059"/>
                  </a:lnTo>
                  <a:cubicBezTo>
                    <a:pt x="117595" y="727331"/>
                    <a:pt x="203900" y="737711"/>
                    <a:pt x="290620" y="735459"/>
                  </a:cubicBezTo>
                  <a:cubicBezTo>
                    <a:pt x="435154" y="731705"/>
                    <a:pt x="580841" y="692860"/>
                    <a:pt x="714857" y="615486"/>
                  </a:cubicBezTo>
                  <a:cubicBezTo>
                    <a:pt x="929284" y="491687"/>
                    <a:pt x="1073229" y="292695"/>
                    <a:pt x="1132621" y="71046"/>
                  </a:cubicBezTo>
                  <a:lnTo>
                    <a:pt x="1138305" y="44901"/>
                  </a:lnTo>
                  <a:lnTo>
                    <a:pt x="1143805" y="41726"/>
                  </a:lnTo>
                  <a:lnTo>
                    <a:pt x="1139308" y="40289"/>
                  </a:lnTo>
                  <a:close/>
                  <a:moveTo>
                    <a:pt x="2069415" y="288501"/>
                  </a:moveTo>
                  <a:cubicBezTo>
                    <a:pt x="2009570" y="223699"/>
                    <a:pt x="1939071" y="166700"/>
                    <a:pt x="1858661" y="120276"/>
                  </a:cubicBezTo>
                  <a:cubicBezTo>
                    <a:pt x="1644235" y="-3523"/>
                    <a:pt x="1399929" y="-28688"/>
                    <a:pt x="1178281" y="30702"/>
                  </a:cubicBezTo>
                  <a:lnTo>
                    <a:pt x="1152796" y="38850"/>
                  </a:lnTo>
                  <a:lnTo>
                    <a:pt x="1147297" y="35676"/>
                  </a:lnTo>
                  <a:lnTo>
                    <a:pt x="1148300" y="40290"/>
                  </a:lnTo>
                  <a:lnTo>
                    <a:pt x="1143804" y="41727"/>
                  </a:lnTo>
                  <a:lnTo>
                    <a:pt x="1149304" y="44901"/>
                  </a:lnTo>
                  <a:lnTo>
                    <a:pt x="1154988" y="71046"/>
                  </a:lnTo>
                  <a:cubicBezTo>
                    <a:pt x="1214379" y="292695"/>
                    <a:pt x="1358325" y="491688"/>
                    <a:pt x="1572751" y="615486"/>
                  </a:cubicBezTo>
                  <a:cubicBezTo>
                    <a:pt x="1706767" y="692860"/>
                    <a:pt x="1852455" y="731705"/>
                    <a:pt x="1996989" y="735460"/>
                  </a:cubicBezTo>
                  <a:cubicBezTo>
                    <a:pt x="2083709" y="737712"/>
                    <a:pt x="2170013" y="727332"/>
                    <a:pt x="2253131" y="705060"/>
                  </a:cubicBezTo>
                  <a:lnTo>
                    <a:pt x="2278616" y="696911"/>
                  </a:lnTo>
                  <a:lnTo>
                    <a:pt x="2284115" y="700086"/>
                  </a:lnTo>
                  <a:lnTo>
                    <a:pt x="2283112" y="695473"/>
                  </a:lnTo>
                  <a:lnTo>
                    <a:pt x="2287608" y="694035"/>
                  </a:lnTo>
                  <a:lnTo>
                    <a:pt x="2282109" y="690860"/>
                  </a:lnTo>
                  <a:lnTo>
                    <a:pt x="2276424" y="664716"/>
                  </a:lnTo>
                  <a:cubicBezTo>
                    <a:pt x="2239306" y="526185"/>
                    <a:pt x="2169157" y="396505"/>
                    <a:pt x="2069415" y="288501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403837FC-B0B3-454F-A7F8-4780E100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02787" y="602787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D41229-0B4D-429D-ABA2-DFEE744F0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363544" y="4750791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892991" y="1795123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7C1C8157-1736-46B8-A046-C5B9ED0BF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467010" y="3303077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2D76545-85F7-403B-846E-1FAFCA9DC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3294203" y="3143887"/>
              <a:ext cx="2287608" cy="3232926"/>
            </a:xfrm>
            <a:custGeom>
              <a:avLst/>
              <a:gdLst>
                <a:gd name="connsiteX0" fmla="*/ 1143804 w 2287608"/>
                <a:gd name="connsiteY0" fmla="*/ 1916209 h 3232926"/>
                <a:gd name="connsiteX1" fmla="*/ 1140311 w 2287608"/>
                <a:gd name="connsiteY1" fmla="*/ 1919384 h 3232926"/>
                <a:gd name="connsiteX2" fmla="*/ 1136818 w 2287608"/>
                <a:gd name="connsiteY2" fmla="*/ 1916209 h 3232926"/>
                <a:gd name="connsiteX3" fmla="*/ 1136818 w 2287608"/>
                <a:gd name="connsiteY3" fmla="*/ 1922559 h 3232926"/>
                <a:gd name="connsiteX4" fmla="*/ 1117018 w 2287608"/>
                <a:gd name="connsiteY4" fmla="*/ 1940554 h 3232926"/>
                <a:gd name="connsiteX5" fmla="*/ 854401 w 2287608"/>
                <a:gd name="connsiteY5" fmla="*/ 2574568 h 3232926"/>
                <a:gd name="connsiteX6" fmla="*/ 1117018 w 2287608"/>
                <a:gd name="connsiteY6" fmla="*/ 3208581 h 3232926"/>
                <a:gd name="connsiteX7" fmla="*/ 1136818 w 2287608"/>
                <a:gd name="connsiteY7" fmla="*/ 3226577 h 3232926"/>
                <a:gd name="connsiteX8" fmla="*/ 1136818 w 2287608"/>
                <a:gd name="connsiteY8" fmla="*/ 3232926 h 3232926"/>
                <a:gd name="connsiteX9" fmla="*/ 1140311 w 2287608"/>
                <a:gd name="connsiteY9" fmla="*/ 3229751 h 3232926"/>
                <a:gd name="connsiteX10" fmla="*/ 1143804 w 2287608"/>
                <a:gd name="connsiteY10" fmla="*/ 3232926 h 3232926"/>
                <a:gd name="connsiteX11" fmla="*/ 1143804 w 2287608"/>
                <a:gd name="connsiteY11" fmla="*/ 3226577 h 3232926"/>
                <a:gd name="connsiteX12" fmla="*/ 1163604 w 2287608"/>
                <a:gd name="connsiteY12" fmla="*/ 3208581 h 3232926"/>
                <a:gd name="connsiteX13" fmla="*/ 1426221 w 2287608"/>
                <a:gd name="connsiteY13" fmla="*/ 2574567 h 3232926"/>
                <a:gd name="connsiteX14" fmla="*/ 1163604 w 2287608"/>
                <a:gd name="connsiteY14" fmla="*/ 1940554 h 3232926"/>
                <a:gd name="connsiteX15" fmla="*/ 1143804 w 2287608"/>
                <a:gd name="connsiteY15" fmla="*/ 1922558 h 3232926"/>
                <a:gd name="connsiteX16" fmla="*/ 1140312 w 2287608"/>
                <a:gd name="connsiteY16" fmla="*/ 1494239 h 3232926"/>
                <a:gd name="connsiteX17" fmla="*/ 1134813 w 2287608"/>
                <a:gd name="connsiteY17" fmla="*/ 1497413 h 3232926"/>
                <a:gd name="connsiteX18" fmla="*/ 1109328 w 2287608"/>
                <a:gd name="connsiteY18" fmla="*/ 1489264 h 3232926"/>
                <a:gd name="connsiteX19" fmla="*/ 428947 w 2287608"/>
                <a:gd name="connsiteY19" fmla="*/ 1578838 h 3232926"/>
                <a:gd name="connsiteX20" fmla="*/ 11185 w 2287608"/>
                <a:gd name="connsiteY20" fmla="*/ 2123278 h 3232926"/>
                <a:gd name="connsiteX21" fmla="*/ 5499 w 2287608"/>
                <a:gd name="connsiteY21" fmla="*/ 2149423 h 3232926"/>
                <a:gd name="connsiteX22" fmla="*/ 0 w 2287608"/>
                <a:gd name="connsiteY22" fmla="*/ 2152597 h 3232926"/>
                <a:gd name="connsiteX23" fmla="*/ 4497 w 2287608"/>
                <a:gd name="connsiteY23" fmla="*/ 2154035 h 3232926"/>
                <a:gd name="connsiteX24" fmla="*/ 3493 w 2287608"/>
                <a:gd name="connsiteY24" fmla="*/ 2158648 h 3232926"/>
                <a:gd name="connsiteX25" fmla="*/ 8992 w 2287608"/>
                <a:gd name="connsiteY25" fmla="*/ 2155473 h 3232926"/>
                <a:gd name="connsiteX26" fmla="*/ 34477 w 2287608"/>
                <a:gd name="connsiteY26" fmla="*/ 2163622 h 3232926"/>
                <a:gd name="connsiteX27" fmla="*/ 290620 w 2287608"/>
                <a:gd name="connsiteY27" fmla="*/ 2194022 h 3232926"/>
                <a:gd name="connsiteX28" fmla="*/ 714858 w 2287608"/>
                <a:gd name="connsiteY28" fmla="*/ 2074049 h 3232926"/>
                <a:gd name="connsiteX29" fmla="*/ 1132621 w 2287608"/>
                <a:gd name="connsiteY29" fmla="*/ 1529609 h 3232926"/>
                <a:gd name="connsiteX30" fmla="*/ 1138305 w 2287608"/>
                <a:gd name="connsiteY30" fmla="*/ 1503464 h 3232926"/>
                <a:gd name="connsiteX31" fmla="*/ 1143804 w 2287608"/>
                <a:gd name="connsiteY31" fmla="*/ 1500289 h 3232926"/>
                <a:gd name="connsiteX32" fmla="*/ 1139308 w 2287608"/>
                <a:gd name="connsiteY32" fmla="*/ 1498852 h 3232926"/>
                <a:gd name="connsiteX33" fmla="*/ 2069415 w 2287608"/>
                <a:gd name="connsiteY33" fmla="*/ 1747063 h 3232926"/>
                <a:gd name="connsiteX34" fmla="*/ 1858661 w 2287608"/>
                <a:gd name="connsiteY34" fmla="*/ 1578837 h 3232926"/>
                <a:gd name="connsiteX35" fmla="*/ 1178281 w 2287608"/>
                <a:gd name="connsiteY35" fmla="*/ 1489263 h 3232926"/>
                <a:gd name="connsiteX36" fmla="*/ 1152796 w 2287608"/>
                <a:gd name="connsiteY36" fmla="*/ 1497412 h 3232926"/>
                <a:gd name="connsiteX37" fmla="*/ 1147297 w 2287608"/>
                <a:gd name="connsiteY37" fmla="*/ 1494238 h 3232926"/>
                <a:gd name="connsiteX38" fmla="*/ 1148300 w 2287608"/>
                <a:gd name="connsiteY38" fmla="*/ 1498851 h 3232926"/>
                <a:gd name="connsiteX39" fmla="*/ 1143804 w 2287608"/>
                <a:gd name="connsiteY39" fmla="*/ 1500288 h 3232926"/>
                <a:gd name="connsiteX40" fmla="*/ 1149304 w 2287608"/>
                <a:gd name="connsiteY40" fmla="*/ 1503463 h 3232926"/>
                <a:gd name="connsiteX41" fmla="*/ 1154988 w 2287608"/>
                <a:gd name="connsiteY41" fmla="*/ 1529608 h 3232926"/>
                <a:gd name="connsiteX42" fmla="*/ 1572751 w 2287608"/>
                <a:gd name="connsiteY42" fmla="*/ 2074048 h 3232926"/>
                <a:gd name="connsiteX43" fmla="*/ 1996989 w 2287608"/>
                <a:gd name="connsiteY43" fmla="*/ 2194021 h 3232926"/>
                <a:gd name="connsiteX44" fmla="*/ 2253131 w 2287608"/>
                <a:gd name="connsiteY44" fmla="*/ 2163621 h 3232926"/>
                <a:gd name="connsiteX45" fmla="*/ 2278616 w 2287608"/>
                <a:gd name="connsiteY45" fmla="*/ 2155472 h 3232926"/>
                <a:gd name="connsiteX46" fmla="*/ 2284115 w 2287608"/>
                <a:gd name="connsiteY46" fmla="*/ 2158647 h 3232926"/>
                <a:gd name="connsiteX47" fmla="*/ 2283112 w 2287608"/>
                <a:gd name="connsiteY47" fmla="*/ 2154034 h 3232926"/>
                <a:gd name="connsiteX48" fmla="*/ 2287608 w 2287608"/>
                <a:gd name="connsiteY48" fmla="*/ 2152596 h 3232926"/>
                <a:gd name="connsiteX49" fmla="*/ 2282109 w 2287608"/>
                <a:gd name="connsiteY49" fmla="*/ 2149422 h 3232926"/>
                <a:gd name="connsiteX50" fmla="*/ 2276424 w 2287608"/>
                <a:gd name="connsiteY50" fmla="*/ 2123277 h 3232926"/>
                <a:gd name="connsiteX51" fmla="*/ 2069415 w 2287608"/>
                <a:gd name="connsiteY51" fmla="*/ 1747063 h 3232926"/>
                <a:gd name="connsiteX52" fmla="*/ 1140311 w 2287608"/>
                <a:gd name="connsiteY52" fmla="*/ 779689 h 3232926"/>
                <a:gd name="connsiteX53" fmla="*/ 1134812 w 2287608"/>
                <a:gd name="connsiteY53" fmla="*/ 782863 h 3232926"/>
                <a:gd name="connsiteX54" fmla="*/ 1109328 w 2287608"/>
                <a:gd name="connsiteY54" fmla="*/ 774714 h 3232926"/>
                <a:gd name="connsiteX55" fmla="*/ 428947 w 2287608"/>
                <a:gd name="connsiteY55" fmla="*/ 864288 h 3232926"/>
                <a:gd name="connsiteX56" fmla="*/ 11185 w 2287608"/>
                <a:gd name="connsiteY56" fmla="*/ 1408728 h 3232926"/>
                <a:gd name="connsiteX57" fmla="*/ 5499 w 2287608"/>
                <a:gd name="connsiteY57" fmla="*/ 1434873 h 3232926"/>
                <a:gd name="connsiteX58" fmla="*/ 0 w 2287608"/>
                <a:gd name="connsiteY58" fmla="*/ 1438047 h 3232926"/>
                <a:gd name="connsiteX59" fmla="*/ 4497 w 2287608"/>
                <a:gd name="connsiteY59" fmla="*/ 1439485 h 3232926"/>
                <a:gd name="connsiteX60" fmla="*/ 3493 w 2287608"/>
                <a:gd name="connsiteY60" fmla="*/ 1444098 h 3232926"/>
                <a:gd name="connsiteX61" fmla="*/ 8992 w 2287608"/>
                <a:gd name="connsiteY61" fmla="*/ 1440923 h 3232926"/>
                <a:gd name="connsiteX62" fmla="*/ 34477 w 2287608"/>
                <a:gd name="connsiteY62" fmla="*/ 1449072 h 3232926"/>
                <a:gd name="connsiteX63" fmla="*/ 290620 w 2287608"/>
                <a:gd name="connsiteY63" fmla="*/ 1479472 h 3232926"/>
                <a:gd name="connsiteX64" fmla="*/ 714858 w 2287608"/>
                <a:gd name="connsiteY64" fmla="*/ 1359499 h 3232926"/>
                <a:gd name="connsiteX65" fmla="*/ 1132621 w 2287608"/>
                <a:gd name="connsiteY65" fmla="*/ 815059 h 3232926"/>
                <a:gd name="connsiteX66" fmla="*/ 1138305 w 2287608"/>
                <a:gd name="connsiteY66" fmla="*/ 788914 h 3232926"/>
                <a:gd name="connsiteX67" fmla="*/ 1143805 w 2287608"/>
                <a:gd name="connsiteY67" fmla="*/ 785739 h 3232926"/>
                <a:gd name="connsiteX68" fmla="*/ 1139308 w 2287608"/>
                <a:gd name="connsiteY68" fmla="*/ 784302 h 3232926"/>
                <a:gd name="connsiteX69" fmla="*/ 2069415 w 2287608"/>
                <a:gd name="connsiteY69" fmla="*/ 1032514 h 3232926"/>
                <a:gd name="connsiteX70" fmla="*/ 1858661 w 2287608"/>
                <a:gd name="connsiteY70" fmla="*/ 864289 h 3232926"/>
                <a:gd name="connsiteX71" fmla="*/ 1178281 w 2287608"/>
                <a:gd name="connsiteY71" fmla="*/ 774715 h 3232926"/>
                <a:gd name="connsiteX72" fmla="*/ 1152796 w 2287608"/>
                <a:gd name="connsiteY72" fmla="*/ 782864 h 3232926"/>
                <a:gd name="connsiteX73" fmla="*/ 1147297 w 2287608"/>
                <a:gd name="connsiteY73" fmla="*/ 779690 h 3232926"/>
                <a:gd name="connsiteX74" fmla="*/ 1148300 w 2287608"/>
                <a:gd name="connsiteY74" fmla="*/ 784303 h 3232926"/>
                <a:gd name="connsiteX75" fmla="*/ 1143804 w 2287608"/>
                <a:gd name="connsiteY75" fmla="*/ 785740 h 3232926"/>
                <a:gd name="connsiteX76" fmla="*/ 1149304 w 2287608"/>
                <a:gd name="connsiteY76" fmla="*/ 788915 h 3232926"/>
                <a:gd name="connsiteX77" fmla="*/ 1154988 w 2287608"/>
                <a:gd name="connsiteY77" fmla="*/ 815060 h 3232926"/>
                <a:gd name="connsiteX78" fmla="*/ 1572751 w 2287608"/>
                <a:gd name="connsiteY78" fmla="*/ 1359500 h 3232926"/>
                <a:gd name="connsiteX79" fmla="*/ 1996989 w 2287608"/>
                <a:gd name="connsiteY79" fmla="*/ 1479473 h 3232926"/>
                <a:gd name="connsiteX80" fmla="*/ 2253131 w 2287608"/>
                <a:gd name="connsiteY80" fmla="*/ 1449073 h 3232926"/>
                <a:gd name="connsiteX81" fmla="*/ 2278616 w 2287608"/>
                <a:gd name="connsiteY81" fmla="*/ 1440924 h 3232926"/>
                <a:gd name="connsiteX82" fmla="*/ 2284115 w 2287608"/>
                <a:gd name="connsiteY82" fmla="*/ 1444099 h 3232926"/>
                <a:gd name="connsiteX83" fmla="*/ 2283112 w 2287608"/>
                <a:gd name="connsiteY83" fmla="*/ 1439486 h 3232926"/>
                <a:gd name="connsiteX84" fmla="*/ 2287608 w 2287608"/>
                <a:gd name="connsiteY84" fmla="*/ 1438048 h 3232926"/>
                <a:gd name="connsiteX85" fmla="*/ 2282109 w 2287608"/>
                <a:gd name="connsiteY85" fmla="*/ 1434874 h 3232926"/>
                <a:gd name="connsiteX86" fmla="*/ 2276424 w 2287608"/>
                <a:gd name="connsiteY86" fmla="*/ 1408729 h 3232926"/>
                <a:gd name="connsiteX87" fmla="*/ 2069415 w 2287608"/>
                <a:gd name="connsiteY87" fmla="*/ 1032514 h 3232926"/>
                <a:gd name="connsiteX88" fmla="*/ 1140311 w 2287608"/>
                <a:gd name="connsiteY88" fmla="*/ 35676 h 3232926"/>
                <a:gd name="connsiteX89" fmla="*/ 1134812 w 2287608"/>
                <a:gd name="connsiteY89" fmla="*/ 38850 h 3232926"/>
                <a:gd name="connsiteX90" fmla="*/ 1109328 w 2287608"/>
                <a:gd name="connsiteY90" fmla="*/ 30701 h 3232926"/>
                <a:gd name="connsiteX91" fmla="*/ 428948 w 2287608"/>
                <a:gd name="connsiteY91" fmla="*/ 120275 h 3232926"/>
                <a:gd name="connsiteX92" fmla="*/ 11185 w 2287608"/>
                <a:gd name="connsiteY92" fmla="*/ 664715 h 3232926"/>
                <a:gd name="connsiteX93" fmla="*/ 5499 w 2287608"/>
                <a:gd name="connsiteY93" fmla="*/ 690860 h 3232926"/>
                <a:gd name="connsiteX94" fmla="*/ 0 w 2287608"/>
                <a:gd name="connsiteY94" fmla="*/ 694034 h 3232926"/>
                <a:gd name="connsiteX95" fmla="*/ 4497 w 2287608"/>
                <a:gd name="connsiteY95" fmla="*/ 695472 h 3232926"/>
                <a:gd name="connsiteX96" fmla="*/ 3493 w 2287608"/>
                <a:gd name="connsiteY96" fmla="*/ 700085 h 3232926"/>
                <a:gd name="connsiteX97" fmla="*/ 8992 w 2287608"/>
                <a:gd name="connsiteY97" fmla="*/ 696910 h 3232926"/>
                <a:gd name="connsiteX98" fmla="*/ 34477 w 2287608"/>
                <a:gd name="connsiteY98" fmla="*/ 705059 h 3232926"/>
                <a:gd name="connsiteX99" fmla="*/ 290620 w 2287608"/>
                <a:gd name="connsiteY99" fmla="*/ 735459 h 3232926"/>
                <a:gd name="connsiteX100" fmla="*/ 714857 w 2287608"/>
                <a:gd name="connsiteY100" fmla="*/ 615486 h 3232926"/>
                <a:gd name="connsiteX101" fmla="*/ 1132621 w 2287608"/>
                <a:gd name="connsiteY101" fmla="*/ 71046 h 3232926"/>
                <a:gd name="connsiteX102" fmla="*/ 1138305 w 2287608"/>
                <a:gd name="connsiteY102" fmla="*/ 44901 h 3232926"/>
                <a:gd name="connsiteX103" fmla="*/ 1143805 w 2287608"/>
                <a:gd name="connsiteY103" fmla="*/ 41726 h 3232926"/>
                <a:gd name="connsiteX104" fmla="*/ 1139308 w 2287608"/>
                <a:gd name="connsiteY104" fmla="*/ 40289 h 3232926"/>
                <a:gd name="connsiteX105" fmla="*/ 2069415 w 2287608"/>
                <a:gd name="connsiteY105" fmla="*/ 288501 h 3232926"/>
                <a:gd name="connsiteX106" fmla="*/ 1858661 w 2287608"/>
                <a:gd name="connsiteY106" fmla="*/ 120276 h 3232926"/>
                <a:gd name="connsiteX107" fmla="*/ 1178281 w 2287608"/>
                <a:gd name="connsiteY107" fmla="*/ 30702 h 3232926"/>
                <a:gd name="connsiteX108" fmla="*/ 1152796 w 2287608"/>
                <a:gd name="connsiteY108" fmla="*/ 38850 h 3232926"/>
                <a:gd name="connsiteX109" fmla="*/ 1147297 w 2287608"/>
                <a:gd name="connsiteY109" fmla="*/ 35676 h 3232926"/>
                <a:gd name="connsiteX110" fmla="*/ 1148300 w 2287608"/>
                <a:gd name="connsiteY110" fmla="*/ 40290 h 3232926"/>
                <a:gd name="connsiteX111" fmla="*/ 1143804 w 2287608"/>
                <a:gd name="connsiteY111" fmla="*/ 41727 h 3232926"/>
                <a:gd name="connsiteX112" fmla="*/ 1149304 w 2287608"/>
                <a:gd name="connsiteY112" fmla="*/ 44901 h 3232926"/>
                <a:gd name="connsiteX113" fmla="*/ 1154988 w 2287608"/>
                <a:gd name="connsiteY113" fmla="*/ 71046 h 3232926"/>
                <a:gd name="connsiteX114" fmla="*/ 1572751 w 2287608"/>
                <a:gd name="connsiteY114" fmla="*/ 615486 h 3232926"/>
                <a:gd name="connsiteX115" fmla="*/ 1996989 w 2287608"/>
                <a:gd name="connsiteY115" fmla="*/ 735460 h 3232926"/>
                <a:gd name="connsiteX116" fmla="*/ 2253131 w 2287608"/>
                <a:gd name="connsiteY116" fmla="*/ 705060 h 3232926"/>
                <a:gd name="connsiteX117" fmla="*/ 2278616 w 2287608"/>
                <a:gd name="connsiteY117" fmla="*/ 696911 h 3232926"/>
                <a:gd name="connsiteX118" fmla="*/ 2284115 w 2287608"/>
                <a:gd name="connsiteY118" fmla="*/ 700086 h 3232926"/>
                <a:gd name="connsiteX119" fmla="*/ 2283112 w 2287608"/>
                <a:gd name="connsiteY119" fmla="*/ 695473 h 3232926"/>
                <a:gd name="connsiteX120" fmla="*/ 2287608 w 2287608"/>
                <a:gd name="connsiteY120" fmla="*/ 694035 h 3232926"/>
                <a:gd name="connsiteX121" fmla="*/ 2282109 w 2287608"/>
                <a:gd name="connsiteY121" fmla="*/ 690860 h 3232926"/>
                <a:gd name="connsiteX122" fmla="*/ 2276424 w 2287608"/>
                <a:gd name="connsiteY122" fmla="*/ 664716 h 3232926"/>
                <a:gd name="connsiteX123" fmla="*/ 2069415 w 2287608"/>
                <a:gd name="connsiteY123" fmla="*/ 288501 h 323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2287608" h="3232926">
                  <a:moveTo>
                    <a:pt x="1143804" y="1916209"/>
                  </a:moveTo>
                  <a:lnTo>
                    <a:pt x="1140311" y="1919384"/>
                  </a:lnTo>
                  <a:lnTo>
                    <a:pt x="1136818" y="1916209"/>
                  </a:lnTo>
                  <a:lnTo>
                    <a:pt x="1136818" y="1922559"/>
                  </a:lnTo>
                  <a:lnTo>
                    <a:pt x="1117018" y="1940554"/>
                  </a:lnTo>
                  <a:cubicBezTo>
                    <a:pt x="954760" y="2102813"/>
                    <a:pt x="854401" y="2326970"/>
                    <a:pt x="854401" y="2574568"/>
                  </a:cubicBezTo>
                  <a:cubicBezTo>
                    <a:pt x="854401" y="2822165"/>
                    <a:pt x="954760" y="3046323"/>
                    <a:pt x="1117018" y="3208581"/>
                  </a:cubicBezTo>
                  <a:lnTo>
                    <a:pt x="1136818" y="3226577"/>
                  </a:lnTo>
                  <a:lnTo>
                    <a:pt x="1136818" y="3232926"/>
                  </a:lnTo>
                  <a:lnTo>
                    <a:pt x="1140311" y="3229751"/>
                  </a:lnTo>
                  <a:lnTo>
                    <a:pt x="1143804" y="3232926"/>
                  </a:lnTo>
                  <a:lnTo>
                    <a:pt x="1143804" y="3226577"/>
                  </a:lnTo>
                  <a:lnTo>
                    <a:pt x="1163604" y="3208581"/>
                  </a:lnTo>
                  <a:cubicBezTo>
                    <a:pt x="1325862" y="3046323"/>
                    <a:pt x="1426221" y="2822165"/>
                    <a:pt x="1426221" y="2574567"/>
                  </a:cubicBezTo>
                  <a:cubicBezTo>
                    <a:pt x="1426221" y="2326970"/>
                    <a:pt x="1325862" y="2102812"/>
                    <a:pt x="1163604" y="1940554"/>
                  </a:cubicBezTo>
                  <a:lnTo>
                    <a:pt x="1143804" y="1922558"/>
                  </a:lnTo>
                  <a:close/>
                  <a:moveTo>
                    <a:pt x="1140312" y="1494239"/>
                  </a:moveTo>
                  <a:lnTo>
                    <a:pt x="1134813" y="1497413"/>
                  </a:lnTo>
                  <a:lnTo>
                    <a:pt x="1109328" y="1489264"/>
                  </a:lnTo>
                  <a:cubicBezTo>
                    <a:pt x="887680" y="1429874"/>
                    <a:pt x="643374" y="1455039"/>
                    <a:pt x="428947" y="1578838"/>
                  </a:cubicBezTo>
                  <a:cubicBezTo>
                    <a:pt x="214522" y="1702637"/>
                    <a:pt x="70575" y="1901629"/>
                    <a:pt x="11185" y="2123278"/>
                  </a:cubicBezTo>
                  <a:lnTo>
                    <a:pt x="5499" y="2149423"/>
                  </a:lnTo>
                  <a:lnTo>
                    <a:pt x="0" y="2152597"/>
                  </a:lnTo>
                  <a:lnTo>
                    <a:pt x="4497" y="2154035"/>
                  </a:lnTo>
                  <a:lnTo>
                    <a:pt x="3493" y="2158648"/>
                  </a:lnTo>
                  <a:lnTo>
                    <a:pt x="8992" y="2155473"/>
                  </a:lnTo>
                  <a:lnTo>
                    <a:pt x="34477" y="2163622"/>
                  </a:lnTo>
                  <a:cubicBezTo>
                    <a:pt x="117596" y="2185894"/>
                    <a:pt x="203900" y="2196274"/>
                    <a:pt x="290620" y="2194022"/>
                  </a:cubicBezTo>
                  <a:cubicBezTo>
                    <a:pt x="435153" y="2190268"/>
                    <a:pt x="580841" y="2151423"/>
                    <a:pt x="714858" y="2074049"/>
                  </a:cubicBezTo>
                  <a:cubicBezTo>
                    <a:pt x="929283" y="1950250"/>
                    <a:pt x="1073230" y="1751258"/>
                    <a:pt x="1132621" y="1529609"/>
                  </a:cubicBezTo>
                  <a:lnTo>
                    <a:pt x="1138305" y="1503464"/>
                  </a:lnTo>
                  <a:lnTo>
                    <a:pt x="1143804" y="1500289"/>
                  </a:lnTo>
                  <a:lnTo>
                    <a:pt x="1139308" y="1498852"/>
                  </a:lnTo>
                  <a:close/>
                  <a:moveTo>
                    <a:pt x="2069415" y="1747063"/>
                  </a:moveTo>
                  <a:cubicBezTo>
                    <a:pt x="2009570" y="1682261"/>
                    <a:pt x="1939071" y="1625262"/>
                    <a:pt x="1858661" y="1578837"/>
                  </a:cubicBezTo>
                  <a:cubicBezTo>
                    <a:pt x="1644235" y="1455038"/>
                    <a:pt x="1399929" y="1429873"/>
                    <a:pt x="1178281" y="1489263"/>
                  </a:cubicBezTo>
                  <a:lnTo>
                    <a:pt x="1152796" y="1497412"/>
                  </a:lnTo>
                  <a:lnTo>
                    <a:pt x="1147297" y="1494238"/>
                  </a:lnTo>
                  <a:lnTo>
                    <a:pt x="1148300" y="1498851"/>
                  </a:lnTo>
                  <a:lnTo>
                    <a:pt x="1143804" y="1500288"/>
                  </a:lnTo>
                  <a:lnTo>
                    <a:pt x="1149304" y="1503463"/>
                  </a:lnTo>
                  <a:lnTo>
                    <a:pt x="1154988" y="1529608"/>
                  </a:lnTo>
                  <a:cubicBezTo>
                    <a:pt x="1214379" y="1751257"/>
                    <a:pt x="1358325" y="1950249"/>
                    <a:pt x="1572751" y="2074048"/>
                  </a:cubicBezTo>
                  <a:cubicBezTo>
                    <a:pt x="1706767" y="2151422"/>
                    <a:pt x="1852455" y="2190267"/>
                    <a:pt x="1996989" y="2194021"/>
                  </a:cubicBezTo>
                  <a:cubicBezTo>
                    <a:pt x="2083709" y="2196273"/>
                    <a:pt x="2170013" y="2185893"/>
                    <a:pt x="2253131" y="2163621"/>
                  </a:cubicBezTo>
                  <a:lnTo>
                    <a:pt x="2278616" y="2155472"/>
                  </a:lnTo>
                  <a:lnTo>
                    <a:pt x="2284115" y="2158647"/>
                  </a:lnTo>
                  <a:lnTo>
                    <a:pt x="2283112" y="2154034"/>
                  </a:lnTo>
                  <a:lnTo>
                    <a:pt x="2287608" y="2152596"/>
                  </a:lnTo>
                  <a:lnTo>
                    <a:pt x="2282109" y="2149422"/>
                  </a:lnTo>
                  <a:lnTo>
                    <a:pt x="2276424" y="2123277"/>
                  </a:lnTo>
                  <a:cubicBezTo>
                    <a:pt x="2239306" y="1984747"/>
                    <a:pt x="2169157" y="1855067"/>
                    <a:pt x="2069415" y="1747063"/>
                  </a:cubicBezTo>
                  <a:close/>
                  <a:moveTo>
                    <a:pt x="1140311" y="779689"/>
                  </a:moveTo>
                  <a:lnTo>
                    <a:pt x="1134812" y="782863"/>
                  </a:lnTo>
                  <a:lnTo>
                    <a:pt x="1109328" y="774714"/>
                  </a:lnTo>
                  <a:cubicBezTo>
                    <a:pt x="887679" y="715324"/>
                    <a:pt x="643374" y="740489"/>
                    <a:pt x="428947" y="864288"/>
                  </a:cubicBezTo>
                  <a:cubicBezTo>
                    <a:pt x="214522" y="988087"/>
                    <a:pt x="70575" y="1187079"/>
                    <a:pt x="11185" y="1408728"/>
                  </a:cubicBezTo>
                  <a:lnTo>
                    <a:pt x="5499" y="1434873"/>
                  </a:lnTo>
                  <a:lnTo>
                    <a:pt x="0" y="1438047"/>
                  </a:lnTo>
                  <a:lnTo>
                    <a:pt x="4497" y="1439485"/>
                  </a:lnTo>
                  <a:lnTo>
                    <a:pt x="3493" y="1444098"/>
                  </a:lnTo>
                  <a:lnTo>
                    <a:pt x="8992" y="1440923"/>
                  </a:lnTo>
                  <a:lnTo>
                    <a:pt x="34477" y="1449072"/>
                  </a:lnTo>
                  <a:cubicBezTo>
                    <a:pt x="117595" y="1471344"/>
                    <a:pt x="203900" y="1481724"/>
                    <a:pt x="290620" y="1479472"/>
                  </a:cubicBezTo>
                  <a:cubicBezTo>
                    <a:pt x="435154" y="1475718"/>
                    <a:pt x="580841" y="1436873"/>
                    <a:pt x="714858" y="1359499"/>
                  </a:cubicBezTo>
                  <a:cubicBezTo>
                    <a:pt x="929284" y="1235700"/>
                    <a:pt x="1073229" y="1036708"/>
                    <a:pt x="1132621" y="815059"/>
                  </a:cubicBezTo>
                  <a:lnTo>
                    <a:pt x="1138305" y="788914"/>
                  </a:lnTo>
                  <a:lnTo>
                    <a:pt x="1143805" y="785739"/>
                  </a:lnTo>
                  <a:lnTo>
                    <a:pt x="1139308" y="784302"/>
                  </a:lnTo>
                  <a:close/>
                  <a:moveTo>
                    <a:pt x="2069415" y="1032514"/>
                  </a:moveTo>
                  <a:cubicBezTo>
                    <a:pt x="2009570" y="967712"/>
                    <a:pt x="1939071" y="910714"/>
                    <a:pt x="1858661" y="864289"/>
                  </a:cubicBezTo>
                  <a:cubicBezTo>
                    <a:pt x="1644235" y="740490"/>
                    <a:pt x="1399929" y="715325"/>
                    <a:pt x="1178281" y="774715"/>
                  </a:cubicBezTo>
                  <a:lnTo>
                    <a:pt x="1152796" y="782864"/>
                  </a:lnTo>
                  <a:lnTo>
                    <a:pt x="1147297" y="779690"/>
                  </a:lnTo>
                  <a:lnTo>
                    <a:pt x="1148300" y="784303"/>
                  </a:lnTo>
                  <a:lnTo>
                    <a:pt x="1143804" y="785740"/>
                  </a:lnTo>
                  <a:lnTo>
                    <a:pt x="1149304" y="788915"/>
                  </a:lnTo>
                  <a:lnTo>
                    <a:pt x="1154988" y="815060"/>
                  </a:lnTo>
                  <a:cubicBezTo>
                    <a:pt x="1214379" y="1036709"/>
                    <a:pt x="1358325" y="1235701"/>
                    <a:pt x="1572751" y="1359500"/>
                  </a:cubicBezTo>
                  <a:cubicBezTo>
                    <a:pt x="1706767" y="1436874"/>
                    <a:pt x="1852455" y="1475719"/>
                    <a:pt x="1996989" y="1479473"/>
                  </a:cubicBezTo>
                  <a:cubicBezTo>
                    <a:pt x="2083709" y="1481725"/>
                    <a:pt x="2170013" y="1471345"/>
                    <a:pt x="2253131" y="1449073"/>
                  </a:cubicBezTo>
                  <a:lnTo>
                    <a:pt x="2278616" y="1440924"/>
                  </a:lnTo>
                  <a:lnTo>
                    <a:pt x="2284115" y="1444099"/>
                  </a:lnTo>
                  <a:lnTo>
                    <a:pt x="2283112" y="1439486"/>
                  </a:lnTo>
                  <a:lnTo>
                    <a:pt x="2287608" y="1438048"/>
                  </a:lnTo>
                  <a:lnTo>
                    <a:pt x="2282109" y="1434874"/>
                  </a:lnTo>
                  <a:lnTo>
                    <a:pt x="2276424" y="1408729"/>
                  </a:lnTo>
                  <a:cubicBezTo>
                    <a:pt x="2239306" y="1270198"/>
                    <a:pt x="2169157" y="1140518"/>
                    <a:pt x="2069415" y="1032514"/>
                  </a:cubicBezTo>
                  <a:close/>
                  <a:moveTo>
                    <a:pt x="1140311" y="35676"/>
                  </a:moveTo>
                  <a:lnTo>
                    <a:pt x="1134812" y="38850"/>
                  </a:lnTo>
                  <a:lnTo>
                    <a:pt x="1109328" y="30701"/>
                  </a:lnTo>
                  <a:cubicBezTo>
                    <a:pt x="887679" y="-28689"/>
                    <a:pt x="643374" y="-3524"/>
                    <a:pt x="428948" y="120275"/>
                  </a:cubicBezTo>
                  <a:cubicBezTo>
                    <a:pt x="214521" y="244074"/>
                    <a:pt x="70575" y="443066"/>
                    <a:pt x="11185" y="664715"/>
                  </a:cubicBezTo>
                  <a:lnTo>
                    <a:pt x="5499" y="690860"/>
                  </a:lnTo>
                  <a:lnTo>
                    <a:pt x="0" y="694034"/>
                  </a:lnTo>
                  <a:lnTo>
                    <a:pt x="4497" y="695472"/>
                  </a:lnTo>
                  <a:lnTo>
                    <a:pt x="3493" y="700085"/>
                  </a:lnTo>
                  <a:lnTo>
                    <a:pt x="8992" y="696910"/>
                  </a:lnTo>
                  <a:lnTo>
                    <a:pt x="34477" y="705059"/>
                  </a:lnTo>
                  <a:cubicBezTo>
                    <a:pt x="117595" y="727331"/>
                    <a:pt x="203900" y="737711"/>
                    <a:pt x="290620" y="735459"/>
                  </a:cubicBezTo>
                  <a:cubicBezTo>
                    <a:pt x="435154" y="731705"/>
                    <a:pt x="580841" y="692860"/>
                    <a:pt x="714857" y="615486"/>
                  </a:cubicBezTo>
                  <a:cubicBezTo>
                    <a:pt x="929284" y="491687"/>
                    <a:pt x="1073229" y="292695"/>
                    <a:pt x="1132621" y="71046"/>
                  </a:cubicBezTo>
                  <a:lnTo>
                    <a:pt x="1138305" y="44901"/>
                  </a:lnTo>
                  <a:lnTo>
                    <a:pt x="1143805" y="41726"/>
                  </a:lnTo>
                  <a:lnTo>
                    <a:pt x="1139308" y="40289"/>
                  </a:lnTo>
                  <a:close/>
                  <a:moveTo>
                    <a:pt x="2069415" y="288501"/>
                  </a:moveTo>
                  <a:cubicBezTo>
                    <a:pt x="2009570" y="223699"/>
                    <a:pt x="1939071" y="166700"/>
                    <a:pt x="1858661" y="120276"/>
                  </a:cubicBezTo>
                  <a:cubicBezTo>
                    <a:pt x="1644235" y="-3523"/>
                    <a:pt x="1399929" y="-28688"/>
                    <a:pt x="1178281" y="30702"/>
                  </a:cubicBezTo>
                  <a:lnTo>
                    <a:pt x="1152796" y="38850"/>
                  </a:lnTo>
                  <a:lnTo>
                    <a:pt x="1147297" y="35676"/>
                  </a:lnTo>
                  <a:lnTo>
                    <a:pt x="1148300" y="40290"/>
                  </a:lnTo>
                  <a:lnTo>
                    <a:pt x="1143804" y="41727"/>
                  </a:lnTo>
                  <a:lnTo>
                    <a:pt x="1149304" y="44901"/>
                  </a:lnTo>
                  <a:lnTo>
                    <a:pt x="1154988" y="71046"/>
                  </a:lnTo>
                  <a:cubicBezTo>
                    <a:pt x="1214379" y="292695"/>
                    <a:pt x="1358325" y="491688"/>
                    <a:pt x="1572751" y="615486"/>
                  </a:cubicBezTo>
                  <a:cubicBezTo>
                    <a:pt x="1706767" y="692860"/>
                    <a:pt x="1852455" y="731705"/>
                    <a:pt x="1996989" y="735460"/>
                  </a:cubicBezTo>
                  <a:cubicBezTo>
                    <a:pt x="2083709" y="737712"/>
                    <a:pt x="2170013" y="727332"/>
                    <a:pt x="2253131" y="705060"/>
                  </a:cubicBezTo>
                  <a:lnTo>
                    <a:pt x="2278616" y="696911"/>
                  </a:lnTo>
                  <a:lnTo>
                    <a:pt x="2284115" y="700086"/>
                  </a:lnTo>
                  <a:lnTo>
                    <a:pt x="2283112" y="695473"/>
                  </a:lnTo>
                  <a:lnTo>
                    <a:pt x="2287608" y="694035"/>
                  </a:lnTo>
                  <a:lnTo>
                    <a:pt x="2282109" y="690860"/>
                  </a:lnTo>
                  <a:lnTo>
                    <a:pt x="2276424" y="664716"/>
                  </a:lnTo>
                  <a:cubicBezTo>
                    <a:pt x="2239306" y="526185"/>
                    <a:pt x="2169157" y="396505"/>
                    <a:pt x="2069415" y="288501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Oval 17">
              <a:extLst>
                <a:ext uri="{FF2B5EF4-FFF2-40B4-BE49-F238E27FC236}">
                  <a16:creationId xmlns:a16="http://schemas.microsoft.com/office/drawing/2014/main" id="{281688D3-C12D-4823-8518-7D5F1FCBA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37891" y="599897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FEB2EB-3D64-4CB4-9733-8412E96F3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H="1">
              <a:off x="4031566" y="391644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892991" y="1795123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19">
              <a:extLst>
                <a:ext uri="{FF2B5EF4-FFF2-40B4-BE49-F238E27FC236}">
                  <a16:creationId xmlns:a16="http://schemas.microsoft.com/office/drawing/2014/main" id="{C5F55E5D-86A6-44D5-99C2-8D99E970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142264" y="2322381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C1104D-2F22-4C28-9BEE-1FB43417C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 flipV="1">
              <a:off x="2804199" y="3252258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ED6988-B3C0-4D19-B271-BF6DFE37A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3944" y="506877"/>
              <a:ext cx="6057005" cy="5852220"/>
              <a:chOff x="23944" y="506877"/>
              <a:chExt cx="6057005" cy="585222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CBA29CD-2CA9-438B-A0A8-4092E4886C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769226" y="3085483"/>
                <a:ext cx="464739" cy="900000"/>
                <a:chOff x="2769226" y="3085483"/>
                <a:chExt cx="464739" cy="900000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66A0513-00D6-4247-8401-D05A394206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0800000" flipH="1" flipV="1">
                  <a:off x="2769226" y="3216679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1A99E274-1BBF-45F4-8E15-6F92750C09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V="1">
                  <a:off x="3087425" y="3085483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23">
                <a:extLst>
                  <a:ext uri="{FF2B5EF4-FFF2-40B4-BE49-F238E27FC236}">
                    <a16:creationId xmlns:a16="http://schemas.microsoft.com/office/drawing/2014/main" id="{0D107FC2-1407-4315-8DAC-DAA69247BC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3944" y="564687"/>
                <a:ext cx="3673900" cy="5794410"/>
                <a:chOff x="23944" y="564687"/>
                <a:chExt cx="3673900" cy="579441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924C5C12-AD81-495B-AFA2-5E3C0EDA3D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2700000" flipH="1" flipV="1">
                  <a:off x="717090" y="150866"/>
                  <a:ext cx="2287608" cy="3673900"/>
                  <a:chOff x="-6080955" y="3437416"/>
                  <a:chExt cx="2287608" cy="3673900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F72EB2BA-2263-4C36-80EC-7BA800D8CD8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-4937151" y="4754133"/>
                    <a:ext cx="0" cy="235718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305C2CA5-E851-4A71-A524-F13A507C4E8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0800000" flipH="1">
                    <a:off x="-5226554" y="3437416"/>
                    <a:ext cx="571820" cy="1316717"/>
                  </a:xfrm>
                  <a:custGeom>
                    <a:avLst/>
                    <a:gdLst>
                      <a:gd name="connsiteX0" fmla="*/ 282417 w 571820"/>
                      <a:gd name="connsiteY0" fmla="*/ 1316717 h 1316717"/>
                      <a:gd name="connsiteX1" fmla="*/ 285910 w 571820"/>
                      <a:gd name="connsiteY1" fmla="*/ 1313542 h 1316717"/>
                      <a:gd name="connsiteX2" fmla="*/ 289403 w 571820"/>
                      <a:gd name="connsiteY2" fmla="*/ 1316717 h 1316717"/>
                      <a:gd name="connsiteX3" fmla="*/ 289403 w 571820"/>
                      <a:gd name="connsiteY3" fmla="*/ 1310368 h 1316717"/>
                      <a:gd name="connsiteX4" fmla="*/ 309203 w 571820"/>
                      <a:gd name="connsiteY4" fmla="*/ 1292372 h 1316717"/>
                      <a:gd name="connsiteX5" fmla="*/ 571820 w 571820"/>
                      <a:gd name="connsiteY5" fmla="*/ 658358 h 1316717"/>
                      <a:gd name="connsiteX6" fmla="*/ 309203 w 571820"/>
                      <a:gd name="connsiteY6" fmla="*/ 24345 h 1316717"/>
                      <a:gd name="connsiteX7" fmla="*/ 289403 w 571820"/>
                      <a:gd name="connsiteY7" fmla="*/ 6349 h 1316717"/>
                      <a:gd name="connsiteX8" fmla="*/ 289403 w 571820"/>
                      <a:gd name="connsiteY8" fmla="*/ 0 h 1316717"/>
                      <a:gd name="connsiteX9" fmla="*/ 285910 w 571820"/>
                      <a:gd name="connsiteY9" fmla="*/ 3175 h 1316717"/>
                      <a:gd name="connsiteX10" fmla="*/ 282417 w 571820"/>
                      <a:gd name="connsiteY10" fmla="*/ 0 h 1316717"/>
                      <a:gd name="connsiteX11" fmla="*/ 282417 w 571820"/>
                      <a:gd name="connsiteY11" fmla="*/ 6350 h 1316717"/>
                      <a:gd name="connsiteX12" fmla="*/ 262617 w 571820"/>
                      <a:gd name="connsiteY12" fmla="*/ 24345 h 1316717"/>
                      <a:gd name="connsiteX13" fmla="*/ 0 w 571820"/>
                      <a:gd name="connsiteY13" fmla="*/ 658359 h 1316717"/>
                      <a:gd name="connsiteX14" fmla="*/ 262617 w 571820"/>
                      <a:gd name="connsiteY14" fmla="*/ 1292372 h 1316717"/>
                      <a:gd name="connsiteX15" fmla="*/ 282417 w 571820"/>
                      <a:gd name="connsiteY15" fmla="*/ 1310368 h 1316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71820" h="1316717">
                        <a:moveTo>
                          <a:pt x="282417" y="1316717"/>
                        </a:moveTo>
                        <a:lnTo>
                          <a:pt x="285910" y="1313542"/>
                        </a:lnTo>
                        <a:lnTo>
                          <a:pt x="289403" y="1316717"/>
                        </a:lnTo>
                        <a:lnTo>
                          <a:pt x="289403" y="1310368"/>
                        </a:lnTo>
                        <a:lnTo>
                          <a:pt x="309203" y="1292372"/>
                        </a:lnTo>
                        <a:cubicBezTo>
                          <a:pt x="471461" y="1130114"/>
                          <a:pt x="571820" y="905956"/>
                          <a:pt x="571820" y="658358"/>
                        </a:cubicBezTo>
                        <a:cubicBezTo>
                          <a:pt x="571820" y="410761"/>
                          <a:pt x="471461" y="186603"/>
                          <a:pt x="309203" y="24345"/>
                        </a:cubicBezTo>
                        <a:lnTo>
                          <a:pt x="289403" y="6349"/>
                        </a:lnTo>
                        <a:lnTo>
                          <a:pt x="289403" y="0"/>
                        </a:lnTo>
                        <a:lnTo>
                          <a:pt x="285910" y="3175"/>
                        </a:lnTo>
                        <a:lnTo>
                          <a:pt x="282417" y="0"/>
                        </a:lnTo>
                        <a:lnTo>
                          <a:pt x="282417" y="6350"/>
                        </a:lnTo>
                        <a:lnTo>
                          <a:pt x="262617" y="24345"/>
                        </a:lnTo>
                        <a:cubicBezTo>
                          <a:pt x="100359" y="186604"/>
                          <a:pt x="0" y="410761"/>
                          <a:pt x="0" y="658359"/>
                        </a:cubicBezTo>
                        <a:cubicBezTo>
                          <a:pt x="0" y="905956"/>
                          <a:pt x="100359" y="1130114"/>
                          <a:pt x="262617" y="1292372"/>
                        </a:cubicBezTo>
                        <a:lnTo>
                          <a:pt x="282417" y="1310368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7248E282-CB63-4EF0-BB3C-D1871FA646B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-6080955" y="4476018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2BAAC81-BACE-416F-B512-FC0125EB06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-4937151" y="4476018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1E6D42B9-F776-4733-B2C9-C6E623C3E56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-6080955" y="5190567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469FD8DC-E3FE-44AE-9BD5-BF4238FE971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-4937151" y="5190567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AF2169CE-67B3-4A1E-AF2A-FD8D64F46F0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-6080955" y="5934581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BC8C74F9-4743-4E90-BEF2-A9359B181F2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-4937151" y="5934581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DB855AF-7C82-425E-948E-9FE4ABE6BA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564687" y="564687"/>
                  <a:ext cx="340415" cy="34041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4DBD6AB-8B9C-4679-9D17-963318B11BE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2700000">
                  <a:off x="471900" y="4361866"/>
                  <a:ext cx="1785983" cy="2208479"/>
                  <a:chOff x="2725201" y="4453039"/>
                  <a:chExt cx="1785983" cy="2208479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72EAF805-66BB-45C4-BE7B-AD84558D34B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3618192" y="4453039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DCA536F2-CEF5-4B0D-A0EC-E36F9E7D378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2738439" y="5243393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BE61E6E6-EA62-44C4-B545-B45973D74EB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2725201" y="4861779"/>
                    <a:ext cx="1785983" cy="1799739"/>
                  </a:xfrm>
                  <a:custGeom>
                    <a:avLst/>
                    <a:gdLst>
                      <a:gd name="connsiteX0" fmla="*/ 440819 w 1785983"/>
                      <a:gd name="connsiteY0" fmla="*/ 59 h 1799739"/>
                      <a:gd name="connsiteX1" fmla="*/ 845918 w 1785983"/>
                      <a:gd name="connsiteY1" fmla="*/ 261596 h 1799739"/>
                      <a:gd name="connsiteX2" fmla="*/ 892992 w 1785983"/>
                      <a:gd name="connsiteY2" fmla="*/ 360758 h 1799739"/>
                      <a:gd name="connsiteX3" fmla="*/ 892992 w 1785983"/>
                      <a:gd name="connsiteY3" fmla="*/ 365372 h 1799739"/>
                      <a:gd name="connsiteX4" fmla="*/ 940065 w 1785983"/>
                      <a:gd name="connsiteY4" fmla="*/ 266212 h 1799739"/>
                      <a:gd name="connsiteX5" fmla="*/ 1406106 w 1785983"/>
                      <a:gd name="connsiteY5" fmla="*/ 8338 h 1799739"/>
                      <a:gd name="connsiteX6" fmla="*/ 1022901 w 1785983"/>
                      <a:gd name="connsiteY6" fmla="*/ 1699451 h 1799739"/>
                      <a:gd name="connsiteX7" fmla="*/ 892991 w 1785983"/>
                      <a:gd name="connsiteY7" fmla="*/ 1799739 h 1799739"/>
                      <a:gd name="connsiteX8" fmla="*/ 892991 w 1785983"/>
                      <a:gd name="connsiteY8" fmla="*/ 1795123 h 1799739"/>
                      <a:gd name="connsiteX9" fmla="*/ 763082 w 1785983"/>
                      <a:gd name="connsiteY9" fmla="*/ 1694835 h 1799739"/>
                      <a:gd name="connsiteX10" fmla="*/ 379877 w 1785983"/>
                      <a:gd name="connsiteY10" fmla="*/ 3722 h 1799739"/>
                      <a:gd name="connsiteX11" fmla="*/ 440819 w 1785983"/>
                      <a:gd name="connsiteY11" fmla="*/ 59 h 1799739"/>
                      <a:gd name="connsiteX0" fmla="*/ 440819 w 1785983"/>
                      <a:gd name="connsiteY0" fmla="*/ 59 h 1849891"/>
                      <a:gd name="connsiteX1" fmla="*/ 845918 w 1785983"/>
                      <a:gd name="connsiteY1" fmla="*/ 261596 h 1849891"/>
                      <a:gd name="connsiteX2" fmla="*/ 892992 w 1785983"/>
                      <a:gd name="connsiteY2" fmla="*/ 360758 h 1849891"/>
                      <a:gd name="connsiteX3" fmla="*/ 892992 w 1785983"/>
                      <a:gd name="connsiteY3" fmla="*/ 365372 h 1849891"/>
                      <a:gd name="connsiteX4" fmla="*/ 940065 w 1785983"/>
                      <a:gd name="connsiteY4" fmla="*/ 266212 h 1849891"/>
                      <a:gd name="connsiteX5" fmla="*/ 1406106 w 1785983"/>
                      <a:gd name="connsiteY5" fmla="*/ 8338 h 1849891"/>
                      <a:gd name="connsiteX6" fmla="*/ 1022901 w 1785983"/>
                      <a:gd name="connsiteY6" fmla="*/ 1699451 h 1849891"/>
                      <a:gd name="connsiteX7" fmla="*/ 892991 w 1785983"/>
                      <a:gd name="connsiteY7" fmla="*/ 1799739 h 1849891"/>
                      <a:gd name="connsiteX8" fmla="*/ 838223 w 1785983"/>
                      <a:gd name="connsiteY8" fmla="*/ 1849891 h 1849891"/>
                      <a:gd name="connsiteX9" fmla="*/ 763082 w 1785983"/>
                      <a:gd name="connsiteY9" fmla="*/ 1694835 h 1849891"/>
                      <a:gd name="connsiteX10" fmla="*/ 379877 w 1785983"/>
                      <a:gd name="connsiteY10" fmla="*/ 3722 h 1849891"/>
                      <a:gd name="connsiteX11" fmla="*/ 440819 w 1785983"/>
                      <a:gd name="connsiteY11" fmla="*/ 59 h 1849891"/>
                      <a:gd name="connsiteX0" fmla="*/ 440819 w 1785983"/>
                      <a:gd name="connsiteY0" fmla="*/ 59 h 1799739"/>
                      <a:gd name="connsiteX1" fmla="*/ 845918 w 1785983"/>
                      <a:gd name="connsiteY1" fmla="*/ 261596 h 1799739"/>
                      <a:gd name="connsiteX2" fmla="*/ 892992 w 1785983"/>
                      <a:gd name="connsiteY2" fmla="*/ 360758 h 1799739"/>
                      <a:gd name="connsiteX3" fmla="*/ 892992 w 1785983"/>
                      <a:gd name="connsiteY3" fmla="*/ 365372 h 1799739"/>
                      <a:gd name="connsiteX4" fmla="*/ 940065 w 1785983"/>
                      <a:gd name="connsiteY4" fmla="*/ 266212 h 1799739"/>
                      <a:gd name="connsiteX5" fmla="*/ 1406106 w 1785983"/>
                      <a:gd name="connsiteY5" fmla="*/ 8338 h 1799739"/>
                      <a:gd name="connsiteX6" fmla="*/ 1022901 w 1785983"/>
                      <a:gd name="connsiteY6" fmla="*/ 1699451 h 1799739"/>
                      <a:gd name="connsiteX7" fmla="*/ 892991 w 1785983"/>
                      <a:gd name="connsiteY7" fmla="*/ 1799739 h 1799739"/>
                      <a:gd name="connsiteX8" fmla="*/ 763082 w 1785983"/>
                      <a:gd name="connsiteY8" fmla="*/ 1694835 h 1799739"/>
                      <a:gd name="connsiteX9" fmla="*/ 379877 w 1785983"/>
                      <a:gd name="connsiteY9" fmla="*/ 3722 h 1799739"/>
                      <a:gd name="connsiteX10" fmla="*/ 440819 w 1785983"/>
                      <a:gd name="connsiteY10" fmla="*/ 59 h 1799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85983" h="1799739">
                        <a:moveTo>
                          <a:pt x="440819" y="59"/>
                        </a:moveTo>
                        <a:cubicBezTo>
                          <a:pt x="584367" y="2557"/>
                          <a:pt x="735105" y="83293"/>
                          <a:pt x="845918" y="261596"/>
                        </a:cubicBezTo>
                        <a:lnTo>
                          <a:pt x="892992" y="360758"/>
                        </a:lnTo>
                        <a:lnTo>
                          <a:pt x="892992" y="365372"/>
                        </a:lnTo>
                        <a:lnTo>
                          <a:pt x="940065" y="266212"/>
                        </a:lnTo>
                        <a:cubicBezTo>
                          <a:pt x="1066709" y="62437"/>
                          <a:pt x="1245499" y="-13903"/>
                          <a:pt x="1406106" y="8338"/>
                        </a:cubicBezTo>
                        <a:cubicBezTo>
                          <a:pt x="1827702" y="66720"/>
                          <a:pt x="2124001" y="804388"/>
                          <a:pt x="1022901" y="1699451"/>
                        </a:cubicBezTo>
                        <a:lnTo>
                          <a:pt x="892991" y="1799739"/>
                        </a:lnTo>
                        <a:lnTo>
                          <a:pt x="763082" y="1694835"/>
                        </a:lnTo>
                        <a:cubicBezTo>
                          <a:pt x="-338018" y="799772"/>
                          <a:pt x="-41719" y="62104"/>
                          <a:pt x="379877" y="3722"/>
                        </a:cubicBezTo>
                        <a:cubicBezTo>
                          <a:pt x="399953" y="942"/>
                          <a:pt x="420313" y="-298"/>
                          <a:pt x="440819" y="59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  <a:latin typeface="Bell MT" panose="02020503060305020303" pitchFamily="18" charset="0"/>
                    </a:endParaRPr>
                  </a:p>
                </p:txBody>
              </p:sp>
              <p:sp>
                <p:nvSpPr>
                  <p:cNvPr id="54" name="Rectangle 30">
                    <a:extLst>
                      <a:ext uri="{FF2B5EF4-FFF2-40B4-BE49-F238E27FC236}">
                        <a16:creationId xmlns:a16="http://schemas.microsoft.com/office/drawing/2014/main" id="{063C5484-0779-4A1B-96E6-48117E6B18B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3124232" y="5447997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30">
                    <a:extLst>
                      <a:ext uri="{FF2B5EF4-FFF2-40B4-BE49-F238E27FC236}">
                        <a16:creationId xmlns:a16="http://schemas.microsoft.com/office/drawing/2014/main" id="{25B834A7-3161-4E76-8658-0D9F26BFBC8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3315029" y="5983110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24FC6B3D-92B9-4364-B905-35B4292C8A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16200000">
                  <a:off x="1580551" y="3113335"/>
                  <a:ext cx="571820" cy="1620000"/>
                  <a:chOff x="8482785" y="4330454"/>
                  <a:chExt cx="571820" cy="1620000"/>
                </a:xfrm>
              </p:grpSpPr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27C91376-6E7C-4BE2-B64F-65A79239563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8482785" y="4333632"/>
                    <a:ext cx="571820" cy="1311956"/>
                  </a:xfrm>
                  <a:custGeom>
                    <a:avLst/>
                    <a:gdLst>
                      <a:gd name="connsiteX0" fmla="*/ 282417 w 571820"/>
                      <a:gd name="connsiteY0" fmla="*/ 0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289403 w 571820"/>
                      <a:gd name="connsiteY4" fmla="*/ 6349 h 1316717"/>
                      <a:gd name="connsiteX5" fmla="*/ 309203 w 571820"/>
                      <a:gd name="connsiteY5" fmla="*/ 24345 h 1316717"/>
                      <a:gd name="connsiteX6" fmla="*/ 571820 w 571820"/>
                      <a:gd name="connsiteY6" fmla="*/ 658359 h 1316717"/>
                      <a:gd name="connsiteX7" fmla="*/ 309203 w 571820"/>
                      <a:gd name="connsiteY7" fmla="*/ 1292372 h 1316717"/>
                      <a:gd name="connsiteX8" fmla="*/ 289403 w 571820"/>
                      <a:gd name="connsiteY8" fmla="*/ 1310368 h 1316717"/>
                      <a:gd name="connsiteX9" fmla="*/ 289403 w 571820"/>
                      <a:gd name="connsiteY9" fmla="*/ 1316717 h 1316717"/>
                      <a:gd name="connsiteX10" fmla="*/ 287393 w 571820"/>
                      <a:gd name="connsiteY10" fmla="*/ 1314890 h 1316717"/>
                      <a:gd name="connsiteX11" fmla="*/ 285910 w 571820"/>
                      <a:gd name="connsiteY11" fmla="*/ 1313542 h 1316717"/>
                      <a:gd name="connsiteX12" fmla="*/ 282417 w 571820"/>
                      <a:gd name="connsiteY12" fmla="*/ 1316717 h 1316717"/>
                      <a:gd name="connsiteX13" fmla="*/ 282417 w 571820"/>
                      <a:gd name="connsiteY13" fmla="*/ 1310367 h 1316717"/>
                      <a:gd name="connsiteX14" fmla="*/ 262617 w 571820"/>
                      <a:gd name="connsiteY14" fmla="*/ 1292372 h 1316717"/>
                      <a:gd name="connsiteX15" fmla="*/ 0 w 571820"/>
                      <a:gd name="connsiteY15" fmla="*/ 658358 h 1316717"/>
                      <a:gd name="connsiteX16" fmla="*/ 262617 w 571820"/>
                      <a:gd name="connsiteY16" fmla="*/ 24345 h 1316717"/>
                      <a:gd name="connsiteX17" fmla="*/ 282417 w 571820"/>
                      <a:gd name="connsiteY17" fmla="*/ 6349 h 1316717"/>
                      <a:gd name="connsiteX0" fmla="*/ 282417 w 571820"/>
                      <a:gd name="connsiteY0" fmla="*/ 6349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289403 w 571820"/>
                      <a:gd name="connsiteY4" fmla="*/ 6349 h 1316717"/>
                      <a:gd name="connsiteX5" fmla="*/ 309203 w 571820"/>
                      <a:gd name="connsiteY5" fmla="*/ 24345 h 1316717"/>
                      <a:gd name="connsiteX6" fmla="*/ 571820 w 571820"/>
                      <a:gd name="connsiteY6" fmla="*/ 658359 h 1316717"/>
                      <a:gd name="connsiteX7" fmla="*/ 309203 w 571820"/>
                      <a:gd name="connsiteY7" fmla="*/ 1292372 h 1316717"/>
                      <a:gd name="connsiteX8" fmla="*/ 289403 w 571820"/>
                      <a:gd name="connsiteY8" fmla="*/ 1310368 h 1316717"/>
                      <a:gd name="connsiteX9" fmla="*/ 289403 w 571820"/>
                      <a:gd name="connsiteY9" fmla="*/ 1316717 h 1316717"/>
                      <a:gd name="connsiteX10" fmla="*/ 287393 w 571820"/>
                      <a:gd name="connsiteY10" fmla="*/ 1314890 h 1316717"/>
                      <a:gd name="connsiteX11" fmla="*/ 285910 w 571820"/>
                      <a:gd name="connsiteY11" fmla="*/ 1313542 h 1316717"/>
                      <a:gd name="connsiteX12" fmla="*/ 282417 w 571820"/>
                      <a:gd name="connsiteY12" fmla="*/ 1316717 h 1316717"/>
                      <a:gd name="connsiteX13" fmla="*/ 282417 w 571820"/>
                      <a:gd name="connsiteY13" fmla="*/ 1310367 h 1316717"/>
                      <a:gd name="connsiteX14" fmla="*/ 262617 w 571820"/>
                      <a:gd name="connsiteY14" fmla="*/ 1292372 h 1316717"/>
                      <a:gd name="connsiteX15" fmla="*/ 0 w 571820"/>
                      <a:gd name="connsiteY15" fmla="*/ 658358 h 1316717"/>
                      <a:gd name="connsiteX16" fmla="*/ 262617 w 571820"/>
                      <a:gd name="connsiteY16" fmla="*/ 24345 h 1316717"/>
                      <a:gd name="connsiteX17" fmla="*/ 282417 w 571820"/>
                      <a:gd name="connsiteY17" fmla="*/ 6349 h 1316717"/>
                      <a:gd name="connsiteX0" fmla="*/ 262617 w 571820"/>
                      <a:gd name="connsiteY0" fmla="*/ 24345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289403 w 571820"/>
                      <a:gd name="connsiteY4" fmla="*/ 6349 h 1316717"/>
                      <a:gd name="connsiteX5" fmla="*/ 309203 w 571820"/>
                      <a:gd name="connsiteY5" fmla="*/ 24345 h 1316717"/>
                      <a:gd name="connsiteX6" fmla="*/ 571820 w 571820"/>
                      <a:gd name="connsiteY6" fmla="*/ 658359 h 1316717"/>
                      <a:gd name="connsiteX7" fmla="*/ 309203 w 571820"/>
                      <a:gd name="connsiteY7" fmla="*/ 1292372 h 1316717"/>
                      <a:gd name="connsiteX8" fmla="*/ 289403 w 571820"/>
                      <a:gd name="connsiteY8" fmla="*/ 1310368 h 1316717"/>
                      <a:gd name="connsiteX9" fmla="*/ 289403 w 571820"/>
                      <a:gd name="connsiteY9" fmla="*/ 1316717 h 1316717"/>
                      <a:gd name="connsiteX10" fmla="*/ 287393 w 571820"/>
                      <a:gd name="connsiteY10" fmla="*/ 1314890 h 1316717"/>
                      <a:gd name="connsiteX11" fmla="*/ 285910 w 571820"/>
                      <a:gd name="connsiteY11" fmla="*/ 1313542 h 1316717"/>
                      <a:gd name="connsiteX12" fmla="*/ 282417 w 571820"/>
                      <a:gd name="connsiteY12" fmla="*/ 1316717 h 1316717"/>
                      <a:gd name="connsiteX13" fmla="*/ 282417 w 571820"/>
                      <a:gd name="connsiteY13" fmla="*/ 1310367 h 1316717"/>
                      <a:gd name="connsiteX14" fmla="*/ 262617 w 571820"/>
                      <a:gd name="connsiteY14" fmla="*/ 1292372 h 1316717"/>
                      <a:gd name="connsiteX15" fmla="*/ 0 w 571820"/>
                      <a:gd name="connsiteY15" fmla="*/ 658358 h 1316717"/>
                      <a:gd name="connsiteX16" fmla="*/ 262617 w 571820"/>
                      <a:gd name="connsiteY16" fmla="*/ 24345 h 1316717"/>
                      <a:gd name="connsiteX0" fmla="*/ 262617 w 571820"/>
                      <a:gd name="connsiteY0" fmla="*/ 24345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309203 w 571820"/>
                      <a:gd name="connsiteY4" fmla="*/ 24345 h 1316717"/>
                      <a:gd name="connsiteX5" fmla="*/ 571820 w 571820"/>
                      <a:gd name="connsiteY5" fmla="*/ 658359 h 1316717"/>
                      <a:gd name="connsiteX6" fmla="*/ 309203 w 571820"/>
                      <a:gd name="connsiteY6" fmla="*/ 1292372 h 1316717"/>
                      <a:gd name="connsiteX7" fmla="*/ 289403 w 571820"/>
                      <a:gd name="connsiteY7" fmla="*/ 1310368 h 1316717"/>
                      <a:gd name="connsiteX8" fmla="*/ 289403 w 571820"/>
                      <a:gd name="connsiteY8" fmla="*/ 1316717 h 1316717"/>
                      <a:gd name="connsiteX9" fmla="*/ 287393 w 571820"/>
                      <a:gd name="connsiteY9" fmla="*/ 1314890 h 1316717"/>
                      <a:gd name="connsiteX10" fmla="*/ 285910 w 571820"/>
                      <a:gd name="connsiteY10" fmla="*/ 1313542 h 1316717"/>
                      <a:gd name="connsiteX11" fmla="*/ 282417 w 571820"/>
                      <a:gd name="connsiteY11" fmla="*/ 1316717 h 1316717"/>
                      <a:gd name="connsiteX12" fmla="*/ 282417 w 571820"/>
                      <a:gd name="connsiteY12" fmla="*/ 1310367 h 1316717"/>
                      <a:gd name="connsiteX13" fmla="*/ 262617 w 571820"/>
                      <a:gd name="connsiteY13" fmla="*/ 1292372 h 1316717"/>
                      <a:gd name="connsiteX14" fmla="*/ 0 w 571820"/>
                      <a:gd name="connsiteY14" fmla="*/ 658358 h 1316717"/>
                      <a:gd name="connsiteX15" fmla="*/ 262617 w 571820"/>
                      <a:gd name="connsiteY15" fmla="*/ 24345 h 1316717"/>
                      <a:gd name="connsiteX0" fmla="*/ 262617 w 571820"/>
                      <a:gd name="connsiteY0" fmla="*/ 22518 h 1314890"/>
                      <a:gd name="connsiteX1" fmla="*/ 285910 w 571820"/>
                      <a:gd name="connsiteY1" fmla="*/ 1348 h 1314890"/>
                      <a:gd name="connsiteX2" fmla="*/ 287393 w 571820"/>
                      <a:gd name="connsiteY2" fmla="*/ 0 h 1314890"/>
                      <a:gd name="connsiteX3" fmla="*/ 309203 w 571820"/>
                      <a:gd name="connsiteY3" fmla="*/ 22518 h 1314890"/>
                      <a:gd name="connsiteX4" fmla="*/ 571820 w 571820"/>
                      <a:gd name="connsiteY4" fmla="*/ 656532 h 1314890"/>
                      <a:gd name="connsiteX5" fmla="*/ 309203 w 571820"/>
                      <a:gd name="connsiteY5" fmla="*/ 1290545 h 1314890"/>
                      <a:gd name="connsiteX6" fmla="*/ 289403 w 571820"/>
                      <a:gd name="connsiteY6" fmla="*/ 1308541 h 1314890"/>
                      <a:gd name="connsiteX7" fmla="*/ 289403 w 571820"/>
                      <a:gd name="connsiteY7" fmla="*/ 1314890 h 1314890"/>
                      <a:gd name="connsiteX8" fmla="*/ 287393 w 571820"/>
                      <a:gd name="connsiteY8" fmla="*/ 1313063 h 1314890"/>
                      <a:gd name="connsiteX9" fmla="*/ 285910 w 571820"/>
                      <a:gd name="connsiteY9" fmla="*/ 1311715 h 1314890"/>
                      <a:gd name="connsiteX10" fmla="*/ 282417 w 571820"/>
                      <a:gd name="connsiteY10" fmla="*/ 1314890 h 1314890"/>
                      <a:gd name="connsiteX11" fmla="*/ 282417 w 571820"/>
                      <a:gd name="connsiteY11" fmla="*/ 1308540 h 1314890"/>
                      <a:gd name="connsiteX12" fmla="*/ 262617 w 571820"/>
                      <a:gd name="connsiteY12" fmla="*/ 1290545 h 1314890"/>
                      <a:gd name="connsiteX13" fmla="*/ 0 w 571820"/>
                      <a:gd name="connsiteY13" fmla="*/ 656531 h 1314890"/>
                      <a:gd name="connsiteX14" fmla="*/ 262617 w 571820"/>
                      <a:gd name="connsiteY14" fmla="*/ 22518 h 1314890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85910 w 571820"/>
                      <a:gd name="connsiteY8" fmla="*/ 1310367 h 1313542"/>
                      <a:gd name="connsiteX9" fmla="*/ 282417 w 571820"/>
                      <a:gd name="connsiteY9" fmla="*/ 1313542 h 1313542"/>
                      <a:gd name="connsiteX10" fmla="*/ 282417 w 571820"/>
                      <a:gd name="connsiteY10" fmla="*/ 1307192 h 1313542"/>
                      <a:gd name="connsiteX11" fmla="*/ 262617 w 571820"/>
                      <a:gd name="connsiteY11" fmla="*/ 1289197 h 1313542"/>
                      <a:gd name="connsiteX12" fmla="*/ 0 w 571820"/>
                      <a:gd name="connsiteY12" fmla="*/ 655183 h 1313542"/>
                      <a:gd name="connsiteX13" fmla="*/ 262617 w 571820"/>
                      <a:gd name="connsiteY13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85910 w 571820"/>
                      <a:gd name="connsiteY8" fmla="*/ 1310367 h 1313542"/>
                      <a:gd name="connsiteX9" fmla="*/ 282417 w 571820"/>
                      <a:gd name="connsiteY9" fmla="*/ 1313542 h 1313542"/>
                      <a:gd name="connsiteX10" fmla="*/ 262617 w 571820"/>
                      <a:gd name="connsiteY10" fmla="*/ 1289197 h 1313542"/>
                      <a:gd name="connsiteX11" fmla="*/ 0 w 571820"/>
                      <a:gd name="connsiteY11" fmla="*/ 655183 h 1313542"/>
                      <a:gd name="connsiteX12" fmla="*/ 262617 w 571820"/>
                      <a:gd name="connsiteY12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85910 w 571820"/>
                      <a:gd name="connsiteY8" fmla="*/ 1310367 h 1313542"/>
                      <a:gd name="connsiteX9" fmla="*/ 262617 w 571820"/>
                      <a:gd name="connsiteY9" fmla="*/ 1289197 h 1313542"/>
                      <a:gd name="connsiteX10" fmla="*/ 0 w 571820"/>
                      <a:gd name="connsiteY10" fmla="*/ 655183 h 1313542"/>
                      <a:gd name="connsiteX11" fmla="*/ 262617 w 571820"/>
                      <a:gd name="connsiteY11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62617 w 571820"/>
                      <a:gd name="connsiteY8" fmla="*/ 1289197 h 1313542"/>
                      <a:gd name="connsiteX9" fmla="*/ 0 w 571820"/>
                      <a:gd name="connsiteY9" fmla="*/ 655183 h 1313542"/>
                      <a:gd name="connsiteX10" fmla="*/ 262617 w 571820"/>
                      <a:gd name="connsiteY10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62617 w 571820"/>
                      <a:gd name="connsiteY7" fmla="*/ 1289197 h 1313542"/>
                      <a:gd name="connsiteX8" fmla="*/ 0 w 571820"/>
                      <a:gd name="connsiteY8" fmla="*/ 655183 h 1313542"/>
                      <a:gd name="connsiteX9" fmla="*/ 262617 w 571820"/>
                      <a:gd name="connsiteY9" fmla="*/ 21170 h 1313542"/>
                      <a:gd name="connsiteX0" fmla="*/ 262617 w 571820"/>
                      <a:gd name="connsiteY0" fmla="*/ 21170 h 1364739"/>
                      <a:gd name="connsiteX1" fmla="*/ 285910 w 571820"/>
                      <a:gd name="connsiteY1" fmla="*/ 0 h 1364739"/>
                      <a:gd name="connsiteX2" fmla="*/ 309203 w 571820"/>
                      <a:gd name="connsiteY2" fmla="*/ 21170 h 1364739"/>
                      <a:gd name="connsiteX3" fmla="*/ 571820 w 571820"/>
                      <a:gd name="connsiteY3" fmla="*/ 655184 h 1364739"/>
                      <a:gd name="connsiteX4" fmla="*/ 309203 w 571820"/>
                      <a:gd name="connsiteY4" fmla="*/ 1289197 h 1364739"/>
                      <a:gd name="connsiteX5" fmla="*/ 289403 w 571820"/>
                      <a:gd name="connsiteY5" fmla="*/ 1307193 h 1364739"/>
                      <a:gd name="connsiteX6" fmla="*/ 177485 w 571820"/>
                      <a:gd name="connsiteY6" fmla="*/ 1364739 h 1364739"/>
                      <a:gd name="connsiteX7" fmla="*/ 262617 w 571820"/>
                      <a:gd name="connsiteY7" fmla="*/ 1289197 h 1364739"/>
                      <a:gd name="connsiteX8" fmla="*/ 0 w 571820"/>
                      <a:gd name="connsiteY8" fmla="*/ 655183 h 1364739"/>
                      <a:gd name="connsiteX9" fmla="*/ 262617 w 571820"/>
                      <a:gd name="connsiteY9" fmla="*/ 21170 h 1364739"/>
                      <a:gd name="connsiteX0" fmla="*/ 262617 w 571820"/>
                      <a:gd name="connsiteY0" fmla="*/ 21170 h 1364739"/>
                      <a:gd name="connsiteX1" fmla="*/ 285910 w 571820"/>
                      <a:gd name="connsiteY1" fmla="*/ 0 h 1364739"/>
                      <a:gd name="connsiteX2" fmla="*/ 309203 w 571820"/>
                      <a:gd name="connsiteY2" fmla="*/ 21170 h 1364739"/>
                      <a:gd name="connsiteX3" fmla="*/ 571820 w 571820"/>
                      <a:gd name="connsiteY3" fmla="*/ 655184 h 1364739"/>
                      <a:gd name="connsiteX4" fmla="*/ 309203 w 571820"/>
                      <a:gd name="connsiteY4" fmla="*/ 1289197 h 1364739"/>
                      <a:gd name="connsiteX5" fmla="*/ 285832 w 571820"/>
                      <a:gd name="connsiteY5" fmla="*/ 1311956 h 1364739"/>
                      <a:gd name="connsiteX6" fmla="*/ 177485 w 571820"/>
                      <a:gd name="connsiteY6" fmla="*/ 1364739 h 1364739"/>
                      <a:gd name="connsiteX7" fmla="*/ 262617 w 571820"/>
                      <a:gd name="connsiteY7" fmla="*/ 1289197 h 1364739"/>
                      <a:gd name="connsiteX8" fmla="*/ 0 w 571820"/>
                      <a:gd name="connsiteY8" fmla="*/ 655183 h 1364739"/>
                      <a:gd name="connsiteX9" fmla="*/ 262617 w 571820"/>
                      <a:gd name="connsiteY9" fmla="*/ 21170 h 1364739"/>
                      <a:gd name="connsiteX0" fmla="*/ 262617 w 571820"/>
                      <a:gd name="connsiteY0" fmla="*/ 21170 h 1311956"/>
                      <a:gd name="connsiteX1" fmla="*/ 285910 w 571820"/>
                      <a:gd name="connsiteY1" fmla="*/ 0 h 1311956"/>
                      <a:gd name="connsiteX2" fmla="*/ 309203 w 571820"/>
                      <a:gd name="connsiteY2" fmla="*/ 21170 h 1311956"/>
                      <a:gd name="connsiteX3" fmla="*/ 571820 w 571820"/>
                      <a:gd name="connsiteY3" fmla="*/ 655184 h 1311956"/>
                      <a:gd name="connsiteX4" fmla="*/ 309203 w 571820"/>
                      <a:gd name="connsiteY4" fmla="*/ 1289197 h 1311956"/>
                      <a:gd name="connsiteX5" fmla="*/ 285832 w 571820"/>
                      <a:gd name="connsiteY5" fmla="*/ 1311956 h 1311956"/>
                      <a:gd name="connsiteX6" fmla="*/ 262617 w 571820"/>
                      <a:gd name="connsiteY6" fmla="*/ 1289197 h 1311956"/>
                      <a:gd name="connsiteX7" fmla="*/ 0 w 571820"/>
                      <a:gd name="connsiteY7" fmla="*/ 655183 h 1311956"/>
                      <a:gd name="connsiteX8" fmla="*/ 262617 w 571820"/>
                      <a:gd name="connsiteY8" fmla="*/ 21170 h 1311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820" h="1311956">
                        <a:moveTo>
                          <a:pt x="262617" y="21170"/>
                        </a:moveTo>
                        <a:lnTo>
                          <a:pt x="285910" y="0"/>
                        </a:lnTo>
                        <a:lnTo>
                          <a:pt x="309203" y="21170"/>
                        </a:lnTo>
                        <a:cubicBezTo>
                          <a:pt x="471461" y="183428"/>
                          <a:pt x="571820" y="407586"/>
                          <a:pt x="571820" y="655184"/>
                        </a:cubicBezTo>
                        <a:cubicBezTo>
                          <a:pt x="571820" y="902781"/>
                          <a:pt x="471461" y="1126939"/>
                          <a:pt x="309203" y="1289197"/>
                        </a:cubicBezTo>
                        <a:lnTo>
                          <a:pt x="285832" y="1311956"/>
                        </a:lnTo>
                        <a:lnTo>
                          <a:pt x="262617" y="1289197"/>
                        </a:lnTo>
                        <a:cubicBezTo>
                          <a:pt x="100359" y="1126938"/>
                          <a:pt x="0" y="902781"/>
                          <a:pt x="0" y="655183"/>
                        </a:cubicBezTo>
                        <a:cubicBezTo>
                          <a:pt x="0" y="407586"/>
                          <a:pt x="100359" y="183428"/>
                          <a:pt x="262617" y="21170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8F134B6B-EE06-42FA-841B-BB08693C94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8768695" y="4330454"/>
                    <a:ext cx="0" cy="16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D7C66D6-AEA3-4F41-A981-16BF6D450B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07049" y="506877"/>
                <a:ext cx="3673900" cy="5794410"/>
                <a:chOff x="2407049" y="506877"/>
                <a:chExt cx="3673900" cy="5794410"/>
              </a:xfrm>
            </p:grpSpPr>
            <p:grpSp>
              <p:nvGrpSpPr>
                <p:cNvPr id="73" name="Group 25">
                  <a:extLst>
                    <a:ext uri="{FF2B5EF4-FFF2-40B4-BE49-F238E27FC236}">
                      <a16:creationId xmlns:a16="http://schemas.microsoft.com/office/drawing/2014/main" id="{A40902E0-0ADC-4B9C-BA1D-FA3ED5B70C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13500000" flipH="1" flipV="1">
                  <a:off x="3100195" y="3041208"/>
                  <a:ext cx="2287608" cy="3673900"/>
                  <a:chOff x="-6080955" y="3437416"/>
                  <a:chExt cx="2287608" cy="3673900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99D230A3-CB88-42BE-86C6-98A1B7E4090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-4937151" y="4754133"/>
                    <a:ext cx="0" cy="235718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B645BDE8-664D-4648-BDAA-0EDB9C8CBAB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0800000" flipH="1">
                    <a:off x="-5226554" y="3437416"/>
                    <a:ext cx="571820" cy="1316717"/>
                  </a:xfrm>
                  <a:custGeom>
                    <a:avLst/>
                    <a:gdLst>
                      <a:gd name="connsiteX0" fmla="*/ 282417 w 571820"/>
                      <a:gd name="connsiteY0" fmla="*/ 1316717 h 1316717"/>
                      <a:gd name="connsiteX1" fmla="*/ 285910 w 571820"/>
                      <a:gd name="connsiteY1" fmla="*/ 1313542 h 1316717"/>
                      <a:gd name="connsiteX2" fmla="*/ 289403 w 571820"/>
                      <a:gd name="connsiteY2" fmla="*/ 1316717 h 1316717"/>
                      <a:gd name="connsiteX3" fmla="*/ 289403 w 571820"/>
                      <a:gd name="connsiteY3" fmla="*/ 1310368 h 1316717"/>
                      <a:gd name="connsiteX4" fmla="*/ 309203 w 571820"/>
                      <a:gd name="connsiteY4" fmla="*/ 1292372 h 1316717"/>
                      <a:gd name="connsiteX5" fmla="*/ 571820 w 571820"/>
                      <a:gd name="connsiteY5" fmla="*/ 658358 h 1316717"/>
                      <a:gd name="connsiteX6" fmla="*/ 309203 w 571820"/>
                      <a:gd name="connsiteY6" fmla="*/ 24345 h 1316717"/>
                      <a:gd name="connsiteX7" fmla="*/ 289403 w 571820"/>
                      <a:gd name="connsiteY7" fmla="*/ 6349 h 1316717"/>
                      <a:gd name="connsiteX8" fmla="*/ 289403 w 571820"/>
                      <a:gd name="connsiteY8" fmla="*/ 0 h 1316717"/>
                      <a:gd name="connsiteX9" fmla="*/ 285910 w 571820"/>
                      <a:gd name="connsiteY9" fmla="*/ 3175 h 1316717"/>
                      <a:gd name="connsiteX10" fmla="*/ 282417 w 571820"/>
                      <a:gd name="connsiteY10" fmla="*/ 0 h 1316717"/>
                      <a:gd name="connsiteX11" fmla="*/ 282417 w 571820"/>
                      <a:gd name="connsiteY11" fmla="*/ 6350 h 1316717"/>
                      <a:gd name="connsiteX12" fmla="*/ 262617 w 571820"/>
                      <a:gd name="connsiteY12" fmla="*/ 24345 h 1316717"/>
                      <a:gd name="connsiteX13" fmla="*/ 0 w 571820"/>
                      <a:gd name="connsiteY13" fmla="*/ 658359 h 1316717"/>
                      <a:gd name="connsiteX14" fmla="*/ 262617 w 571820"/>
                      <a:gd name="connsiteY14" fmla="*/ 1292372 h 1316717"/>
                      <a:gd name="connsiteX15" fmla="*/ 282417 w 571820"/>
                      <a:gd name="connsiteY15" fmla="*/ 1310368 h 1316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71820" h="1316717">
                        <a:moveTo>
                          <a:pt x="282417" y="1316717"/>
                        </a:moveTo>
                        <a:lnTo>
                          <a:pt x="285910" y="1313542"/>
                        </a:lnTo>
                        <a:lnTo>
                          <a:pt x="289403" y="1316717"/>
                        </a:lnTo>
                        <a:lnTo>
                          <a:pt x="289403" y="1310368"/>
                        </a:lnTo>
                        <a:lnTo>
                          <a:pt x="309203" y="1292372"/>
                        </a:lnTo>
                        <a:cubicBezTo>
                          <a:pt x="471461" y="1130114"/>
                          <a:pt x="571820" y="905956"/>
                          <a:pt x="571820" y="658358"/>
                        </a:cubicBezTo>
                        <a:cubicBezTo>
                          <a:pt x="571820" y="410761"/>
                          <a:pt x="471461" y="186603"/>
                          <a:pt x="309203" y="24345"/>
                        </a:cubicBezTo>
                        <a:lnTo>
                          <a:pt x="289403" y="6349"/>
                        </a:lnTo>
                        <a:lnTo>
                          <a:pt x="289403" y="0"/>
                        </a:lnTo>
                        <a:lnTo>
                          <a:pt x="285910" y="3175"/>
                        </a:lnTo>
                        <a:lnTo>
                          <a:pt x="282417" y="0"/>
                        </a:lnTo>
                        <a:lnTo>
                          <a:pt x="282417" y="6350"/>
                        </a:lnTo>
                        <a:lnTo>
                          <a:pt x="262617" y="24345"/>
                        </a:lnTo>
                        <a:cubicBezTo>
                          <a:pt x="100359" y="186604"/>
                          <a:pt x="0" y="410761"/>
                          <a:pt x="0" y="658359"/>
                        </a:cubicBezTo>
                        <a:cubicBezTo>
                          <a:pt x="0" y="905956"/>
                          <a:pt x="100359" y="1130114"/>
                          <a:pt x="262617" y="1292372"/>
                        </a:cubicBezTo>
                        <a:lnTo>
                          <a:pt x="282417" y="1310368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417F6B73-CB6B-47FC-833B-0D07869AD55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-6080955" y="4476018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A80133C7-BD97-428F-810E-F4F858A5498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-4937151" y="4476018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CD96857E-2E6F-4A37-B967-FB3DF7369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-6080955" y="5190567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B457B4D1-0552-4525-AF03-76536F0F020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-4937151" y="5190567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115CA68-C108-4D8D-B922-DE38FF5502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-6080955" y="5934581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226867DA-4CF0-40B6-8D62-C41F71152F7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-4937151" y="5934581"/>
                    <a:ext cx="1143804" cy="735761"/>
                  </a:xfrm>
                  <a:custGeom>
                    <a:avLst/>
                    <a:gdLst>
                      <a:gd name="connsiteX0" fmla="*/ 290619 w 1143804"/>
                      <a:gd name="connsiteY0" fmla="*/ 302 h 735761"/>
                      <a:gd name="connsiteX1" fmla="*/ 714857 w 1143804"/>
                      <a:gd name="connsiteY1" fmla="*/ 120275 h 735761"/>
                      <a:gd name="connsiteX2" fmla="*/ 1132620 w 1143804"/>
                      <a:gd name="connsiteY2" fmla="*/ 664715 h 735761"/>
                      <a:gd name="connsiteX3" fmla="*/ 1138304 w 1143804"/>
                      <a:gd name="connsiteY3" fmla="*/ 690860 h 735761"/>
                      <a:gd name="connsiteX4" fmla="*/ 1143804 w 1143804"/>
                      <a:gd name="connsiteY4" fmla="*/ 694035 h 735761"/>
                      <a:gd name="connsiteX5" fmla="*/ 1139308 w 1143804"/>
                      <a:gd name="connsiteY5" fmla="*/ 695472 h 735761"/>
                      <a:gd name="connsiteX6" fmla="*/ 1140311 w 1143804"/>
                      <a:gd name="connsiteY6" fmla="*/ 700085 h 735761"/>
                      <a:gd name="connsiteX7" fmla="*/ 1134812 w 1143804"/>
                      <a:gd name="connsiteY7" fmla="*/ 696911 h 735761"/>
                      <a:gd name="connsiteX8" fmla="*/ 1109327 w 1143804"/>
                      <a:gd name="connsiteY8" fmla="*/ 705060 h 735761"/>
                      <a:gd name="connsiteX9" fmla="*/ 428947 w 1143804"/>
                      <a:gd name="connsiteY9" fmla="*/ 615486 h 735761"/>
                      <a:gd name="connsiteX10" fmla="*/ 11184 w 1143804"/>
                      <a:gd name="connsiteY10" fmla="*/ 71046 h 735761"/>
                      <a:gd name="connsiteX11" fmla="*/ 5499 w 1143804"/>
                      <a:gd name="connsiteY11" fmla="*/ 44901 h 735761"/>
                      <a:gd name="connsiteX12" fmla="*/ 0 w 1143804"/>
                      <a:gd name="connsiteY12" fmla="*/ 41727 h 735761"/>
                      <a:gd name="connsiteX13" fmla="*/ 4496 w 1143804"/>
                      <a:gd name="connsiteY13" fmla="*/ 40289 h 735761"/>
                      <a:gd name="connsiteX14" fmla="*/ 3493 w 1143804"/>
                      <a:gd name="connsiteY14" fmla="*/ 35676 h 735761"/>
                      <a:gd name="connsiteX15" fmla="*/ 8992 w 1143804"/>
                      <a:gd name="connsiteY15" fmla="*/ 38851 h 735761"/>
                      <a:gd name="connsiteX16" fmla="*/ 34477 w 1143804"/>
                      <a:gd name="connsiteY16" fmla="*/ 30702 h 735761"/>
                      <a:gd name="connsiteX17" fmla="*/ 290619 w 1143804"/>
                      <a:gd name="connsiteY17" fmla="*/ 302 h 735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3804" h="735761">
                        <a:moveTo>
                          <a:pt x="290619" y="302"/>
                        </a:moveTo>
                        <a:cubicBezTo>
                          <a:pt x="435153" y="4056"/>
                          <a:pt x="580841" y="42901"/>
                          <a:pt x="714857" y="120275"/>
                        </a:cubicBezTo>
                        <a:cubicBezTo>
                          <a:pt x="929283" y="244074"/>
                          <a:pt x="1073229" y="443066"/>
                          <a:pt x="1132620" y="664715"/>
                        </a:cubicBezTo>
                        <a:lnTo>
                          <a:pt x="1138304" y="690860"/>
                        </a:lnTo>
                        <a:lnTo>
                          <a:pt x="1143804" y="694035"/>
                        </a:lnTo>
                        <a:lnTo>
                          <a:pt x="1139308" y="695472"/>
                        </a:lnTo>
                        <a:lnTo>
                          <a:pt x="1140311" y="700085"/>
                        </a:lnTo>
                        <a:lnTo>
                          <a:pt x="1134812" y="696911"/>
                        </a:lnTo>
                        <a:lnTo>
                          <a:pt x="1109327" y="705060"/>
                        </a:lnTo>
                        <a:cubicBezTo>
                          <a:pt x="887679" y="764450"/>
                          <a:pt x="643373" y="739285"/>
                          <a:pt x="428947" y="615486"/>
                        </a:cubicBezTo>
                        <a:cubicBezTo>
                          <a:pt x="214521" y="491687"/>
                          <a:pt x="70574" y="292695"/>
                          <a:pt x="11184" y="71046"/>
                        </a:cubicBezTo>
                        <a:lnTo>
                          <a:pt x="5499" y="44901"/>
                        </a:lnTo>
                        <a:lnTo>
                          <a:pt x="0" y="41727"/>
                        </a:lnTo>
                        <a:lnTo>
                          <a:pt x="4496" y="40289"/>
                        </a:lnTo>
                        <a:lnTo>
                          <a:pt x="3493" y="35676"/>
                        </a:lnTo>
                        <a:lnTo>
                          <a:pt x="8992" y="38851"/>
                        </a:lnTo>
                        <a:lnTo>
                          <a:pt x="34477" y="30702"/>
                        </a:lnTo>
                        <a:cubicBezTo>
                          <a:pt x="117595" y="8430"/>
                          <a:pt x="203899" y="-1950"/>
                          <a:pt x="290619" y="302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64339DD2-2161-409D-971B-43EA932E159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0800000">
                  <a:off x="5199791" y="5960872"/>
                  <a:ext cx="340415" cy="34041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5" name="Group 27">
                  <a:extLst>
                    <a:ext uri="{FF2B5EF4-FFF2-40B4-BE49-F238E27FC236}">
                      <a16:creationId xmlns:a16="http://schemas.microsoft.com/office/drawing/2014/main" id="{93942CDB-0BBF-40A8-9124-B3DC2B78BB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13500000">
                  <a:off x="3847010" y="295629"/>
                  <a:ext cx="1785983" cy="2208479"/>
                  <a:chOff x="2725201" y="4453039"/>
                  <a:chExt cx="1785983" cy="2208479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1A385A5-D155-4703-ABC9-7F41AE8538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3618192" y="4453039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6C1F984B-331D-4997-9F9E-249560EBAA6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2738439" y="5243393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2616A463-0BE2-461B-9F9A-5F6B3848C41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flipH="1">
                    <a:off x="2725201" y="4861779"/>
                    <a:ext cx="1785983" cy="1799739"/>
                  </a:xfrm>
                  <a:custGeom>
                    <a:avLst/>
                    <a:gdLst>
                      <a:gd name="connsiteX0" fmla="*/ 440819 w 1785983"/>
                      <a:gd name="connsiteY0" fmla="*/ 59 h 1799739"/>
                      <a:gd name="connsiteX1" fmla="*/ 845918 w 1785983"/>
                      <a:gd name="connsiteY1" fmla="*/ 261596 h 1799739"/>
                      <a:gd name="connsiteX2" fmla="*/ 892992 w 1785983"/>
                      <a:gd name="connsiteY2" fmla="*/ 360758 h 1799739"/>
                      <a:gd name="connsiteX3" fmla="*/ 892992 w 1785983"/>
                      <a:gd name="connsiteY3" fmla="*/ 365372 h 1799739"/>
                      <a:gd name="connsiteX4" fmla="*/ 940065 w 1785983"/>
                      <a:gd name="connsiteY4" fmla="*/ 266212 h 1799739"/>
                      <a:gd name="connsiteX5" fmla="*/ 1406106 w 1785983"/>
                      <a:gd name="connsiteY5" fmla="*/ 8338 h 1799739"/>
                      <a:gd name="connsiteX6" fmla="*/ 1022901 w 1785983"/>
                      <a:gd name="connsiteY6" fmla="*/ 1699451 h 1799739"/>
                      <a:gd name="connsiteX7" fmla="*/ 892991 w 1785983"/>
                      <a:gd name="connsiteY7" fmla="*/ 1799739 h 1799739"/>
                      <a:gd name="connsiteX8" fmla="*/ 892991 w 1785983"/>
                      <a:gd name="connsiteY8" fmla="*/ 1795123 h 1799739"/>
                      <a:gd name="connsiteX9" fmla="*/ 763082 w 1785983"/>
                      <a:gd name="connsiteY9" fmla="*/ 1694835 h 1799739"/>
                      <a:gd name="connsiteX10" fmla="*/ 379877 w 1785983"/>
                      <a:gd name="connsiteY10" fmla="*/ 3722 h 1799739"/>
                      <a:gd name="connsiteX11" fmla="*/ 440819 w 1785983"/>
                      <a:gd name="connsiteY11" fmla="*/ 59 h 1799739"/>
                      <a:gd name="connsiteX0" fmla="*/ 440819 w 1785983"/>
                      <a:gd name="connsiteY0" fmla="*/ 59 h 1849891"/>
                      <a:gd name="connsiteX1" fmla="*/ 845918 w 1785983"/>
                      <a:gd name="connsiteY1" fmla="*/ 261596 h 1849891"/>
                      <a:gd name="connsiteX2" fmla="*/ 892992 w 1785983"/>
                      <a:gd name="connsiteY2" fmla="*/ 360758 h 1849891"/>
                      <a:gd name="connsiteX3" fmla="*/ 892992 w 1785983"/>
                      <a:gd name="connsiteY3" fmla="*/ 365372 h 1849891"/>
                      <a:gd name="connsiteX4" fmla="*/ 940065 w 1785983"/>
                      <a:gd name="connsiteY4" fmla="*/ 266212 h 1849891"/>
                      <a:gd name="connsiteX5" fmla="*/ 1406106 w 1785983"/>
                      <a:gd name="connsiteY5" fmla="*/ 8338 h 1849891"/>
                      <a:gd name="connsiteX6" fmla="*/ 1022901 w 1785983"/>
                      <a:gd name="connsiteY6" fmla="*/ 1699451 h 1849891"/>
                      <a:gd name="connsiteX7" fmla="*/ 892991 w 1785983"/>
                      <a:gd name="connsiteY7" fmla="*/ 1799739 h 1849891"/>
                      <a:gd name="connsiteX8" fmla="*/ 838223 w 1785983"/>
                      <a:gd name="connsiteY8" fmla="*/ 1849891 h 1849891"/>
                      <a:gd name="connsiteX9" fmla="*/ 763082 w 1785983"/>
                      <a:gd name="connsiteY9" fmla="*/ 1694835 h 1849891"/>
                      <a:gd name="connsiteX10" fmla="*/ 379877 w 1785983"/>
                      <a:gd name="connsiteY10" fmla="*/ 3722 h 1849891"/>
                      <a:gd name="connsiteX11" fmla="*/ 440819 w 1785983"/>
                      <a:gd name="connsiteY11" fmla="*/ 59 h 1849891"/>
                      <a:gd name="connsiteX0" fmla="*/ 440819 w 1785983"/>
                      <a:gd name="connsiteY0" fmla="*/ 59 h 1799739"/>
                      <a:gd name="connsiteX1" fmla="*/ 845918 w 1785983"/>
                      <a:gd name="connsiteY1" fmla="*/ 261596 h 1799739"/>
                      <a:gd name="connsiteX2" fmla="*/ 892992 w 1785983"/>
                      <a:gd name="connsiteY2" fmla="*/ 360758 h 1799739"/>
                      <a:gd name="connsiteX3" fmla="*/ 892992 w 1785983"/>
                      <a:gd name="connsiteY3" fmla="*/ 365372 h 1799739"/>
                      <a:gd name="connsiteX4" fmla="*/ 940065 w 1785983"/>
                      <a:gd name="connsiteY4" fmla="*/ 266212 h 1799739"/>
                      <a:gd name="connsiteX5" fmla="*/ 1406106 w 1785983"/>
                      <a:gd name="connsiteY5" fmla="*/ 8338 h 1799739"/>
                      <a:gd name="connsiteX6" fmla="*/ 1022901 w 1785983"/>
                      <a:gd name="connsiteY6" fmla="*/ 1699451 h 1799739"/>
                      <a:gd name="connsiteX7" fmla="*/ 892991 w 1785983"/>
                      <a:gd name="connsiteY7" fmla="*/ 1799739 h 1799739"/>
                      <a:gd name="connsiteX8" fmla="*/ 763082 w 1785983"/>
                      <a:gd name="connsiteY8" fmla="*/ 1694835 h 1799739"/>
                      <a:gd name="connsiteX9" fmla="*/ 379877 w 1785983"/>
                      <a:gd name="connsiteY9" fmla="*/ 3722 h 1799739"/>
                      <a:gd name="connsiteX10" fmla="*/ 440819 w 1785983"/>
                      <a:gd name="connsiteY10" fmla="*/ 59 h 1799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85983" h="1799739">
                        <a:moveTo>
                          <a:pt x="440819" y="59"/>
                        </a:moveTo>
                        <a:cubicBezTo>
                          <a:pt x="584367" y="2557"/>
                          <a:pt x="735105" y="83293"/>
                          <a:pt x="845918" y="261596"/>
                        </a:cubicBezTo>
                        <a:lnTo>
                          <a:pt x="892992" y="360758"/>
                        </a:lnTo>
                        <a:lnTo>
                          <a:pt x="892992" y="365372"/>
                        </a:lnTo>
                        <a:lnTo>
                          <a:pt x="940065" y="266212"/>
                        </a:lnTo>
                        <a:cubicBezTo>
                          <a:pt x="1066709" y="62437"/>
                          <a:pt x="1245499" y="-13903"/>
                          <a:pt x="1406106" y="8338"/>
                        </a:cubicBezTo>
                        <a:cubicBezTo>
                          <a:pt x="1827702" y="66720"/>
                          <a:pt x="2124001" y="804388"/>
                          <a:pt x="1022901" y="1699451"/>
                        </a:cubicBezTo>
                        <a:lnTo>
                          <a:pt x="892991" y="1799739"/>
                        </a:lnTo>
                        <a:lnTo>
                          <a:pt x="763082" y="1694835"/>
                        </a:lnTo>
                        <a:cubicBezTo>
                          <a:pt x="-338018" y="799772"/>
                          <a:pt x="-41719" y="62104"/>
                          <a:pt x="379877" y="3722"/>
                        </a:cubicBezTo>
                        <a:cubicBezTo>
                          <a:pt x="399953" y="942"/>
                          <a:pt x="420313" y="-298"/>
                          <a:pt x="440819" y="59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  <a:latin typeface="Bell MT" panose="02020503060305020303" pitchFamily="18" charset="0"/>
                    </a:endParaRPr>
                  </a:p>
                </p:txBody>
              </p:sp>
              <p:sp>
                <p:nvSpPr>
                  <p:cNvPr id="35" name="Rectangle 30">
                    <a:extLst>
                      <a:ext uri="{FF2B5EF4-FFF2-40B4-BE49-F238E27FC236}">
                        <a16:creationId xmlns:a16="http://schemas.microsoft.com/office/drawing/2014/main" id="{837EA0F1-386F-45D8-A836-009430799E7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3124232" y="5447997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0">
                    <a:extLst>
                      <a:ext uri="{FF2B5EF4-FFF2-40B4-BE49-F238E27FC236}">
                        <a16:creationId xmlns:a16="http://schemas.microsoft.com/office/drawing/2014/main" id="{2D79A805-C838-4F59-91DA-DDC105F57D4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3315029" y="5983110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FB5FDEC-4D27-4D2E-A659-84B6C62F3F5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5400000">
                  <a:off x="3952522" y="2132639"/>
                  <a:ext cx="571820" cy="1620000"/>
                  <a:chOff x="8482785" y="4330454"/>
                  <a:chExt cx="571820" cy="1620000"/>
                </a:xfrm>
              </p:grpSpPr>
              <p:sp>
                <p:nvSpPr>
                  <p:cNvPr id="76" name="Freeform: Shape 29">
                    <a:extLst>
                      <a:ext uri="{FF2B5EF4-FFF2-40B4-BE49-F238E27FC236}">
                        <a16:creationId xmlns:a16="http://schemas.microsoft.com/office/drawing/2014/main" id="{0CB1C913-4FBC-4AFD-9056-96C34EAFC74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8482785" y="4333632"/>
                    <a:ext cx="571820" cy="1311956"/>
                  </a:xfrm>
                  <a:custGeom>
                    <a:avLst/>
                    <a:gdLst>
                      <a:gd name="connsiteX0" fmla="*/ 282417 w 571820"/>
                      <a:gd name="connsiteY0" fmla="*/ 0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289403 w 571820"/>
                      <a:gd name="connsiteY4" fmla="*/ 6349 h 1316717"/>
                      <a:gd name="connsiteX5" fmla="*/ 309203 w 571820"/>
                      <a:gd name="connsiteY5" fmla="*/ 24345 h 1316717"/>
                      <a:gd name="connsiteX6" fmla="*/ 571820 w 571820"/>
                      <a:gd name="connsiteY6" fmla="*/ 658359 h 1316717"/>
                      <a:gd name="connsiteX7" fmla="*/ 309203 w 571820"/>
                      <a:gd name="connsiteY7" fmla="*/ 1292372 h 1316717"/>
                      <a:gd name="connsiteX8" fmla="*/ 289403 w 571820"/>
                      <a:gd name="connsiteY8" fmla="*/ 1310368 h 1316717"/>
                      <a:gd name="connsiteX9" fmla="*/ 289403 w 571820"/>
                      <a:gd name="connsiteY9" fmla="*/ 1316717 h 1316717"/>
                      <a:gd name="connsiteX10" fmla="*/ 287393 w 571820"/>
                      <a:gd name="connsiteY10" fmla="*/ 1314890 h 1316717"/>
                      <a:gd name="connsiteX11" fmla="*/ 285910 w 571820"/>
                      <a:gd name="connsiteY11" fmla="*/ 1313542 h 1316717"/>
                      <a:gd name="connsiteX12" fmla="*/ 282417 w 571820"/>
                      <a:gd name="connsiteY12" fmla="*/ 1316717 h 1316717"/>
                      <a:gd name="connsiteX13" fmla="*/ 282417 w 571820"/>
                      <a:gd name="connsiteY13" fmla="*/ 1310367 h 1316717"/>
                      <a:gd name="connsiteX14" fmla="*/ 262617 w 571820"/>
                      <a:gd name="connsiteY14" fmla="*/ 1292372 h 1316717"/>
                      <a:gd name="connsiteX15" fmla="*/ 0 w 571820"/>
                      <a:gd name="connsiteY15" fmla="*/ 658358 h 1316717"/>
                      <a:gd name="connsiteX16" fmla="*/ 262617 w 571820"/>
                      <a:gd name="connsiteY16" fmla="*/ 24345 h 1316717"/>
                      <a:gd name="connsiteX17" fmla="*/ 282417 w 571820"/>
                      <a:gd name="connsiteY17" fmla="*/ 6349 h 1316717"/>
                      <a:gd name="connsiteX0" fmla="*/ 282417 w 571820"/>
                      <a:gd name="connsiteY0" fmla="*/ 6349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289403 w 571820"/>
                      <a:gd name="connsiteY4" fmla="*/ 6349 h 1316717"/>
                      <a:gd name="connsiteX5" fmla="*/ 309203 w 571820"/>
                      <a:gd name="connsiteY5" fmla="*/ 24345 h 1316717"/>
                      <a:gd name="connsiteX6" fmla="*/ 571820 w 571820"/>
                      <a:gd name="connsiteY6" fmla="*/ 658359 h 1316717"/>
                      <a:gd name="connsiteX7" fmla="*/ 309203 w 571820"/>
                      <a:gd name="connsiteY7" fmla="*/ 1292372 h 1316717"/>
                      <a:gd name="connsiteX8" fmla="*/ 289403 w 571820"/>
                      <a:gd name="connsiteY8" fmla="*/ 1310368 h 1316717"/>
                      <a:gd name="connsiteX9" fmla="*/ 289403 w 571820"/>
                      <a:gd name="connsiteY9" fmla="*/ 1316717 h 1316717"/>
                      <a:gd name="connsiteX10" fmla="*/ 287393 w 571820"/>
                      <a:gd name="connsiteY10" fmla="*/ 1314890 h 1316717"/>
                      <a:gd name="connsiteX11" fmla="*/ 285910 w 571820"/>
                      <a:gd name="connsiteY11" fmla="*/ 1313542 h 1316717"/>
                      <a:gd name="connsiteX12" fmla="*/ 282417 w 571820"/>
                      <a:gd name="connsiteY12" fmla="*/ 1316717 h 1316717"/>
                      <a:gd name="connsiteX13" fmla="*/ 282417 w 571820"/>
                      <a:gd name="connsiteY13" fmla="*/ 1310367 h 1316717"/>
                      <a:gd name="connsiteX14" fmla="*/ 262617 w 571820"/>
                      <a:gd name="connsiteY14" fmla="*/ 1292372 h 1316717"/>
                      <a:gd name="connsiteX15" fmla="*/ 0 w 571820"/>
                      <a:gd name="connsiteY15" fmla="*/ 658358 h 1316717"/>
                      <a:gd name="connsiteX16" fmla="*/ 262617 w 571820"/>
                      <a:gd name="connsiteY16" fmla="*/ 24345 h 1316717"/>
                      <a:gd name="connsiteX17" fmla="*/ 282417 w 571820"/>
                      <a:gd name="connsiteY17" fmla="*/ 6349 h 1316717"/>
                      <a:gd name="connsiteX0" fmla="*/ 262617 w 571820"/>
                      <a:gd name="connsiteY0" fmla="*/ 24345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289403 w 571820"/>
                      <a:gd name="connsiteY4" fmla="*/ 6349 h 1316717"/>
                      <a:gd name="connsiteX5" fmla="*/ 309203 w 571820"/>
                      <a:gd name="connsiteY5" fmla="*/ 24345 h 1316717"/>
                      <a:gd name="connsiteX6" fmla="*/ 571820 w 571820"/>
                      <a:gd name="connsiteY6" fmla="*/ 658359 h 1316717"/>
                      <a:gd name="connsiteX7" fmla="*/ 309203 w 571820"/>
                      <a:gd name="connsiteY7" fmla="*/ 1292372 h 1316717"/>
                      <a:gd name="connsiteX8" fmla="*/ 289403 w 571820"/>
                      <a:gd name="connsiteY8" fmla="*/ 1310368 h 1316717"/>
                      <a:gd name="connsiteX9" fmla="*/ 289403 w 571820"/>
                      <a:gd name="connsiteY9" fmla="*/ 1316717 h 1316717"/>
                      <a:gd name="connsiteX10" fmla="*/ 287393 w 571820"/>
                      <a:gd name="connsiteY10" fmla="*/ 1314890 h 1316717"/>
                      <a:gd name="connsiteX11" fmla="*/ 285910 w 571820"/>
                      <a:gd name="connsiteY11" fmla="*/ 1313542 h 1316717"/>
                      <a:gd name="connsiteX12" fmla="*/ 282417 w 571820"/>
                      <a:gd name="connsiteY12" fmla="*/ 1316717 h 1316717"/>
                      <a:gd name="connsiteX13" fmla="*/ 282417 w 571820"/>
                      <a:gd name="connsiteY13" fmla="*/ 1310367 h 1316717"/>
                      <a:gd name="connsiteX14" fmla="*/ 262617 w 571820"/>
                      <a:gd name="connsiteY14" fmla="*/ 1292372 h 1316717"/>
                      <a:gd name="connsiteX15" fmla="*/ 0 w 571820"/>
                      <a:gd name="connsiteY15" fmla="*/ 658358 h 1316717"/>
                      <a:gd name="connsiteX16" fmla="*/ 262617 w 571820"/>
                      <a:gd name="connsiteY16" fmla="*/ 24345 h 1316717"/>
                      <a:gd name="connsiteX0" fmla="*/ 262617 w 571820"/>
                      <a:gd name="connsiteY0" fmla="*/ 24345 h 1316717"/>
                      <a:gd name="connsiteX1" fmla="*/ 285910 w 571820"/>
                      <a:gd name="connsiteY1" fmla="*/ 3175 h 1316717"/>
                      <a:gd name="connsiteX2" fmla="*/ 287393 w 571820"/>
                      <a:gd name="connsiteY2" fmla="*/ 1827 h 1316717"/>
                      <a:gd name="connsiteX3" fmla="*/ 289403 w 571820"/>
                      <a:gd name="connsiteY3" fmla="*/ 0 h 1316717"/>
                      <a:gd name="connsiteX4" fmla="*/ 309203 w 571820"/>
                      <a:gd name="connsiteY4" fmla="*/ 24345 h 1316717"/>
                      <a:gd name="connsiteX5" fmla="*/ 571820 w 571820"/>
                      <a:gd name="connsiteY5" fmla="*/ 658359 h 1316717"/>
                      <a:gd name="connsiteX6" fmla="*/ 309203 w 571820"/>
                      <a:gd name="connsiteY6" fmla="*/ 1292372 h 1316717"/>
                      <a:gd name="connsiteX7" fmla="*/ 289403 w 571820"/>
                      <a:gd name="connsiteY7" fmla="*/ 1310368 h 1316717"/>
                      <a:gd name="connsiteX8" fmla="*/ 289403 w 571820"/>
                      <a:gd name="connsiteY8" fmla="*/ 1316717 h 1316717"/>
                      <a:gd name="connsiteX9" fmla="*/ 287393 w 571820"/>
                      <a:gd name="connsiteY9" fmla="*/ 1314890 h 1316717"/>
                      <a:gd name="connsiteX10" fmla="*/ 285910 w 571820"/>
                      <a:gd name="connsiteY10" fmla="*/ 1313542 h 1316717"/>
                      <a:gd name="connsiteX11" fmla="*/ 282417 w 571820"/>
                      <a:gd name="connsiteY11" fmla="*/ 1316717 h 1316717"/>
                      <a:gd name="connsiteX12" fmla="*/ 282417 w 571820"/>
                      <a:gd name="connsiteY12" fmla="*/ 1310367 h 1316717"/>
                      <a:gd name="connsiteX13" fmla="*/ 262617 w 571820"/>
                      <a:gd name="connsiteY13" fmla="*/ 1292372 h 1316717"/>
                      <a:gd name="connsiteX14" fmla="*/ 0 w 571820"/>
                      <a:gd name="connsiteY14" fmla="*/ 658358 h 1316717"/>
                      <a:gd name="connsiteX15" fmla="*/ 262617 w 571820"/>
                      <a:gd name="connsiteY15" fmla="*/ 24345 h 1316717"/>
                      <a:gd name="connsiteX0" fmla="*/ 262617 w 571820"/>
                      <a:gd name="connsiteY0" fmla="*/ 22518 h 1314890"/>
                      <a:gd name="connsiteX1" fmla="*/ 285910 w 571820"/>
                      <a:gd name="connsiteY1" fmla="*/ 1348 h 1314890"/>
                      <a:gd name="connsiteX2" fmla="*/ 287393 w 571820"/>
                      <a:gd name="connsiteY2" fmla="*/ 0 h 1314890"/>
                      <a:gd name="connsiteX3" fmla="*/ 309203 w 571820"/>
                      <a:gd name="connsiteY3" fmla="*/ 22518 h 1314890"/>
                      <a:gd name="connsiteX4" fmla="*/ 571820 w 571820"/>
                      <a:gd name="connsiteY4" fmla="*/ 656532 h 1314890"/>
                      <a:gd name="connsiteX5" fmla="*/ 309203 w 571820"/>
                      <a:gd name="connsiteY5" fmla="*/ 1290545 h 1314890"/>
                      <a:gd name="connsiteX6" fmla="*/ 289403 w 571820"/>
                      <a:gd name="connsiteY6" fmla="*/ 1308541 h 1314890"/>
                      <a:gd name="connsiteX7" fmla="*/ 289403 w 571820"/>
                      <a:gd name="connsiteY7" fmla="*/ 1314890 h 1314890"/>
                      <a:gd name="connsiteX8" fmla="*/ 287393 w 571820"/>
                      <a:gd name="connsiteY8" fmla="*/ 1313063 h 1314890"/>
                      <a:gd name="connsiteX9" fmla="*/ 285910 w 571820"/>
                      <a:gd name="connsiteY9" fmla="*/ 1311715 h 1314890"/>
                      <a:gd name="connsiteX10" fmla="*/ 282417 w 571820"/>
                      <a:gd name="connsiteY10" fmla="*/ 1314890 h 1314890"/>
                      <a:gd name="connsiteX11" fmla="*/ 282417 w 571820"/>
                      <a:gd name="connsiteY11" fmla="*/ 1308540 h 1314890"/>
                      <a:gd name="connsiteX12" fmla="*/ 262617 w 571820"/>
                      <a:gd name="connsiteY12" fmla="*/ 1290545 h 1314890"/>
                      <a:gd name="connsiteX13" fmla="*/ 0 w 571820"/>
                      <a:gd name="connsiteY13" fmla="*/ 656531 h 1314890"/>
                      <a:gd name="connsiteX14" fmla="*/ 262617 w 571820"/>
                      <a:gd name="connsiteY14" fmla="*/ 22518 h 1314890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85910 w 571820"/>
                      <a:gd name="connsiteY8" fmla="*/ 1310367 h 1313542"/>
                      <a:gd name="connsiteX9" fmla="*/ 282417 w 571820"/>
                      <a:gd name="connsiteY9" fmla="*/ 1313542 h 1313542"/>
                      <a:gd name="connsiteX10" fmla="*/ 282417 w 571820"/>
                      <a:gd name="connsiteY10" fmla="*/ 1307192 h 1313542"/>
                      <a:gd name="connsiteX11" fmla="*/ 262617 w 571820"/>
                      <a:gd name="connsiteY11" fmla="*/ 1289197 h 1313542"/>
                      <a:gd name="connsiteX12" fmla="*/ 0 w 571820"/>
                      <a:gd name="connsiteY12" fmla="*/ 655183 h 1313542"/>
                      <a:gd name="connsiteX13" fmla="*/ 262617 w 571820"/>
                      <a:gd name="connsiteY13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85910 w 571820"/>
                      <a:gd name="connsiteY8" fmla="*/ 1310367 h 1313542"/>
                      <a:gd name="connsiteX9" fmla="*/ 282417 w 571820"/>
                      <a:gd name="connsiteY9" fmla="*/ 1313542 h 1313542"/>
                      <a:gd name="connsiteX10" fmla="*/ 262617 w 571820"/>
                      <a:gd name="connsiteY10" fmla="*/ 1289197 h 1313542"/>
                      <a:gd name="connsiteX11" fmla="*/ 0 w 571820"/>
                      <a:gd name="connsiteY11" fmla="*/ 655183 h 1313542"/>
                      <a:gd name="connsiteX12" fmla="*/ 262617 w 571820"/>
                      <a:gd name="connsiteY12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85910 w 571820"/>
                      <a:gd name="connsiteY8" fmla="*/ 1310367 h 1313542"/>
                      <a:gd name="connsiteX9" fmla="*/ 262617 w 571820"/>
                      <a:gd name="connsiteY9" fmla="*/ 1289197 h 1313542"/>
                      <a:gd name="connsiteX10" fmla="*/ 0 w 571820"/>
                      <a:gd name="connsiteY10" fmla="*/ 655183 h 1313542"/>
                      <a:gd name="connsiteX11" fmla="*/ 262617 w 571820"/>
                      <a:gd name="connsiteY11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87393 w 571820"/>
                      <a:gd name="connsiteY7" fmla="*/ 1311715 h 1313542"/>
                      <a:gd name="connsiteX8" fmla="*/ 262617 w 571820"/>
                      <a:gd name="connsiteY8" fmla="*/ 1289197 h 1313542"/>
                      <a:gd name="connsiteX9" fmla="*/ 0 w 571820"/>
                      <a:gd name="connsiteY9" fmla="*/ 655183 h 1313542"/>
                      <a:gd name="connsiteX10" fmla="*/ 262617 w 571820"/>
                      <a:gd name="connsiteY10" fmla="*/ 21170 h 1313542"/>
                      <a:gd name="connsiteX0" fmla="*/ 262617 w 571820"/>
                      <a:gd name="connsiteY0" fmla="*/ 21170 h 1313542"/>
                      <a:gd name="connsiteX1" fmla="*/ 285910 w 571820"/>
                      <a:gd name="connsiteY1" fmla="*/ 0 h 1313542"/>
                      <a:gd name="connsiteX2" fmla="*/ 309203 w 571820"/>
                      <a:gd name="connsiteY2" fmla="*/ 21170 h 1313542"/>
                      <a:gd name="connsiteX3" fmla="*/ 571820 w 571820"/>
                      <a:gd name="connsiteY3" fmla="*/ 655184 h 1313542"/>
                      <a:gd name="connsiteX4" fmla="*/ 309203 w 571820"/>
                      <a:gd name="connsiteY4" fmla="*/ 1289197 h 1313542"/>
                      <a:gd name="connsiteX5" fmla="*/ 289403 w 571820"/>
                      <a:gd name="connsiteY5" fmla="*/ 1307193 h 1313542"/>
                      <a:gd name="connsiteX6" fmla="*/ 289403 w 571820"/>
                      <a:gd name="connsiteY6" fmla="*/ 1313542 h 1313542"/>
                      <a:gd name="connsiteX7" fmla="*/ 262617 w 571820"/>
                      <a:gd name="connsiteY7" fmla="*/ 1289197 h 1313542"/>
                      <a:gd name="connsiteX8" fmla="*/ 0 w 571820"/>
                      <a:gd name="connsiteY8" fmla="*/ 655183 h 1313542"/>
                      <a:gd name="connsiteX9" fmla="*/ 262617 w 571820"/>
                      <a:gd name="connsiteY9" fmla="*/ 21170 h 1313542"/>
                      <a:gd name="connsiteX0" fmla="*/ 262617 w 571820"/>
                      <a:gd name="connsiteY0" fmla="*/ 21170 h 1364739"/>
                      <a:gd name="connsiteX1" fmla="*/ 285910 w 571820"/>
                      <a:gd name="connsiteY1" fmla="*/ 0 h 1364739"/>
                      <a:gd name="connsiteX2" fmla="*/ 309203 w 571820"/>
                      <a:gd name="connsiteY2" fmla="*/ 21170 h 1364739"/>
                      <a:gd name="connsiteX3" fmla="*/ 571820 w 571820"/>
                      <a:gd name="connsiteY3" fmla="*/ 655184 h 1364739"/>
                      <a:gd name="connsiteX4" fmla="*/ 309203 w 571820"/>
                      <a:gd name="connsiteY4" fmla="*/ 1289197 h 1364739"/>
                      <a:gd name="connsiteX5" fmla="*/ 289403 w 571820"/>
                      <a:gd name="connsiteY5" fmla="*/ 1307193 h 1364739"/>
                      <a:gd name="connsiteX6" fmla="*/ 177485 w 571820"/>
                      <a:gd name="connsiteY6" fmla="*/ 1364739 h 1364739"/>
                      <a:gd name="connsiteX7" fmla="*/ 262617 w 571820"/>
                      <a:gd name="connsiteY7" fmla="*/ 1289197 h 1364739"/>
                      <a:gd name="connsiteX8" fmla="*/ 0 w 571820"/>
                      <a:gd name="connsiteY8" fmla="*/ 655183 h 1364739"/>
                      <a:gd name="connsiteX9" fmla="*/ 262617 w 571820"/>
                      <a:gd name="connsiteY9" fmla="*/ 21170 h 1364739"/>
                      <a:gd name="connsiteX0" fmla="*/ 262617 w 571820"/>
                      <a:gd name="connsiteY0" fmla="*/ 21170 h 1364739"/>
                      <a:gd name="connsiteX1" fmla="*/ 285910 w 571820"/>
                      <a:gd name="connsiteY1" fmla="*/ 0 h 1364739"/>
                      <a:gd name="connsiteX2" fmla="*/ 309203 w 571820"/>
                      <a:gd name="connsiteY2" fmla="*/ 21170 h 1364739"/>
                      <a:gd name="connsiteX3" fmla="*/ 571820 w 571820"/>
                      <a:gd name="connsiteY3" fmla="*/ 655184 h 1364739"/>
                      <a:gd name="connsiteX4" fmla="*/ 309203 w 571820"/>
                      <a:gd name="connsiteY4" fmla="*/ 1289197 h 1364739"/>
                      <a:gd name="connsiteX5" fmla="*/ 285832 w 571820"/>
                      <a:gd name="connsiteY5" fmla="*/ 1311956 h 1364739"/>
                      <a:gd name="connsiteX6" fmla="*/ 177485 w 571820"/>
                      <a:gd name="connsiteY6" fmla="*/ 1364739 h 1364739"/>
                      <a:gd name="connsiteX7" fmla="*/ 262617 w 571820"/>
                      <a:gd name="connsiteY7" fmla="*/ 1289197 h 1364739"/>
                      <a:gd name="connsiteX8" fmla="*/ 0 w 571820"/>
                      <a:gd name="connsiteY8" fmla="*/ 655183 h 1364739"/>
                      <a:gd name="connsiteX9" fmla="*/ 262617 w 571820"/>
                      <a:gd name="connsiteY9" fmla="*/ 21170 h 1364739"/>
                      <a:gd name="connsiteX0" fmla="*/ 262617 w 571820"/>
                      <a:gd name="connsiteY0" fmla="*/ 21170 h 1311956"/>
                      <a:gd name="connsiteX1" fmla="*/ 285910 w 571820"/>
                      <a:gd name="connsiteY1" fmla="*/ 0 h 1311956"/>
                      <a:gd name="connsiteX2" fmla="*/ 309203 w 571820"/>
                      <a:gd name="connsiteY2" fmla="*/ 21170 h 1311956"/>
                      <a:gd name="connsiteX3" fmla="*/ 571820 w 571820"/>
                      <a:gd name="connsiteY3" fmla="*/ 655184 h 1311956"/>
                      <a:gd name="connsiteX4" fmla="*/ 309203 w 571820"/>
                      <a:gd name="connsiteY4" fmla="*/ 1289197 h 1311956"/>
                      <a:gd name="connsiteX5" fmla="*/ 285832 w 571820"/>
                      <a:gd name="connsiteY5" fmla="*/ 1311956 h 1311956"/>
                      <a:gd name="connsiteX6" fmla="*/ 262617 w 571820"/>
                      <a:gd name="connsiteY6" fmla="*/ 1289197 h 1311956"/>
                      <a:gd name="connsiteX7" fmla="*/ 0 w 571820"/>
                      <a:gd name="connsiteY7" fmla="*/ 655183 h 1311956"/>
                      <a:gd name="connsiteX8" fmla="*/ 262617 w 571820"/>
                      <a:gd name="connsiteY8" fmla="*/ 21170 h 1311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820" h="1311956">
                        <a:moveTo>
                          <a:pt x="262617" y="21170"/>
                        </a:moveTo>
                        <a:lnTo>
                          <a:pt x="285910" y="0"/>
                        </a:lnTo>
                        <a:lnTo>
                          <a:pt x="309203" y="21170"/>
                        </a:lnTo>
                        <a:cubicBezTo>
                          <a:pt x="471461" y="183428"/>
                          <a:pt x="571820" y="407586"/>
                          <a:pt x="571820" y="655184"/>
                        </a:cubicBezTo>
                        <a:cubicBezTo>
                          <a:pt x="571820" y="902781"/>
                          <a:pt x="471461" y="1126939"/>
                          <a:pt x="309203" y="1289197"/>
                        </a:cubicBezTo>
                        <a:lnTo>
                          <a:pt x="285832" y="1311956"/>
                        </a:lnTo>
                        <a:lnTo>
                          <a:pt x="262617" y="1289197"/>
                        </a:lnTo>
                        <a:cubicBezTo>
                          <a:pt x="100359" y="1126938"/>
                          <a:pt x="0" y="902781"/>
                          <a:pt x="0" y="655183"/>
                        </a:cubicBezTo>
                        <a:cubicBezTo>
                          <a:pt x="0" y="407586"/>
                          <a:pt x="100359" y="183428"/>
                          <a:pt x="262617" y="21170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FDF3CB96-5BF2-4F28-9C67-FBF9E19E0E1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8768695" y="4330454"/>
                    <a:ext cx="0" cy="16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4019421037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3"/>
      </a:lt2>
      <a:accent1>
        <a:srgbClr val="C34D66"/>
      </a:accent1>
      <a:accent2>
        <a:srgbClr val="B13B85"/>
      </a:accent2>
      <a:accent3>
        <a:srgbClr val="BE4DC3"/>
      </a:accent3>
      <a:accent4>
        <a:srgbClr val="7B3BB1"/>
      </a:accent4>
      <a:accent5>
        <a:srgbClr val="5B4DC3"/>
      </a:accent5>
      <a:accent6>
        <a:srgbClr val="3B5EB1"/>
      </a:accent6>
      <a:hlink>
        <a:srgbClr val="7959C7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LeafVTI</vt:lpstr>
      <vt:lpstr>Your digital footprint.</vt:lpstr>
      <vt:lpstr>Part one: whats a digital footprint?</vt:lpstr>
      <vt:lpstr>Your digital footprint. (1)</vt:lpstr>
      <vt:lpstr>Your digital footprint. (2)</vt:lpstr>
      <vt:lpstr>Part two: How your digital footprint affects you and how to protect yourself.</vt:lpstr>
      <vt:lpstr>How your footprint affects you.(1)</vt:lpstr>
      <vt:lpstr>HOW YOUR FOOTPRINT AFFECTS YOU.(2) </vt:lpstr>
      <vt:lpstr>HOW YOUR FOOTPRINT AFFECTS YOU.(3) </vt:lpstr>
      <vt:lpstr>Part three: how you can protect yourself.</vt:lpstr>
      <vt:lpstr>Ways you can protect yourself. (1)</vt:lpstr>
      <vt:lpstr>Ways you can protect yourself. (2)</vt:lpstr>
      <vt:lpstr>Ways you can protect yourself. (3)</vt:lpstr>
      <vt:lpstr>Part three: how would you tell other people.</vt:lpstr>
      <vt:lpstr>How you would tell other. (1)</vt:lpstr>
      <vt:lpstr>Part three.5: whats digital permanance.</vt:lpstr>
      <vt:lpstr>Digital permanence. (1)</vt:lpstr>
      <vt:lpstr>Digital permanence. (1)</vt:lpstr>
      <vt:lpstr>The end.</vt:lpstr>
      <vt:lpstr>Sorces for photos</vt:lpstr>
      <vt:lpstr>Sources for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406</cp:revision>
  <dcterms:created xsi:type="dcterms:W3CDTF">2020-12-08T22:28:05Z</dcterms:created>
  <dcterms:modified xsi:type="dcterms:W3CDTF">2020-12-10T07:47:31Z</dcterms:modified>
</cp:coreProperties>
</file>