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sldIdLst>
    <p:sldId id="256" r:id="rId2"/>
    <p:sldId id="257" r:id="rId3"/>
    <p:sldId id="263" r:id="rId4"/>
    <p:sldId id="258" r:id="rId5"/>
    <p:sldId id="259" r:id="rId6"/>
    <p:sldId id="262" r:id="rId7"/>
    <p:sldId id="264" r:id="rId8"/>
    <p:sldId id="260" r:id="rId9"/>
    <p:sldId id="261" r:id="rId10"/>
    <p:sldId id="265" r:id="rId11"/>
    <p:sldId id="266" r:id="rId12"/>
    <p:sldId id="267" r:id="rId13"/>
    <p:sldId id="268" r:id="rId14"/>
    <p:sldId id="269" r:id="rId15"/>
    <p:sldId id="270" r:id="rId16"/>
    <p:sldId id="273" r:id="rId17"/>
    <p:sldId id="274" r:id="rId18"/>
    <p:sldId id="275" r:id="rId19"/>
    <p:sldId id="272"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2D54A0-C448-707A-CB91-7482A6897BBA}" v="933" dt="2021-03-03T10:22:47.338"/>
    <p1510:client id="{82CBDCDC-9F02-43D4-A40B-252DA971700B}" v="1757" dt="2021-03-03T09:53:32.985"/>
    <p1510:client id="{A1280359-2EB0-B0E1-7C27-4F19CCA36B08}" v="1248" dt="2021-03-03T13:14:46.893"/>
    <p1510:client id="{CC92B445-4A90-626F-D94A-577A05099CE5}" v="2537" dt="2021-03-03T23:10:39.667"/>
    <p1510:client id="{CEBDB09F-20CD-B000-EA32-78CA6D92624E}" v="673" dt="2021-03-03T20:24:18.4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ata6.xml.rels><?xml version="1.0" encoding="UTF-8" standalone="yes"?>
<Relationships xmlns="http://schemas.openxmlformats.org/package/2006/relationships"><Relationship Id="rId3" Type="http://schemas.openxmlformats.org/officeDocument/2006/relationships/hyperlink" Target="https://bit.ly/2unykti" TargetMode="External"/><Relationship Id="rId2" Type="http://schemas.openxmlformats.org/officeDocument/2006/relationships/hyperlink" Target="https://tinyurl.com/y7y9b3zg" TargetMode="External"/><Relationship Id="rId1" Type="http://schemas.openxmlformats.org/officeDocument/2006/relationships/hyperlink" Target="https://tinyurl.com/ugo9xgn" TargetMode="External"/><Relationship Id="rId5" Type="http://schemas.openxmlformats.org/officeDocument/2006/relationships/hyperlink" Target="https://youtu.be/UyWwX_VzIBY" TargetMode="External"/><Relationship Id="rId4" Type="http://schemas.openxmlformats.org/officeDocument/2006/relationships/hyperlink" Target="https://bit.ly/2HXNOzh"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6.xml.rels><?xml version="1.0" encoding="UTF-8" standalone="yes"?>
<Relationships xmlns="http://schemas.openxmlformats.org/package/2006/relationships"><Relationship Id="rId3" Type="http://schemas.openxmlformats.org/officeDocument/2006/relationships/hyperlink" Target="https://bit.ly/2unykti" TargetMode="External"/><Relationship Id="rId2" Type="http://schemas.openxmlformats.org/officeDocument/2006/relationships/hyperlink" Target="https://tinyurl.com/y7y9b3zg" TargetMode="External"/><Relationship Id="rId1" Type="http://schemas.openxmlformats.org/officeDocument/2006/relationships/hyperlink" Target="https://tinyurl.com/ugo9xgn" TargetMode="External"/><Relationship Id="rId5" Type="http://schemas.openxmlformats.org/officeDocument/2006/relationships/hyperlink" Target="https://youtu.be/UyWwX_VzIBY" TargetMode="External"/><Relationship Id="rId4" Type="http://schemas.openxmlformats.org/officeDocument/2006/relationships/hyperlink" Target="https://bit.ly/2HXNOzh" TargetMode="Externa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B6AA63-D352-4A92-9279-6980CAA03F04}" type="doc">
      <dgm:prSet loTypeId="urn:microsoft.com/office/officeart/2005/8/layout/hierarchy1" loCatId="hierarchy" qsTypeId="urn:microsoft.com/office/officeart/2005/8/quickstyle/simple1" qsCatId="simple" csTypeId="urn:microsoft.com/office/officeart/2005/8/colors/accent3_2" csCatId="accent3"/>
      <dgm:spPr/>
      <dgm:t>
        <a:bodyPr/>
        <a:lstStyle/>
        <a:p>
          <a:endParaRPr lang="en-US"/>
        </a:p>
      </dgm:t>
    </dgm:pt>
    <dgm:pt modelId="{3185FE24-A05C-4D5B-8481-CF6E6D5DB57B}">
      <dgm:prSet/>
      <dgm:spPr/>
      <dgm:t>
        <a:bodyPr/>
        <a:lstStyle/>
        <a:p>
          <a:r>
            <a:rPr lang="en-US"/>
            <a:t>Social media is forming youuth culture because social media is an easy way to interact with all the people around you and meet new people.  </a:t>
          </a:r>
        </a:p>
      </dgm:t>
    </dgm:pt>
    <dgm:pt modelId="{CE3DF138-6BC0-4F8D-BE7C-064E9B293614}" type="parTrans" cxnId="{DA6DC386-3166-4AA6-AF3B-8A9FF0822A47}">
      <dgm:prSet/>
      <dgm:spPr/>
      <dgm:t>
        <a:bodyPr/>
        <a:lstStyle/>
        <a:p>
          <a:endParaRPr lang="en-US"/>
        </a:p>
      </dgm:t>
    </dgm:pt>
    <dgm:pt modelId="{2F2F25A9-CE61-40D0-A8A9-BF74FF80159E}" type="sibTrans" cxnId="{DA6DC386-3166-4AA6-AF3B-8A9FF0822A47}">
      <dgm:prSet/>
      <dgm:spPr/>
      <dgm:t>
        <a:bodyPr/>
        <a:lstStyle/>
        <a:p>
          <a:endParaRPr lang="en-US"/>
        </a:p>
      </dgm:t>
    </dgm:pt>
    <dgm:pt modelId="{358B8EAC-87BB-4BAC-B9E7-2CD18635987C}">
      <dgm:prSet/>
      <dgm:spPr/>
      <dgm:t>
        <a:bodyPr/>
        <a:lstStyle/>
        <a:p>
          <a:r>
            <a:rPr lang="en-US"/>
            <a:t>It keeps kids learning from home using teams and other school apps.</a:t>
          </a:r>
        </a:p>
      </dgm:t>
    </dgm:pt>
    <dgm:pt modelId="{5727131D-D077-4E70-B39D-9CA35525398D}" type="parTrans" cxnId="{54212066-B59A-4552-9260-0109895B2406}">
      <dgm:prSet/>
      <dgm:spPr/>
      <dgm:t>
        <a:bodyPr/>
        <a:lstStyle/>
        <a:p>
          <a:endParaRPr lang="en-US"/>
        </a:p>
      </dgm:t>
    </dgm:pt>
    <dgm:pt modelId="{64570685-7358-43C4-806E-0841AB54AC52}" type="sibTrans" cxnId="{54212066-B59A-4552-9260-0109895B2406}">
      <dgm:prSet/>
      <dgm:spPr/>
      <dgm:t>
        <a:bodyPr/>
        <a:lstStyle/>
        <a:p>
          <a:endParaRPr lang="en-US"/>
        </a:p>
      </dgm:t>
    </dgm:pt>
    <dgm:pt modelId="{91A8DBB9-10ED-43EE-9818-CD5D9E67A3F3}">
      <dgm:prSet/>
      <dgm:spPr/>
      <dgm:t>
        <a:bodyPr/>
        <a:lstStyle/>
        <a:p>
          <a:r>
            <a:rPr lang="en-US"/>
            <a:t>Its also good because insperasional videos and photos on scocial media can inspire and motivate them.</a:t>
          </a:r>
        </a:p>
      </dgm:t>
    </dgm:pt>
    <dgm:pt modelId="{4D501257-B420-46E3-8F9B-22A240C4E783}" type="parTrans" cxnId="{C57718C7-A2F0-475C-AFD2-5F28F9210E37}">
      <dgm:prSet/>
      <dgm:spPr/>
      <dgm:t>
        <a:bodyPr/>
        <a:lstStyle/>
        <a:p>
          <a:endParaRPr lang="en-US"/>
        </a:p>
      </dgm:t>
    </dgm:pt>
    <dgm:pt modelId="{3B9417F8-B9FA-485F-885D-9A5322F61A48}" type="sibTrans" cxnId="{C57718C7-A2F0-475C-AFD2-5F28F9210E37}">
      <dgm:prSet/>
      <dgm:spPr/>
      <dgm:t>
        <a:bodyPr/>
        <a:lstStyle/>
        <a:p>
          <a:endParaRPr lang="en-US"/>
        </a:p>
      </dgm:t>
    </dgm:pt>
    <dgm:pt modelId="{E559E499-5DFE-4155-B7F9-2FE5087D2328}" type="pres">
      <dgm:prSet presAssocID="{57B6AA63-D352-4A92-9279-6980CAA03F04}" presName="hierChild1" presStyleCnt="0">
        <dgm:presLayoutVars>
          <dgm:chPref val="1"/>
          <dgm:dir/>
          <dgm:animOne val="branch"/>
          <dgm:animLvl val="lvl"/>
          <dgm:resizeHandles/>
        </dgm:presLayoutVars>
      </dgm:prSet>
      <dgm:spPr/>
    </dgm:pt>
    <dgm:pt modelId="{A30D436A-C183-4A09-AB5F-8462627C5377}" type="pres">
      <dgm:prSet presAssocID="{3185FE24-A05C-4D5B-8481-CF6E6D5DB57B}" presName="hierRoot1" presStyleCnt="0"/>
      <dgm:spPr/>
    </dgm:pt>
    <dgm:pt modelId="{0E414545-7B4A-475C-99FD-1D0471D38D97}" type="pres">
      <dgm:prSet presAssocID="{3185FE24-A05C-4D5B-8481-CF6E6D5DB57B}" presName="composite" presStyleCnt="0"/>
      <dgm:spPr/>
    </dgm:pt>
    <dgm:pt modelId="{42E47888-F3AE-4B10-9302-B57BDB3C4FD9}" type="pres">
      <dgm:prSet presAssocID="{3185FE24-A05C-4D5B-8481-CF6E6D5DB57B}" presName="background" presStyleLbl="node0" presStyleIdx="0" presStyleCnt="3"/>
      <dgm:spPr/>
    </dgm:pt>
    <dgm:pt modelId="{DE038C49-758B-4925-A060-135BACD10E04}" type="pres">
      <dgm:prSet presAssocID="{3185FE24-A05C-4D5B-8481-CF6E6D5DB57B}" presName="text" presStyleLbl="fgAcc0" presStyleIdx="0" presStyleCnt="3">
        <dgm:presLayoutVars>
          <dgm:chPref val="3"/>
        </dgm:presLayoutVars>
      </dgm:prSet>
      <dgm:spPr/>
    </dgm:pt>
    <dgm:pt modelId="{7C18DF39-4765-45ED-8E55-A5046D9204FE}" type="pres">
      <dgm:prSet presAssocID="{3185FE24-A05C-4D5B-8481-CF6E6D5DB57B}" presName="hierChild2" presStyleCnt="0"/>
      <dgm:spPr/>
    </dgm:pt>
    <dgm:pt modelId="{01D28636-1729-4405-B9F0-67784B1BD14A}" type="pres">
      <dgm:prSet presAssocID="{358B8EAC-87BB-4BAC-B9E7-2CD18635987C}" presName="hierRoot1" presStyleCnt="0"/>
      <dgm:spPr/>
    </dgm:pt>
    <dgm:pt modelId="{7249431F-FBBA-45D0-854C-C0F14FAE9E0D}" type="pres">
      <dgm:prSet presAssocID="{358B8EAC-87BB-4BAC-B9E7-2CD18635987C}" presName="composite" presStyleCnt="0"/>
      <dgm:spPr/>
    </dgm:pt>
    <dgm:pt modelId="{A0C27E1D-9F61-4E8D-8519-5BE9BB4169DF}" type="pres">
      <dgm:prSet presAssocID="{358B8EAC-87BB-4BAC-B9E7-2CD18635987C}" presName="background" presStyleLbl="node0" presStyleIdx="1" presStyleCnt="3"/>
      <dgm:spPr/>
    </dgm:pt>
    <dgm:pt modelId="{CB8D8AD5-EA6F-4223-A7DB-E2AE0BF9E236}" type="pres">
      <dgm:prSet presAssocID="{358B8EAC-87BB-4BAC-B9E7-2CD18635987C}" presName="text" presStyleLbl="fgAcc0" presStyleIdx="1" presStyleCnt="3">
        <dgm:presLayoutVars>
          <dgm:chPref val="3"/>
        </dgm:presLayoutVars>
      </dgm:prSet>
      <dgm:spPr/>
    </dgm:pt>
    <dgm:pt modelId="{70DC77AE-7D6A-4372-B384-F2C85B473CF0}" type="pres">
      <dgm:prSet presAssocID="{358B8EAC-87BB-4BAC-B9E7-2CD18635987C}" presName="hierChild2" presStyleCnt="0"/>
      <dgm:spPr/>
    </dgm:pt>
    <dgm:pt modelId="{33DD9E0E-4F5D-4F10-879D-6039BE3CF9AF}" type="pres">
      <dgm:prSet presAssocID="{91A8DBB9-10ED-43EE-9818-CD5D9E67A3F3}" presName="hierRoot1" presStyleCnt="0"/>
      <dgm:spPr/>
    </dgm:pt>
    <dgm:pt modelId="{F9232CD1-F4E4-4D92-8275-D34863953A02}" type="pres">
      <dgm:prSet presAssocID="{91A8DBB9-10ED-43EE-9818-CD5D9E67A3F3}" presName="composite" presStyleCnt="0"/>
      <dgm:spPr/>
    </dgm:pt>
    <dgm:pt modelId="{D8D3318D-A836-4653-9E80-BACB7D0AC563}" type="pres">
      <dgm:prSet presAssocID="{91A8DBB9-10ED-43EE-9818-CD5D9E67A3F3}" presName="background" presStyleLbl="node0" presStyleIdx="2" presStyleCnt="3"/>
      <dgm:spPr/>
    </dgm:pt>
    <dgm:pt modelId="{748DEA5E-0DEF-41BA-9A83-AE3A691A2100}" type="pres">
      <dgm:prSet presAssocID="{91A8DBB9-10ED-43EE-9818-CD5D9E67A3F3}" presName="text" presStyleLbl="fgAcc0" presStyleIdx="2" presStyleCnt="3">
        <dgm:presLayoutVars>
          <dgm:chPref val="3"/>
        </dgm:presLayoutVars>
      </dgm:prSet>
      <dgm:spPr/>
    </dgm:pt>
    <dgm:pt modelId="{55D5390B-A1D5-4A7B-A781-514038ADE077}" type="pres">
      <dgm:prSet presAssocID="{91A8DBB9-10ED-43EE-9818-CD5D9E67A3F3}" presName="hierChild2" presStyleCnt="0"/>
      <dgm:spPr/>
    </dgm:pt>
  </dgm:ptLst>
  <dgm:cxnLst>
    <dgm:cxn modelId="{D362911F-BB96-4BBF-BF9F-022DA7297255}" type="presOf" srcId="{358B8EAC-87BB-4BAC-B9E7-2CD18635987C}" destId="{CB8D8AD5-EA6F-4223-A7DB-E2AE0BF9E236}" srcOrd="0" destOrd="0" presId="urn:microsoft.com/office/officeart/2005/8/layout/hierarchy1"/>
    <dgm:cxn modelId="{54212066-B59A-4552-9260-0109895B2406}" srcId="{57B6AA63-D352-4A92-9279-6980CAA03F04}" destId="{358B8EAC-87BB-4BAC-B9E7-2CD18635987C}" srcOrd="1" destOrd="0" parTransId="{5727131D-D077-4E70-B39D-9CA35525398D}" sibTransId="{64570685-7358-43C4-806E-0841AB54AC52}"/>
    <dgm:cxn modelId="{50446F77-AD5D-4BE6-8F5A-62D0E4A8E4DE}" type="presOf" srcId="{3185FE24-A05C-4D5B-8481-CF6E6D5DB57B}" destId="{DE038C49-758B-4925-A060-135BACD10E04}" srcOrd="0" destOrd="0" presId="urn:microsoft.com/office/officeart/2005/8/layout/hierarchy1"/>
    <dgm:cxn modelId="{DA6DC386-3166-4AA6-AF3B-8A9FF0822A47}" srcId="{57B6AA63-D352-4A92-9279-6980CAA03F04}" destId="{3185FE24-A05C-4D5B-8481-CF6E6D5DB57B}" srcOrd="0" destOrd="0" parTransId="{CE3DF138-6BC0-4F8D-BE7C-064E9B293614}" sibTransId="{2F2F25A9-CE61-40D0-A8A9-BF74FF80159E}"/>
    <dgm:cxn modelId="{C641E488-70ED-4F34-8233-76908B727B25}" type="presOf" srcId="{91A8DBB9-10ED-43EE-9818-CD5D9E67A3F3}" destId="{748DEA5E-0DEF-41BA-9A83-AE3A691A2100}" srcOrd="0" destOrd="0" presId="urn:microsoft.com/office/officeart/2005/8/layout/hierarchy1"/>
    <dgm:cxn modelId="{C57718C7-A2F0-475C-AFD2-5F28F9210E37}" srcId="{57B6AA63-D352-4A92-9279-6980CAA03F04}" destId="{91A8DBB9-10ED-43EE-9818-CD5D9E67A3F3}" srcOrd="2" destOrd="0" parTransId="{4D501257-B420-46E3-8F9B-22A240C4E783}" sibTransId="{3B9417F8-B9FA-485F-885D-9A5322F61A48}"/>
    <dgm:cxn modelId="{E086E1F4-3663-4BFC-9F9A-7E71C07B0CE3}" type="presOf" srcId="{57B6AA63-D352-4A92-9279-6980CAA03F04}" destId="{E559E499-5DFE-4155-B7F9-2FE5087D2328}" srcOrd="0" destOrd="0" presId="urn:microsoft.com/office/officeart/2005/8/layout/hierarchy1"/>
    <dgm:cxn modelId="{425CD990-4F93-413A-91F5-52274E0CE334}" type="presParOf" srcId="{E559E499-5DFE-4155-B7F9-2FE5087D2328}" destId="{A30D436A-C183-4A09-AB5F-8462627C5377}" srcOrd="0" destOrd="0" presId="urn:microsoft.com/office/officeart/2005/8/layout/hierarchy1"/>
    <dgm:cxn modelId="{20F19FA1-E1E3-49A3-8D70-91D6ABCD0310}" type="presParOf" srcId="{A30D436A-C183-4A09-AB5F-8462627C5377}" destId="{0E414545-7B4A-475C-99FD-1D0471D38D97}" srcOrd="0" destOrd="0" presId="urn:microsoft.com/office/officeart/2005/8/layout/hierarchy1"/>
    <dgm:cxn modelId="{BCDD4E1E-F88B-4E42-B8C0-D9455AA96879}" type="presParOf" srcId="{0E414545-7B4A-475C-99FD-1D0471D38D97}" destId="{42E47888-F3AE-4B10-9302-B57BDB3C4FD9}" srcOrd="0" destOrd="0" presId="urn:microsoft.com/office/officeart/2005/8/layout/hierarchy1"/>
    <dgm:cxn modelId="{4BEA5910-2EB7-41C5-A31F-F4545BF2F7AE}" type="presParOf" srcId="{0E414545-7B4A-475C-99FD-1D0471D38D97}" destId="{DE038C49-758B-4925-A060-135BACD10E04}" srcOrd="1" destOrd="0" presId="urn:microsoft.com/office/officeart/2005/8/layout/hierarchy1"/>
    <dgm:cxn modelId="{8C8670F3-6B2A-45FD-B0F2-E5CE4493ED20}" type="presParOf" srcId="{A30D436A-C183-4A09-AB5F-8462627C5377}" destId="{7C18DF39-4765-45ED-8E55-A5046D9204FE}" srcOrd="1" destOrd="0" presId="urn:microsoft.com/office/officeart/2005/8/layout/hierarchy1"/>
    <dgm:cxn modelId="{4048D1D2-F15C-4892-9315-C48A7B6BB1E8}" type="presParOf" srcId="{E559E499-5DFE-4155-B7F9-2FE5087D2328}" destId="{01D28636-1729-4405-B9F0-67784B1BD14A}" srcOrd="1" destOrd="0" presId="urn:microsoft.com/office/officeart/2005/8/layout/hierarchy1"/>
    <dgm:cxn modelId="{C062C42D-DBE2-470D-A526-7818735FC420}" type="presParOf" srcId="{01D28636-1729-4405-B9F0-67784B1BD14A}" destId="{7249431F-FBBA-45D0-854C-C0F14FAE9E0D}" srcOrd="0" destOrd="0" presId="urn:microsoft.com/office/officeart/2005/8/layout/hierarchy1"/>
    <dgm:cxn modelId="{FC7E0ED7-8EE8-438D-B33B-54B6FF89C5F5}" type="presParOf" srcId="{7249431F-FBBA-45D0-854C-C0F14FAE9E0D}" destId="{A0C27E1D-9F61-4E8D-8519-5BE9BB4169DF}" srcOrd="0" destOrd="0" presId="urn:microsoft.com/office/officeart/2005/8/layout/hierarchy1"/>
    <dgm:cxn modelId="{5CE1B428-5F67-4779-ABD8-D58345C9FB37}" type="presParOf" srcId="{7249431F-FBBA-45D0-854C-C0F14FAE9E0D}" destId="{CB8D8AD5-EA6F-4223-A7DB-E2AE0BF9E236}" srcOrd="1" destOrd="0" presId="urn:microsoft.com/office/officeart/2005/8/layout/hierarchy1"/>
    <dgm:cxn modelId="{2698AC9D-7A3A-4B6F-87E7-A19A0610E701}" type="presParOf" srcId="{01D28636-1729-4405-B9F0-67784B1BD14A}" destId="{70DC77AE-7D6A-4372-B384-F2C85B473CF0}" srcOrd="1" destOrd="0" presId="urn:microsoft.com/office/officeart/2005/8/layout/hierarchy1"/>
    <dgm:cxn modelId="{671CD930-0C87-409E-8646-1C1B242A614E}" type="presParOf" srcId="{E559E499-5DFE-4155-B7F9-2FE5087D2328}" destId="{33DD9E0E-4F5D-4F10-879D-6039BE3CF9AF}" srcOrd="2" destOrd="0" presId="urn:microsoft.com/office/officeart/2005/8/layout/hierarchy1"/>
    <dgm:cxn modelId="{79BEFB8C-EE47-438F-8BF1-5D8B696647C5}" type="presParOf" srcId="{33DD9E0E-4F5D-4F10-879D-6039BE3CF9AF}" destId="{F9232CD1-F4E4-4D92-8275-D34863953A02}" srcOrd="0" destOrd="0" presId="urn:microsoft.com/office/officeart/2005/8/layout/hierarchy1"/>
    <dgm:cxn modelId="{91E23A68-A89A-4738-9FB0-71BEEF143F05}" type="presParOf" srcId="{F9232CD1-F4E4-4D92-8275-D34863953A02}" destId="{D8D3318D-A836-4653-9E80-BACB7D0AC563}" srcOrd="0" destOrd="0" presId="urn:microsoft.com/office/officeart/2005/8/layout/hierarchy1"/>
    <dgm:cxn modelId="{ABCA9E71-CD6E-4B47-BE4F-3945712F6CCA}" type="presParOf" srcId="{F9232CD1-F4E4-4D92-8275-D34863953A02}" destId="{748DEA5E-0DEF-41BA-9A83-AE3A691A2100}" srcOrd="1" destOrd="0" presId="urn:microsoft.com/office/officeart/2005/8/layout/hierarchy1"/>
    <dgm:cxn modelId="{A4404C25-7235-463C-919E-6D1F381404EC}" type="presParOf" srcId="{33DD9E0E-4F5D-4F10-879D-6039BE3CF9AF}" destId="{55D5390B-A1D5-4A7B-A781-514038ADE07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E7D649-98C4-4181-8043-4A519B32353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332D1D8-4949-48E8-B7F8-70EA91C5B435}">
      <dgm:prSet/>
      <dgm:spPr/>
      <dgm:t>
        <a:bodyPr/>
        <a:lstStyle/>
        <a:p>
          <a:r>
            <a:rPr lang="en-US"/>
            <a:t>I don’t post so I don’t care and if I did post I wouldent care since I would post MEMES.</a:t>
          </a:r>
        </a:p>
      </dgm:t>
    </dgm:pt>
    <dgm:pt modelId="{C07520BD-793A-46AB-93AE-78456F078EFD}" type="parTrans" cxnId="{2970472F-823F-456A-966B-CAA45B9DAB18}">
      <dgm:prSet/>
      <dgm:spPr/>
      <dgm:t>
        <a:bodyPr/>
        <a:lstStyle/>
        <a:p>
          <a:endParaRPr lang="en-US"/>
        </a:p>
      </dgm:t>
    </dgm:pt>
    <dgm:pt modelId="{40696445-2C70-4295-A3AF-6675C0BBB0DE}" type="sibTrans" cxnId="{2970472F-823F-456A-966B-CAA45B9DAB18}">
      <dgm:prSet/>
      <dgm:spPr/>
      <dgm:t>
        <a:bodyPr/>
        <a:lstStyle/>
        <a:p>
          <a:endParaRPr lang="en-US"/>
        </a:p>
      </dgm:t>
    </dgm:pt>
    <dgm:pt modelId="{F9E8AE01-1492-4F00-82C3-8F361695BA9D}">
      <dgm:prSet/>
      <dgm:spPr/>
      <dgm:t>
        <a:bodyPr/>
        <a:lstStyle/>
        <a:p>
          <a:r>
            <a:rPr lang="en-US"/>
            <a:t>If I posted memes, I probably would come acroos as a top-notch comedian and if people seen that post in the future, they would think that I was the funnyest person in history.</a:t>
          </a:r>
        </a:p>
      </dgm:t>
    </dgm:pt>
    <dgm:pt modelId="{6697A154-48A8-4C96-9053-1A65ABD53EFE}" type="parTrans" cxnId="{11AFDAF2-B085-4891-8CD4-3B1C7E6DD4D7}">
      <dgm:prSet/>
      <dgm:spPr/>
      <dgm:t>
        <a:bodyPr/>
        <a:lstStyle/>
        <a:p>
          <a:endParaRPr lang="en-US"/>
        </a:p>
      </dgm:t>
    </dgm:pt>
    <dgm:pt modelId="{CC84D316-7226-40F5-A532-DB2BA0D729B8}" type="sibTrans" cxnId="{11AFDAF2-B085-4891-8CD4-3B1C7E6DD4D7}">
      <dgm:prSet/>
      <dgm:spPr/>
      <dgm:t>
        <a:bodyPr/>
        <a:lstStyle/>
        <a:p>
          <a:endParaRPr lang="en-US"/>
        </a:p>
      </dgm:t>
    </dgm:pt>
    <dgm:pt modelId="{F64878D4-EB37-4944-AE0C-70ABC9C5502A}" type="pres">
      <dgm:prSet presAssocID="{95E7D649-98C4-4181-8043-4A519B323531}" presName="root" presStyleCnt="0">
        <dgm:presLayoutVars>
          <dgm:dir/>
          <dgm:resizeHandles val="exact"/>
        </dgm:presLayoutVars>
      </dgm:prSet>
      <dgm:spPr/>
    </dgm:pt>
    <dgm:pt modelId="{800DEED0-FE62-4285-803F-CDB0BB701AA2}" type="pres">
      <dgm:prSet presAssocID="{7332D1D8-4949-48E8-B7F8-70EA91C5B435}" presName="compNode" presStyleCnt="0"/>
      <dgm:spPr/>
    </dgm:pt>
    <dgm:pt modelId="{E3157BCE-556F-4160-91C2-88606EF7B9A8}" type="pres">
      <dgm:prSet presAssocID="{7332D1D8-4949-48E8-B7F8-70EA91C5B435}" presName="bgRect" presStyleLbl="bgShp" presStyleIdx="0" presStyleCnt="2"/>
      <dgm:spPr/>
    </dgm:pt>
    <dgm:pt modelId="{CFA77D76-070A-4E5F-BA39-2C69AFBECEDD}" type="pres">
      <dgm:prSet presAssocID="{7332D1D8-4949-48E8-B7F8-70EA91C5B43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ss clef"/>
        </a:ext>
      </dgm:extLst>
    </dgm:pt>
    <dgm:pt modelId="{7037DAD0-02A6-4820-B16A-563555D38E10}" type="pres">
      <dgm:prSet presAssocID="{7332D1D8-4949-48E8-B7F8-70EA91C5B435}" presName="spaceRect" presStyleCnt="0"/>
      <dgm:spPr/>
    </dgm:pt>
    <dgm:pt modelId="{3EBF7B01-AE48-468C-B09B-721763149798}" type="pres">
      <dgm:prSet presAssocID="{7332D1D8-4949-48E8-B7F8-70EA91C5B435}" presName="parTx" presStyleLbl="revTx" presStyleIdx="0" presStyleCnt="2">
        <dgm:presLayoutVars>
          <dgm:chMax val="0"/>
          <dgm:chPref val="0"/>
        </dgm:presLayoutVars>
      </dgm:prSet>
      <dgm:spPr/>
    </dgm:pt>
    <dgm:pt modelId="{4DDCF498-0198-4D71-A9C5-407391C88F52}" type="pres">
      <dgm:prSet presAssocID="{40696445-2C70-4295-A3AF-6675C0BBB0DE}" presName="sibTrans" presStyleCnt="0"/>
      <dgm:spPr/>
    </dgm:pt>
    <dgm:pt modelId="{E048845E-8B82-4042-9891-7AD9F87A38CD}" type="pres">
      <dgm:prSet presAssocID="{F9E8AE01-1492-4F00-82C3-8F361695BA9D}" presName="compNode" presStyleCnt="0"/>
      <dgm:spPr/>
    </dgm:pt>
    <dgm:pt modelId="{C72A0FA4-770D-486F-B1DC-74548065778B}" type="pres">
      <dgm:prSet presAssocID="{F9E8AE01-1492-4F00-82C3-8F361695BA9D}" presName="bgRect" presStyleLbl="bgShp" presStyleIdx="1" presStyleCnt="2"/>
      <dgm:spPr/>
    </dgm:pt>
    <dgm:pt modelId="{D562333A-1151-4457-9773-319BFE6042E0}" type="pres">
      <dgm:prSet presAssocID="{F9E8AE01-1492-4F00-82C3-8F361695BA9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um Set"/>
        </a:ext>
      </dgm:extLst>
    </dgm:pt>
    <dgm:pt modelId="{8D044A8A-4AB1-4B06-8779-0D05E8B1EBB3}" type="pres">
      <dgm:prSet presAssocID="{F9E8AE01-1492-4F00-82C3-8F361695BA9D}" presName="spaceRect" presStyleCnt="0"/>
      <dgm:spPr/>
    </dgm:pt>
    <dgm:pt modelId="{6C3FB76D-43B9-4685-9CE4-5844173972E7}" type="pres">
      <dgm:prSet presAssocID="{F9E8AE01-1492-4F00-82C3-8F361695BA9D}" presName="parTx" presStyleLbl="revTx" presStyleIdx="1" presStyleCnt="2">
        <dgm:presLayoutVars>
          <dgm:chMax val="0"/>
          <dgm:chPref val="0"/>
        </dgm:presLayoutVars>
      </dgm:prSet>
      <dgm:spPr/>
    </dgm:pt>
  </dgm:ptLst>
  <dgm:cxnLst>
    <dgm:cxn modelId="{2970472F-823F-456A-966B-CAA45B9DAB18}" srcId="{95E7D649-98C4-4181-8043-4A519B323531}" destId="{7332D1D8-4949-48E8-B7F8-70EA91C5B435}" srcOrd="0" destOrd="0" parTransId="{C07520BD-793A-46AB-93AE-78456F078EFD}" sibTransId="{40696445-2C70-4295-A3AF-6675C0BBB0DE}"/>
    <dgm:cxn modelId="{4CDD7331-7B66-42F1-BDC0-4F5C9074AAA3}" type="presOf" srcId="{95E7D649-98C4-4181-8043-4A519B323531}" destId="{F64878D4-EB37-4944-AE0C-70ABC9C5502A}" srcOrd="0" destOrd="0" presId="urn:microsoft.com/office/officeart/2018/2/layout/IconVerticalSolidList"/>
    <dgm:cxn modelId="{099F6B32-0686-4B7F-943F-8DF3099E9B29}" type="presOf" srcId="{F9E8AE01-1492-4F00-82C3-8F361695BA9D}" destId="{6C3FB76D-43B9-4685-9CE4-5844173972E7}" srcOrd="0" destOrd="0" presId="urn:microsoft.com/office/officeart/2018/2/layout/IconVerticalSolidList"/>
    <dgm:cxn modelId="{1911E479-5AB0-42B6-A938-6853D7D1830A}" type="presOf" srcId="{7332D1D8-4949-48E8-B7F8-70EA91C5B435}" destId="{3EBF7B01-AE48-468C-B09B-721763149798}" srcOrd="0" destOrd="0" presId="urn:microsoft.com/office/officeart/2018/2/layout/IconVerticalSolidList"/>
    <dgm:cxn modelId="{11AFDAF2-B085-4891-8CD4-3B1C7E6DD4D7}" srcId="{95E7D649-98C4-4181-8043-4A519B323531}" destId="{F9E8AE01-1492-4F00-82C3-8F361695BA9D}" srcOrd="1" destOrd="0" parTransId="{6697A154-48A8-4C96-9053-1A65ABD53EFE}" sibTransId="{CC84D316-7226-40F5-A532-DB2BA0D729B8}"/>
    <dgm:cxn modelId="{198E1B49-E6B8-4E0D-A95A-D5B322608531}" type="presParOf" srcId="{F64878D4-EB37-4944-AE0C-70ABC9C5502A}" destId="{800DEED0-FE62-4285-803F-CDB0BB701AA2}" srcOrd="0" destOrd="0" presId="urn:microsoft.com/office/officeart/2018/2/layout/IconVerticalSolidList"/>
    <dgm:cxn modelId="{9A784811-4FCE-43F4-BAAD-5870AB257017}" type="presParOf" srcId="{800DEED0-FE62-4285-803F-CDB0BB701AA2}" destId="{E3157BCE-556F-4160-91C2-88606EF7B9A8}" srcOrd="0" destOrd="0" presId="urn:microsoft.com/office/officeart/2018/2/layout/IconVerticalSolidList"/>
    <dgm:cxn modelId="{C1B1075A-B5AA-4C7E-9703-DFA8CB7F1F28}" type="presParOf" srcId="{800DEED0-FE62-4285-803F-CDB0BB701AA2}" destId="{CFA77D76-070A-4E5F-BA39-2C69AFBECEDD}" srcOrd="1" destOrd="0" presId="urn:microsoft.com/office/officeart/2018/2/layout/IconVerticalSolidList"/>
    <dgm:cxn modelId="{96EFF7E0-124B-4138-A7E7-7297E2331D09}" type="presParOf" srcId="{800DEED0-FE62-4285-803F-CDB0BB701AA2}" destId="{7037DAD0-02A6-4820-B16A-563555D38E10}" srcOrd="2" destOrd="0" presId="urn:microsoft.com/office/officeart/2018/2/layout/IconVerticalSolidList"/>
    <dgm:cxn modelId="{F4BA6529-2C4A-496E-B69C-C17317B51B02}" type="presParOf" srcId="{800DEED0-FE62-4285-803F-CDB0BB701AA2}" destId="{3EBF7B01-AE48-468C-B09B-721763149798}" srcOrd="3" destOrd="0" presId="urn:microsoft.com/office/officeart/2018/2/layout/IconVerticalSolidList"/>
    <dgm:cxn modelId="{F12D1058-6EB6-4869-8315-FA2C3F543A8C}" type="presParOf" srcId="{F64878D4-EB37-4944-AE0C-70ABC9C5502A}" destId="{4DDCF498-0198-4D71-A9C5-407391C88F52}" srcOrd="1" destOrd="0" presId="urn:microsoft.com/office/officeart/2018/2/layout/IconVerticalSolidList"/>
    <dgm:cxn modelId="{4152E0F2-BE4E-4A3E-ADE9-7D9ED05A9837}" type="presParOf" srcId="{F64878D4-EB37-4944-AE0C-70ABC9C5502A}" destId="{E048845E-8B82-4042-9891-7AD9F87A38CD}" srcOrd="2" destOrd="0" presId="urn:microsoft.com/office/officeart/2018/2/layout/IconVerticalSolidList"/>
    <dgm:cxn modelId="{61ECA840-D199-444F-BE77-A42EF74022EC}" type="presParOf" srcId="{E048845E-8B82-4042-9891-7AD9F87A38CD}" destId="{C72A0FA4-770D-486F-B1DC-74548065778B}" srcOrd="0" destOrd="0" presId="urn:microsoft.com/office/officeart/2018/2/layout/IconVerticalSolidList"/>
    <dgm:cxn modelId="{9A7CF35F-16C6-4BE3-AAFC-3D4D9F92B4B1}" type="presParOf" srcId="{E048845E-8B82-4042-9891-7AD9F87A38CD}" destId="{D562333A-1151-4457-9773-319BFE6042E0}" srcOrd="1" destOrd="0" presId="urn:microsoft.com/office/officeart/2018/2/layout/IconVerticalSolidList"/>
    <dgm:cxn modelId="{CDF028B9-92BB-41AA-9B99-21B7938D8304}" type="presParOf" srcId="{E048845E-8B82-4042-9891-7AD9F87A38CD}" destId="{8D044A8A-4AB1-4B06-8779-0D05E8B1EBB3}" srcOrd="2" destOrd="0" presId="urn:microsoft.com/office/officeart/2018/2/layout/IconVerticalSolidList"/>
    <dgm:cxn modelId="{63831AE4-D7F1-4344-BF79-075EE232E3B9}" type="presParOf" srcId="{E048845E-8B82-4042-9891-7AD9F87A38CD}" destId="{6C3FB76D-43B9-4685-9CE4-5844173972E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A0B4A7-3EAE-4DAF-903B-DB1DE4A4958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699AF0F-231D-4E40-A201-034F9A2812D0}">
      <dgm:prSet/>
      <dgm:spPr/>
      <dgm:t>
        <a:bodyPr/>
        <a:lstStyle/>
        <a:p>
          <a:r>
            <a:rPr lang="en-US"/>
            <a:t>Social interactions are twisted in this clip to a more basic and evil way.</a:t>
          </a:r>
        </a:p>
      </dgm:t>
    </dgm:pt>
    <dgm:pt modelId="{B141EA99-9555-4A20-9CFE-74353A7BFEE0}" type="parTrans" cxnId="{7430B835-350F-4032-B3F0-8BD50771668D}">
      <dgm:prSet/>
      <dgm:spPr/>
      <dgm:t>
        <a:bodyPr/>
        <a:lstStyle/>
        <a:p>
          <a:endParaRPr lang="en-US"/>
        </a:p>
      </dgm:t>
    </dgm:pt>
    <dgm:pt modelId="{45E27B00-25B4-4652-B1C8-8175F6E4D79D}" type="sibTrans" cxnId="{7430B835-350F-4032-B3F0-8BD50771668D}">
      <dgm:prSet/>
      <dgm:spPr/>
      <dgm:t>
        <a:bodyPr/>
        <a:lstStyle/>
        <a:p>
          <a:endParaRPr lang="en-US"/>
        </a:p>
      </dgm:t>
    </dgm:pt>
    <dgm:pt modelId="{E6D91626-F973-4112-82A2-FE3DAB7FAE4D}">
      <dgm:prSet/>
      <dgm:spPr/>
      <dgm:t>
        <a:bodyPr/>
        <a:lstStyle/>
        <a:p>
          <a:r>
            <a:rPr lang="en-US"/>
            <a:t>They are changed from posting for yourself to only for gratifcation from others. Its also changed to shareing opinions to everyone having one or very large groups of one opinion for points from others.</a:t>
          </a:r>
        </a:p>
      </dgm:t>
    </dgm:pt>
    <dgm:pt modelId="{6DFC1615-AC1B-490A-B95E-5AFF5EED0D91}" type="parTrans" cxnId="{BAB9C07A-CAE5-4B51-A72A-9CE10C387966}">
      <dgm:prSet/>
      <dgm:spPr/>
      <dgm:t>
        <a:bodyPr/>
        <a:lstStyle/>
        <a:p>
          <a:endParaRPr lang="en-US"/>
        </a:p>
      </dgm:t>
    </dgm:pt>
    <dgm:pt modelId="{349593D8-41BE-410D-844D-CE5B8D126163}" type="sibTrans" cxnId="{BAB9C07A-CAE5-4B51-A72A-9CE10C387966}">
      <dgm:prSet/>
      <dgm:spPr/>
      <dgm:t>
        <a:bodyPr/>
        <a:lstStyle/>
        <a:p>
          <a:endParaRPr lang="en-US"/>
        </a:p>
      </dgm:t>
    </dgm:pt>
    <dgm:pt modelId="{9674D36B-0E15-457F-A492-4FE8B29FC4E6}">
      <dgm:prSet/>
      <dgm:spPr/>
      <dgm:t>
        <a:bodyPr/>
        <a:lstStyle/>
        <a:p>
          <a:r>
            <a:rPr lang="en-US"/>
            <a:t>People must act diffrently to others and pretent to be other people or fake emotions like happyness when they were sad at the time.</a:t>
          </a:r>
        </a:p>
      </dgm:t>
    </dgm:pt>
    <dgm:pt modelId="{32D9023B-0616-4B96-B8A5-000FAEF6A410}" type="parTrans" cxnId="{19B199AA-7E1F-4029-A418-112B3FDF6CA1}">
      <dgm:prSet/>
      <dgm:spPr/>
      <dgm:t>
        <a:bodyPr/>
        <a:lstStyle/>
        <a:p>
          <a:endParaRPr lang="en-US"/>
        </a:p>
      </dgm:t>
    </dgm:pt>
    <dgm:pt modelId="{AFAA5D2E-0FFE-428A-BB55-8006D0EC15E4}" type="sibTrans" cxnId="{19B199AA-7E1F-4029-A418-112B3FDF6CA1}">
      <dgm:prSet/>
      <dgm:spPr/>
      <dgm:t>
        <a:bodyPr/>
        <a:lstStyle/>
        <a:p>
          <a:endParaRPr lang="en-US"/>
        </a:p>
      </dgm:t>
    </dgm:pt>
    <dgm:pt modelId="{4B8B627F-8F35-4263-804E-B8AE68779A33}" type="pres">
      <dgm:prSet presAssocID="{C9A0B4A7-3EAE-4DAF-903B-DB1DE4A49586}" presName="linear" presStyleCnt="0">
        <dgm:presLayoutVars>
          <dgm:animLvl val="lvl"/>
          <dgm:resizeHandles val="exact"/>
        </dgm:presLayoutVars>
      </dgm:prSet>
      <dgm:spPr/>
    </dgm:pt>
    <dgm:pt modelId="{E4B3F8EF-E141-4F5A-ABD6-E69927CE2374}" type="pres">
      <dgm:prSet presAssocID="{B699AF0F-231D-4E40-A201-034F9A2812D0}" presName="parentText" presStyleLbl="node1" presStyleIdx="0" presStyleCnt="3">
        <dgm:presLayoutVars>
          <dgm:chMax val="0"/>
          <dgm:bulletEnabled val="1"/>
        </dgm:presLayoutVars>
      </dgm:prSet>
      <dgm:spPr/>
    </dgm:pt>
    <dgm:pt modelId="{17EF2490-8614-4CC7-9B60-AE63C4D763D5}" type="pres">
      <dgm:prSet presAssocID="{45E27B00-25B4-4652-B1C8-8175F6E4D79D}" presName="spacer" presStyleCnt="0"/>
      <dgm:spPr/>
    </dgm:pt>
    <dgm:pt modelId="{B4397A26-F0CE-4178-97A7-790FE0C093F0}" type="pres">
      <dgm:prSet presAssocID="{E6D91626-F973-4112-82A2-FE3DAB7FAE4D}" presName="parentText" presStyleLbl="node1" presStyleIdx="1" presStyleCnt="3">
        <dgm:presLayoutVars>
          <dgm:chMax val="0"/>
          <dgm:bulletEnabled val="1"/>
        </dgm:presLayoutVars>
      </dgm:prSet>
      <dgm:spPr/>
    </dgm:pt>
    <dgm:pt modelId="{1C932901-4ECD-448B-B2CD-F081B89539DC}" type="pres">
      <dgm:prSet presAssocID="{349593D8-41BE-410D-844D-CE5B8D126163}" presName="spacer" presStyleCnt="0"/>
      <dgm:spPr/>
    </dgm:pt>
    <dgm:pt modelId="{DFEB9C44-1ACB-498B-A5C4-DC94F8882FAE}" type="pres">
      <dgm:prSet presAssocID="{9674D36B-0E15-457F-A492-4FE8B29FC4E6}" presName="parentText" presStyleLbl="node1" presStyleIdx="2" presStyleCnt="3">
        <dgm:presLayoutVars>
          <dgm:chMax val="0"/>
          <dgm:bulletEnabled val="1"/>
        </dgm:presLayoutVars>
      </dgm:prSet>
      <dgm:spPr/>
    </dgm:pt>
  </dgm:ptLst>
  <dgm:cxnLst>
    <dgm:cxn modelId="{7430B835-350F-4032-B3F0-8BD50771668D}" srcId="{C9A0B4A7-3EAE-4DAF-903B-DB1DE4A49586}" destId="{B699AF0F-231D-4E40-A201-034F9A2812D0}" srcOrd="0" destOrd="0" parTransId="{B141EA99-9555-4A20-9CFE-74353A7BFEE0}" sibTransId="{45E27B00-25B4-4652-B1C8-8175F6E4D79D}"/>
    <dgm:cxn modelId="{5D74A943-1AFF-4750-B1E7-3484F43122C6}" type="presOf" srcId="{9674D36B-0E15-457F-A492-4FE8B29FC4E6}" destId="{DFEB9C44-1ACB-498B-A5C4-DC94F8882FAE}" srcOrd="0" destOrd="0" presId="urn:microsoft.com/office/officeart/2005/8/layout/vList2"/>
    <dgm:cxn modelId="{BAB9C07A-CAE5-4B51-A72A-9CE10C387966}" srcId="{C9A0B4A7-3EAE-4DAF-903B-DB1DE4A49586}" destId="{E6D91626-F973-4112-82A2-FE3DAB7FAE4D}" srcOrd="1" destOrd="0" parTransId="{6DFC1615-AC1B-490A-B95E-5AFF5EED0D91}" sibTransId="{349593D8-41BE-410D-844D-CE5B8D126163}"/>
    <dgm:cxn modelId="{19B199AA-7E1F-4029-A418-112B3FDF6CA1}" srcId="{C9A0B4A7-3EAE-4DAF-903B-DB1DE4A49586}" destId="{9674D36B-0E15-457F-A492-4FE8B29FC4E6}" srcOrd="2" destOrd="0" parTransId="{32D9023B-0616-4B96-B8A5-000FAEF6A410}" sibTransId="{AFAA5D2E-0FFE-428A-BB55-8006D0EC15E4}"/>
    <dgm:cxn modelId="{4DBABAAD-796A-42D1-B9A8-7EF25187747D}" type="presOf" srcId="{B699AF0F-231D-4E40-A201-034F9A2812D0}" destId="{E4B3F8EF-E141-4F5A-ABD6-E69927CE2374}" srcOrd="0" destOrd="0" presId="urn:microsoft.com/office/officeart/2005/8/layout/vList2"/>
    <dgm:cxn modelId="{5E6A40B2-267F-4531-B2FA-797ED529E5AB}" type="presOf" srcId="{E6D91626-F973-4112-82A2-FE3DAB7FAE4D}" destId="{B4397A26-F0CE-4178-97A7-790FE0C093F0}" srcOrd="0" destOrd="0" presId="urn:microsoft.com/office/officeart/2005/8/layout/vList2"/>
    <dgm:cxn modelId="{2FB93DB4-B9D7-4C90-B378-7FCA89F6103B}" type="presOf" srcId="{C9A0B4A7-3EAE-4DAF-903B-DB1DE4A49586}" destId="{4B8B627F-8F35-4263-804E-B8AE68779A33}" srcOrd="0" destOrd="0" presId="urn:microsoft.com/office/officeart/2005/8/layout/vList2"/>
    <dgm:cxn modelId="{015E53D2-67CD-419E-AFE3-B4D69EB913DE}" type="presParOf" srcId="{4B8B627F-8F35-4263-804E-B8AE68779A33}" destId="{E4B3F8EF-E141-4F5A-ABD6-E69927CE2374}" srcOrd="0" destOrd="0" presId="urn:microsoft.com/office/officeart/2005/8/layout/vList2"/>
    <dgm:cxn modelId="{A9D25AA9-595F-4019-B70F-75760CD19C58}" type="presParOf" srcId="{4B8B627F-8F35-4263-804E-B8AE68779A33}" destId="{17EF2490-8614-4CC7-9B60-AE63C4D763D5}" srcOrd="1" destOrd="0" presId="urn:microsoft.com/office/officeart/2005/8/layout/vList2"/>
    <dgm:cxn modelId="{3A1EC317-CAE7-4803-B079-1BA552ECEFDA}" type="presParOf" srcId="{4B8B627F-8F35-4263-804E-B8AE68779A33}" destId="{B4397A26-F0CE-4178-97A7-790FE0C093F0}" srcOrd="2" destOrd="0" presId="urn:microsoft.com/office/officeart/2005/8/layout/vList2"/>
    <dgm:cxn modelId="{F96E0DE8-8DB6-4F1C-A904-E18C91B3CBAF}" type="presParOf" srcId="{4B8B627F-8F35-4263-804E-B8AE68779A33}" destId="{1C932901-4ECD-448B-B2CD-F081B89539DC}" srcOrd="3" destOrd="0" presId="urn:microsoft.com/office/officeart/2005/8/layout/vList2"/>
    <dgm:cxn modelId="{07630B12-F5CA-438A-B8E1-9B7A91073250}" type="presParOf" srcId="{4B8B627F-8F35-4263-804E-B8AE68779A33}" destId="{DFEB9C44-1ACB-498B-A5C4-DC94F8882FA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5DAC042-7B2F-47D6-9441-DF5F43405F5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D8918A9-91D2-4031-9165-8A38D270196C}">
      <dgm:prSet/>
      <dgm:spPr/>
      <dgm:t>
        <a:bodyPr/>
        <a:lstStyle/>
        <a:p>
          <a:r>
            <a:rPr lang="en-US"/>
            <a:t>One of the easy ways to find the difference between fact and judgement/opinion is that people always say I think when its judgement/opinion.</a:t>
          </a:r>
        </a:p>
      </dgm:t>
    </dgm:pt>
    <dgm:pt modelId="{00413FA6-EEEC-40C3-8FDA-520189045E79}" type="parTrans" cxnId="{4201191D-71E9-4E2D-90A1-D21AA5E9D01A}">
      <dgm:prSet/>
      <dgm:spPr/>
      <dgm:t>
        <a:bodyPr/>
        <a:lstStyle/>
        <a:p>
          <a:endParaRPr lang="en-US"/>
        </a:p>
      </dgm:t>
    </dgm:pt>
    <dgm:pt modelId="{D8A97730-8E71-4C37-8E26-DA96BC7235F3}" type="sibTrans" cxnId="{4201191D-71E9-4E2D-90A1-D21AA5E9D01A}">
      <dgm:prSet/>
      <dgm:spPr/>
      <dgm:t>
        <a:bodyPr/>
        <a:lstStyle/>
        <a:p>
          <a:endParaRPr lang="en-US"/>
        </a:p>
      </dgm:t>
    </dgm:pt>
    <dgm:pt modelId="{C8E595D1-D511-4C16-BD91-29ADE68569B5}">
      <dgm:prSet/>
      <dgm:spPr/>
      <dgm:t>
        <a:bodyPr/>
        <a:lstStyle/>
        <a:p>
          <a:r>
            <a:rPr lang="en-US"/>
            <a:t>The easyest way to differentiate facts and interpretation is that there is always a second video about a controversy that’s longer with more context all you must do is research a little.</a:t>
          </a:r>
        </a:p>
      </dgm:t>
    </dgm:pt>
    <dgm:pt modelId="{29FD2AD1-FDF2-4633-9EF0-4E05AA6D0F03}" type="parTrans" cxnId="{CF16BC48-DFE1-438B-AEA5-5F8EE524C23E}">
      <dgm:prSet/>
      <dgm:spPr/>
      <dgm:t>
        <a:bodyPr/>
        <a:lstStyle/>
        <a:p>
          <a:endParaRPr lang="en-US"/>
        </a:p>
      </dgm:t>
    </dgm:pt>
    <dgm:pt modelId="{85CFA50F-C36C-47EF-BC32-559E5D2343A6}" type="sibTrans" cxnId="{CF16BC48-DFE1-438B-AEA5-5F8EE524C23E}">
      <dgm:prSet/>
      <dgm:spPr/>
      <dgm:t>
        <a:bodyPr/>
        <a:lstStyle/>
        <a:p>
          <a:endParaRPr lang="en-US"/>
        </a:p>
      </dgm:t>
    </dgm:pt>
    <dgm:pt modelId="{9EE8BA00-A932-487F-8C73-293E6CCDE589}" type="pres">
      <dgm:prSet presAssocID="{25DAC042-7B2F-47D6-9441-DF5F43405F58}" presName="root" presStyleCnt="0">
        <dgm:presLayoutVars>
          <dgm:dir/>
          <dgm:resizeHandles val="exact"/>
        </dgm:presLayoutVars>
      </dgm:prSet>
      <dgm:spPr/>
    </dgm:pt>
    <dgm:pt modelId="{17EBDBE6-9211-4839-A958-206F004C0678}" type="pres">
      <dgm:prSet presAssocID="{9D8918A9-91D2-4031-9165-8A38D270196C}" presName="compNode" presStyleCnt="0"/>
      <dgm:spPr/>
    </dgm:pt>
    <dgm:pt modelId="{6E704E3C-0E2F-43C2-8037-21B1D2D227D8}" type="pres">
      <dgm:prSet presAssocID="{9D8918A9-91D2-4031-9165-8A38D270196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16F2DFCA-031C-4CDA-95E2-8DF440BEE0C5}" type="pres">
      <dgm:prSet presAssocID="{9D8918A9-91D2-4031-9165-8A38D270196C}" presName="spaceRect" presStyleCnt="0"/>
      <dgm:spPr/>
    </dgm:pt>
    <dgm:pt modelId="{B7A07078-6994-4634-B622-E40FA310B930}" type="pres">
      <dgm:prSet presAssocID="{9D8918A9-91D2-4031-9165-8A38D270196C}" presName="textRect" presStyleLbl="revTx" presStyleIdx="0" presStyleCnt="2">
        <dgm:presLayoutVars>
          <dgm:chMax val="1"/>
          <dgm:chPref val="1"/>
        </dgm:presLayoutVars>
      </dgm:prSet>
      <dgm:spPr/>
    </dgm:pt>
    <dgm:pt modelId="{3035B8A5-BB24-4FC1-8A6C-FF7A9E2F0A68}" type="pres">
      <dgm:prSet presAssocID="{D8A97730-8E71-4C37-8E26-DA96BC7235F3}" presName="sibTrans" presStyleCnt="0"/>
      <dgm:spPr/>
    </dgm:pt>
    <dgm:pt modelId="{4CFCEDDD-DC92-4135-BA88-14F8A93103A0}" type="pres">
      <dgm:prSet presAssocID="{C8E595D1-D511-4C16-BD91-29ADE68569B5}" presName="compNode" presStyleCnt="0"/>
      <dgm:spPr/>
    </dgm:pt>
    <dgm:pt modelId="{688642A9-0A73-4A55-A0CE-D5A4217DC7DC}" type="pres">
      <dgm:prSet presAssocID="{C8E595D1-D511-4C16-BD91-29ADE68569B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otes"/>
        </a:ext>
      </dgm:extLst>
    </dgm:pt>
    <dgm:pt modelId="{21ADB580-6F05-4FDA-B65F-864604433616}" type="pres">
      <dgm:prSet presAssocID="{C8E595D1-D511-4C16-BD91-29ADE68569B5}" presName="spaceRect" presStyleCnt="0"/>
      <dgm:spPr/>
    </dgm:pt>
    <dgm:pt modelId="{0635EF6E-9014-4815-9900-A6D963167B4F}" type="pres">
      <dgm:prSet presAssocID="{C8E595D1-D511-4C16-BD91-29ADE68569B5}" presName="textRect" presStyleLbl="revTx" presStyleIdx="1" presStyleCnt="2">
        <dgm:presLayoutVars>
          <dgm:chMax val="1"/>
          <dgm:chPref val="1"/>
        </dgm:presLayoutVars>
      </dgm:prSet>
      <dgm:spPr/>
    </dgm:pt>
  </dgm:ptLst>
  <dgm:cxnLst>
    <dgm:cxn modelId="{4201191D-71E9-4E2D-90A1-D21AA5E9D01A}" srcId="{25DAC042-7B2F-47D6-9441-DF5F43405F58}" destId="{9D8918A9-91D2-4031-9165-8A38D270196C}" srcOrd="0" destOrd="0" parTransId="{00413FA6-EEEC-40C3-8FDA-520189045E79}" sibTransId="{D8A97730-8E71-4C37-8E26-DA96BC7235F3}"/>
    <dgm:cxn modelId="{CF16BC48-DFE1-438B-AEA5-5F8EE524C23E}" srcId="{25DAC042-7B2F-47D6-9441-DF5F43405F58}" destId="{C8E595D1-D511-4C16-BD91-29ADE68569B5}" srcOrd="1" destOrd="0" parTransId="{29FD2AD1-FDF2-4633-9EF0-4E05AA6D0F03}" sibTransId="{85CFA50F-C36C-47EF-BC32-559E5D2343A6}"/>
    <dgm:cxn modelId="{8B2D0B84-F802-4C3B-BA20-A894CD1B1E42}" type="presOf" srcId="{C8E595D1-D511-4C16-BD91-29ADE68569B5}" destId="{0635EF6E-9014-4815-9900-A6D963167B4F}" srcOrd="0" destOrd="0" presId="urn:microsoft.com/office/officeart/2018/2/layout/IconLabelList"/>
    <dgm:cxn modelId="{BF3CE591-F023-4AC5-8C4D-879E5BD07961}" type="presOf" srcId="{25DAC042-7B2F-47D6-9441-DF5F43405F58}" destId="{9EE8BA00-A932-487F-8C73-293E6CCDE589}" srcOrd="0" destOrd="0" presId="urn:microsoft.com/office/officeart/2018/2/layout/IconLabelList"/>
    <dgm:cxn modelId="{6A61B9EC-C688-4388-89C4-3130B0A62326}" type="presOf" srcId="{9D8918A9-91D2-4031-9165-8A38D270196C}" destId="{B7A07078-6994-4634-B622-E40FA310B930}" srcOrd="0" destOrd="0" presId="urn:microsoft.com/office/officeart/2018/2/layout/IconLabelList"/>
    <dgm:cxn modelId="{2AEC67C4-208B-4F42-B9A9-3ED969B1A188}" type="presParOf" srcId="{9EE8BA00-A932-487F-8C73-293E6CCDE589}" destId="{17EBDBE6-9211-4839-A958-206F004C0678}" srcOrd="0" destOrd="0" presId="urn:microsoft.com/office/officeart/2018/2/layout/IconLabelList"/>
    <dgm:cxn modelId="{DBF81515-6B15-4621-A57D-C02965929D0B}" type="presParOf" srcId="{17EBDBE6-9211-4839-A958-206F004C0678}" destId="{6E704E3C-0E2F-43C2-8037-21B1D2D227D8}" srcOrd="0" destOrd="0" presId="urn:microsoft.com/office/officeart/2018/2/layout/IconLabelList"/>
    <dgm:cxn modelId="{C0DFF3B5-FD6B-464F-98C8-D291801F3B83}" type="presParOf" srcId="{17EBDBE6-9211-4839-A958-206F004C0678}" destId="{16F2DFCA-031C-4CDA-95E2-8DF440BEE0C5}" srcOrd="1" destOrd="0" presId="urn:microsoft.com/office/officeart/2018/2/layout/IconLabelList"/>
    <dgm:cxn modelId="{16FC8951-1A4F-4A02-A789-A8697FA7B2B9}" type="presParOf" srcId="{17EBDBE6-9211-4839-A958-206F004C0678}" destId="{B7A07078-6994-4634-B622-E40FA310B930}" srcOrd="2" destOrd="0" presId="urn:microsoft.com/office/officeart/2018/2/layout/IconLabelList"/>
    <dgm:cxn modelId="{5BF2E3D2-0949-4E2F-AC21-CC391811F3D3}" type="presParOf" srcId="{9EE8BA00-A932-487F-8C73-293E6CCDE589}" destId="{3035B8A5-BB24-4FC1-8A6C-FF7A9E2F0A68}" srcOrd="1" destOrd="0" presId="urn:microsoft.com/office/officeart/2018/2/layout/IconLabelList"/>
    <dgm:cxn modelId="{06A0A390-795C-4EC4-ABB8-8BA835E95834}" type="presParOf" srcId="{9EE8BA00-A932-487F-8C73-293E6CCDE589}" destId="{4CFCEDDD-DC92-4135-BA88-14F8A93103A0}" srcOrd="2" destOrd="0" presId="urn:microsoft.com/office/officeart/2018/2/layout/IconLabelList"/>
    <dgm:cxn modelId="{189F0373-5259-4AF4-9E62-B78E4CF25777}" type="presParOf" srcId="{4CFCEDDD-DC92-4135-BA88-14F8A93103A0}" destId="{688642A9-0A73-4A55-A0CE-D5A4217DC7DC}" srcOrd="0" destOrd="0" presId="urn:microsoft.com/office/officeart/2018/2/layout/IconLabelList"/>
    <dgm:cxn modelId="{073FCBDF-3096-4E0E-8754-28DCEF08FDDC}" type="presParOf" srcId="{4CFCEDDD-DC92-4135-BA88-14F8A93103A0}" destId="{21ADB580-6F05-4FDA-B65F-864604433616}" srcOrd="1" destOrd="0" presId="urn:microsoft.com/office/officeart/2018/2/layout/IconLabelList"/>
    <dgm:cxn modelId="{AACBDCB0-939C-439D-B19B-597FEC53A331}" type="presParOf" srcId="{4CFCEDDD-DC92-4135-BA88-14F8A93103A0}" destId="{0635EF6E-9014-4815-9900-A6D963167B4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AA9869-94BF-449B-B361-2040A8D93795}"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EB8CA87D-4B1B-40B7-ACBB-318FF20BB303}">
      <dgm:prSet/>
      <dgm:spPr/>
      <dgm:t>
        <a:bodyPr/>
        <a:lstStyle/>
        <a:p>
          <a:r>
            <a:rPr lang="en-US"/>
            <a:t>I put small pieces together and if evidence overlaps It proves that’s a fact and not out of context like a small clip of aperson yelling at another person.</a:t>
          </a:r>
        </a:p>
      </dgm:t>
    </dgm:pt>
    <dgm:pt modelId="{40935A44-7C26-44EE-8192-623BAF9F92F5}" type="parTrans" cxnId="{3A6C899B-5053-49C2-937E-DDCD9A2A4E56}">
      <dgm:prSet/>
      <dgm:spPr/>
      <dgm:t>
        <a:bodyPr/>
        <a:lstStyle/>
        <a:p>
          <a:endParaRPr lang="en-US"/>
        </a:p>
      </dgm:t>
    </dgm:pt>
    <dgm:pt modelId="{230781DF-587B-4EEE-B619-BA864404806E}" type="sibTrans" cxnId="{3A6C899B-5053-49C2-937E-DDCD9A2A4E56}">
      <dgm:prSet/>
      <dgm:spPr/>
      <dgm:t>
        <a:bodyPr/>
        <a:lstStyle/>
        <a:p>
          <a:endParaRPr lang="en-US"/>
        </a:p>
      </dgm:t>
    </dgm:pt>
    <dgm:pt modelId="{19740C51-EC50-4694-81FB-5A24F8E939FE}">
      <dgm:prSet/>
      <dgm:spPr/>
      <dgm:t>
        <a:bodyPr/>
        <a:lstStyle/>
        <a:p>
          <a:r>
            <a:rPr lang="en-US"/>
            <a:t>I also look at every video with a grain of salt knowing it might not have the full picture so I don’t take what I see first as fact as it can be false.</a:t>
          </a:r>
        </a:p>
      </dgm:t>
    </dgm:pt>
    <dgm:pt modelId="{76C3A793-9CAF-4CDA-ACFE-9180656DB4A6}" type="parTrans" cxnId="{EB83BDDB-0947-4BF5-8B6F-EA8BEFDCA1AB}">
      <dgm:prSet/>
      <dgm:spPr/>
      <dgm:t>
        <a:bodyPr/>
        <a:lstStyle/>
        <a:p>
          <a:endParaRPr lang="en-US"/>
        </a:p>
      </dgm:t>
    </dgm:pt>
    <dgm:pt modelId="{87BEDCB5-7D52-4F28-BAE9-A4177723D245}" type="sibTrans" cxnId="{EB83BDDB-0947-4BF5-8B6F-EA8BEFDCA1AB}">
      <dgm:prSet/>
      <dgm:spPr/>
      <dgm:t>
        <a:bodyPr/>
        <a:lstStyle/>
        <a:p>
          <a:endParaRPr lang="en-US"/>
        </a:p>
      </dgm:t>
    </dgm:pt>
    <dgm:pt modelId="{E9E31048-1F81-41CB-B490-8E193AE56704}" type="pres">
      <dgm:prSet presAssocID="{0EAA9869-94BF-449B-B361-2040A8D93795}" presName="outerComposite" presStyleCnt="0">
        <dgm:presLayoutVars>
          <dgm:chMax val="5"/>
          <dgm:dir/>
          <dgm:resizeHandles val="exact"/>
        </dgm:presLayoutVars>
      </dgm:prSet>
      <dgm:spPr/>
    </dgm:pt>
    <dgm:pt modelId="{5790347D-4FF8-4468-BAD4-C49A20C8029F}" type="pres">
      <dgm:prSet presAssocID="{0EAA9869-94BF-449B-B361-2040A8D93795}" presName="dummyMaxCanvas" presStyleCnt="0">
        <dgm:presLayoutVars/>
      </dgm:prSet>
      <dgm:spPr/>
    </dgm:pt>
    <dgm:pt modelId="{CFDE3D24-F861-469F-AA9F-D60EB807EEE5}" type="pres">
      <dgm:prSet presAssocID="{0EAA9869-94BF-449B-B361-2040A8D93795}" presName="TwoNodes_1" presStyleLbl="node1" presStyleIdx="0" presStyleCnt="2">
        <dgm:presLayoutVars>
          <dgm:bulletEnabled val="1"/>
        </dgm:presLayoutVars>
      </dgm:prSet>
      <dgm:spPr/>
    </dgm:pt>
    <dgm:pt modelId="{62090E7E-04CB-4EE6-A4EE-1ACD400DB145}" type="pres">
      <dgm:prSet presAssocID="{0EAA9869-94BF-449B-B361-2040A8D93795}" presName="TwoNodes_2" presStyleLbl="node1" presStyleIdx="1" presStyleCnt="2">
        <dgm:presLayoutVars>
          <dgm:bulletEnabled val="1"/>
        </dgm:presLayoutVars>
      </dgm:prSet>
      <dgm:spPr/>
    </dgm:pt>
    <dgm:pt modelId="{A304B270-5D0F-4834-95C7-41D336FCE012}" type="pres">
      <dgm:prSet presAssocID="{0EAA9869-94BF-449B-B361-2040A8D93795}" presName="TwoConn_1-2" presStyleLbl="fgAccFollowNode1" presStyleIdx="0" presStyleCnt="1">
        <dgm:presLayoutVars>
          <dgm:bulletEnabled val="1"/>
        </dgm:presLayoutVars>
      </dgm:prSet>
      <dgm:spPr/>
    </dgm:pt>
    <dgm:pt modelId="{8D9FEFED-1AA5-487C-9A20-8AEDDB86163D}" type="pres">
      <dgm:prSet presAssocID="{0EAA9869-94BF-449B-B361-2040A8D93795}" presName="TwoNodes_1_text" presStyleLbl="node1" presStyleIdx="1" presStyleCnt="2">
        <dgm:presLayoutVars>
          <dgm:bulletEnabled val="1"/>
        </dgm:presLayoutVars>
      </dgm:prSet>
      <dgm:spPr/>
    </dgm:pt>
    <dgm:pt modelId="{BAEA9440-AE45-4DE3-BD60-722CB2F7998B}" type="pres">
      <dgm:prSet presAssocID="{0EAA9869-94BF-449B-B361-2040A8D93795}" presName="TwoNodes_2_text" presStyleLbl="node1" presStyleIdx="1" presStyleCnt="2">
        <dgm:presLayoutVars>
          <dgm:bulletEnabled val="1"/>
        </dgm:presLayoutVars>
      </dgm:prSet>
      <dgm:spPr/>
    </dgm:pt>
  </dgm:ptLst>
  <dgm:cxnLst>
    <dgm:cxn modelId="{A568FA25-B5F4-4952-803B-3A4385CDA547}" type="presOf" srcId="{19740C51-EC50-4694-81FB-5A24F8E939FE}" destId="{BAEA9440-AE45-4DE3-BD60-722CB2F7998B}" srcOrd="1" destOrd="0" presId="urn:microsoft.com/office/officeart/2005/8/layout/vProcess5"/>
    <dgm:cxn modelId="{FB7D3C4A-1124-4272-8443-B131F3945749}" type="presOf" srcId="{0EAA9869-94BF-449B-B361-2040A8D93795}" destId="{E9E31048-1F81-41CB-B490-8E193AE56704}" srcOrd="0" destOrd="0" presId="urn:microsoft.com/office/officeart/2005/8/layout/vProcess5"/>
    <dgm:cxn modelId="{A6DA9382-F26A-4627-80E9-7846A91D7ED0}" type="presOf" srcId="{EB8CA87D-4B1B-40B7-ACBB-318FF20BB303}" destId="{8D9FEFED-1AA5-487C-9A20-8AEDDB86163D}" srcOrd="1" destOrd="0" presId="urn:microsoft.com/office/officeart/2005/8/layout/vProcess5"/>
    <dgm:cxn modelId="{3A6C899B-5053-49C2-937E-DDCD9A2A4E56}" srcId="{0EAA9869-94BF-449B-B361-2040A8D93795}" destId="{EB8CA87D-4B1B-40B7-ACBB-318FF20BB303}" srcOrd="0" destOrd="0" parTransId="{40935A44-7C26-44EE-8192-623BAF9F92F5}" sibTransId="{230781DF-587B-4EEE-B619-BA864404806E}"/>
    <dgm:cxn modelId="{F043D9C7-EB91-4E21-B2FF-03A57A977FB8}" type="presOf" srcId="{230781DF-587B-4EEE-B619-BA864404806E}" destId="{A304B270-5D0F-4834-95C7-41D336FCE012}" srcOrd="0" destOrd="0" presId="urn:microsoft.com/office/officeart/2005/8/layout/vProcess5"/>
    <dgm:cxn modelId="{EB83BDDB-0947-4BF5-8B6F-EA8BEFDCA1AB}" srcId="{0EAA9869-94BF-449B-B361-2040A8D93795}" destId="{19740C51-EC50-4694-81FB-5A24F8E939FE}" srcOrd="1" destOrd="0" parTransId="{76C3A793-9CAF-4CDA-ACFE-9180656DB4A6}" sibTransId="{87BEDCB5-7D52-4F28-BAE9-A4177723D245}"/>
    <dgm:cxn modelId="{BB9935F3-26DE-4D03-8BAA-E81610CDBC6F}" type="presOf" srcId="{EB8CA87D-4B1B-40B7-ACBB-318FF20BB303}" destId="{CFDE3D24-F861-469F-AA9F-D60EB807EEE5}" srcOrd="0" destOrd="0" presId="urn:microsoft.com/office/officeart/2005/8/layout/vProcess5"/>
    <dgm:cxn modelId="{DCBB67F9-3F31-4CE9-B254-E18E89B33A04}" type="presOf" srcId="{19740C51-EC50-4694-81FB-5A24F8E939FE}" destId="{62090E7E-04CB-4EE6-A4EE-1ACD400DB145}" srcOrd="0" destOrd="0" presId="urn:microsoft.com/office/officeart/2005/8/layout/vProcess5"/>
    <dgm:cxn modelId="{3370A68B-9C70-4293-8482-F41CA7430199}" type="presParOf" srcId="{E9E31048-1F81-41CB-B490-8E193AE56704}" destId="{5790347D-4FF8-4468-BAD4-C49A20C8029F}" srcOrd="0" destOrd="0" presId="urn:microsoft.com/office/officeart/2005/8/layout/vProcess5"/>
    <dgm:cxn modelId="{28A04CA5-9CEC-4B39-B9EB-6FA09239EDBA}" type="presParOf" srcId="{E9E31048-1F81-41CB-B490-8E193AE56704}" destId="{CFDE3D24-F861-469F-AA9F-D60EB807EEE5}" srcOrd="1" destOrd="0" presId="urn:microsoft.com/office/officeart/2005/8/layout/vProcess5"/>
    <dgm:cxn modelId="{7EF7F22E-4147-40F6-BA38-93064D2C36A4}" type="presParOf" srcId="{E9E31048-1F81-41CB-B490-8E193AE56704}" destId="{62090E7E-04CB-4EE6-A4EE-1ACD400DB145}" srcOrd="2" destOrd="0" presId="urn:microsoft.com/office/officeart/2005/8/layout/vProcess5"/>
    <dgm:cxn modelId="{79A75C8A-B372-494D-85E1-DB2CC7497D22}" type="presParOf" srcId="{E9E31048-1F81-41CB-B490-8E193AE56704}" destId="{A304B270-5D0F-4834-95C7-41D336FCE012}" srcOrd="3" destOrd="0" presId="urn:microsoft.com/office/officeart/2005/8/layout/vProcess5"/>
    <dgm:cxn modelId="{4408F0A1-99B8-438C-8DF5-AE9275A2B825}" type="presParOf" srcId="{E9E31048-1F81-41CB-B490-8E193AE56704}" destId="{8D9FEFED-1AA5-487C-9A20-8AEDDB86163D}" srcOrd="4" destOrd="0" presId="urn:microsoft.com/office/officeart/2005/8/layout/vProcess5"/>
    <dgm:cxn modelId="{F8FFBA0F-FC7D-4756-A0A8-9531D5A1C6C9}" type="presParOf" srcId="{E9E31048-1F81-41CB-B490-8E193AE56704}" destId="{BAEA9440-AE45-4DE3-BD60-722CB2F7998B}"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12448D-F807-4587-BC1B-855B81AC3980}"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504C9E52-6210-4A54-87E7-A57236720772}">
      <dgm:prSet/>
      <dgm:spPr/>
      <dgm:t>
        <a:bodyPr/>
        <a:lstStyle/>
        <a:p>
          <a:r>
            <a:rPr lang="en-US">
              <a:hlinkClick xmlns:r="http://schemas.openxmlformats.org/officeDocument/2006/relationships" r:id="rId1"/>
            </a:rPr>
            <a:t>https://tinyurl.com/ugo9xgn</a:t>
          </a:r>
          <a:endParaRPr lang="en-US"/>
        </a:p>
      </dgm:t>
    </dgm:pt>
    <dgm:pt modelId="{71F55FDF-4F39-4317-AAF1-EF742991517C}" type="parTrans" cxnId="{0DBBB575-EFDF-4FDD-9FCF-A6A91EAF1BDE}">
      <dgm:prSet/>
      <dgm:spPr/>
      <dgm:t>
        <a:bodyPr/>
        <a:lstStyle/>
        <a:p>
          <a:endParaRPr lang="en-US"/>
        </a:p>
      </dgm:t>
    </dgm:pt>
    <dgm:pt modelId="{B4C3369C-D42E-4CB7-884E-94A5FBF8EFB8}" type="sibTrans" cxnId="{0DBBB575-EFDF-4FDD-9FCF-A6A91EAF1BDE}">
      <dgm:prSet/>
      <dgm:spPr/>
      <dgm:t>
        <a:bodyPr/>
        <a:lstStyle/>
        <a:p>
          <a:endParaRPr lang="en-US"/>
        </a:p>
      </dgm:t>
    </dgm:pt>
    <dgm:pt modelId="{69878AB7-B744-456B-B4B7-3D1AA580E4A3}">
      <dgm:prSet/>
      <dgm:spPr/>
      <dgm:t>
        <a:bodyPr/>
        <a:lstStyle/>
        <a:p>
          <a:r>
            <a:rPr lang="en-US">
              <a:hlinkClick xmlns:r="http://schemas.openxmlformats.org/officeDocument/2006/relationships" r:id="rId2"/>
            </a:rPr>
            <a:t>https://tinyurl.com/y7y9b3zg</a:t>
          </a:r>
          <a:endParaRPr lang="en-US"/>
        </a:p>
      </dgm:t>
    </dgm:pt>
    <dgm:pt modelId="{52642F2F-E378-487F-B0EC-5024A91B292E}" type="parTrans" cxnId="{CC5043C8-6551-4ED5-A0D9-3E2D74B84168}">
      <dgm:prSet/>
      <dgm:spPr/>
      <dgm:t>
        <a:bodyPr/>
        <a:lstStyle/>
        <a:p>
          <a:endParaRPr lang="en-US"/>
        </a:p>
      </dgm:t>
    </dgm:pt>
    <dgm:pt modelId="{A73D1CB4-2521-4948-8D33-7D820D257222}" type="sibTrans" cxnId="{CC5043C8-6551-4ED5-A0D9-3E2D74B84168}">
      <dgm:prSet/>
      <dgm:spPr/>
      <dgm:t>
        <a:bodyPr/>
        <a:lstStyle/>
        <a:p>
          <a:endParaRPr lang="en-US"/>
        </a:p>
      </dgm:t>
    </dgm:pt>
    <dgm:pt modelId="{B4DE1446-4C67-42D0-B104-909FEE5131F1}">
      <dgm:prSet/>
      <dgm:spPr/>
      <dgm:t>
        <a:bodyPr/>
        <a:lstStyle/>
        <a:p>
          <a:r>
            <a:rPr lang="en-US">
              <a:hlinkClick xmlns:r="http://schemas.openxmlformats.org/officeDocument/2006/relationships" r:id="rId3"/>
            </a:rPr>
            <a:t>https://bit.ly/2unykti</a:t>
          </a:r>
          <a:endParaRPr lang="en-US"/>
        </a:p>
      </dgm:t>
    </dgm:pt>
    <dgm:pt modelId="{086BD334-D63E-4C6B-A445-F74232B723BC}" type="parTrans" cxnId="{D18AB01A-4AFD-4D02-8382-984005E79783}">
      <dgm:prSet/>
      <dgm:spPr/>
      <dgm:t>
        <a:bodyPr/>
        <a:lstStyle/>
        <a:p>
          <a:endParaRPr lang="en-US"/>
        </a:p>
      </dgm:t>
    </dgm:pt>
    <dgm:pt modelId="{0585BA4A-117E-4ADA-B9E1-6D5F7793BEFC}" type="sibTrans" cxnId="{D18AB01A-4AFD-4D02-8382-984005E79783}">
      <dgm:prSet/>
      <dgm:spPr/>
      <dgm:t>
        <a:bodyPr/>
        <a:lstStyle/>
        <a:p>
          <a:endParaRPr lang="en-US"/>
        </a:p>
      </dgm:t>
    </dgm:pt>
    <dgm:pt modelId="{98C65CF4-F053-4698-9727-EF609781474F}">
      <dgm:prSet/>
      <dgm:spPr/>
      <dgm:t>
        <a:bodyPr/>
        <a:lstStyle/>
        <a:p>
          <a:r>
            <a:rPr lang="en-US">
              <a:hlinkClick xmlns:r="http://schemas.openxmlformats.org/officeDocument/2006/relationships" r:id="rId4"/>
            </a:rPr>
            <a:t>https://bit.ly/2HXNOzh</a:t>
          </a:r>
          <a:endParaRPr lang="en-US"/>
        </a:p>
      </dgm:t>
    </dgm:pt>
    <dgm:pt modelId="{AC515B3C-93A7-4435-B097-1CC77105BB58}" type="parTrans" cxnId="{D2B8B6B9-A10C-4178-BB26-825A17B0A660}">
      <dgm:prSet/>
      <dgm:spPr/>
      <dgm:t>
        <a:bodyPr/>
        <a:lstStyle/>
        <a:p>
          <a:endParaRPr lang="en-US"/>
        </a:p>
      </dgm:t>
    </dgm:pt>
    <dgm:pt modelId="{633E050A-BD84-4650-9977-6FA3E772F9FA}" type="sibTrans" cxnId="{D2B8B6B9-A10C-4178-BB26-825A17B0A660}">
      <dgm:prSet/>
      <dgm:spPr/>
      <dgm:t>
        <a:bodyPr/>
        <a:lstStyle/>
        <a:p>
          <a:endParaRPr lang="en-US"/>
        </a:p>
      </dgm:t>
    </dgm:pt>
    <dgm:pt modelId="{6C702C2A-556A-495C-8BD0-2F51B70D1729}">
      <dgm:prSet/>
      <dgm:spPr/>
      <dgm:t>
        <a:bodyPr/>
        <a:lstStyle/>
        <a:p>
          <a:r>
            <a:rPr lang="en-US">
              <a:hlinkClick xmlns:r="http://schemas.openxmlformats.org/officeDocument/2006/relationships" r:id="rId5"/>
            </a:rPr>
            <a:t>https://youtu.be/UyWwX_VzIBY</a:t>
          </a:r>
          <a:endParaRPr lang="en-US"/>
        </a:p>
      </dgm:t>
    </dgm:pt>
    <dgm:pt modelId="{0F7C68ED-147D-4F12-A7B0-67933F5741B6}" type="parTrans" cxnId="{2B95A52C-C3AC-4627-BDAB-0A3E03E09DD5}">
      <dgm:prSet/>
      <dgm:spPr/>
      <dgm:t>
        <a:bodyPr/>
        <a:lstStyle/>
        <a:p>
          <a:endParaRPr lang="en-US"/>
        </a:p>
      </dgm:t>
    </dgm:pt>
    <dgm:pt modelId="{F883637C-AA85-45D8-8653-9EBF44712DC9}" type="sibTrans" cxnId="{2B95A52C-C3AC-4627-BDAB-0A3E03E09DD5}">
      <dgm:prSet/>
      <dgm:spPr/>
      <dgm:t>
        <a:bodyPr/>
        <a:lstStyle/>
        <a:p>
          <a:endParaRPr lang="en-US"/>
        </a:p>
      </dgm:t>
    </dgm:pt>
    <dgm:pt modelId="{8FBCD605-0A3E-44B1-A97B-3FCD1BF2CE66}" type="pres">
      <dgm:prSet presAssocID="{8312448D-F807-4587-BC1B-855B81AC3980}" presName="outerComposite" presStyleCnt="0">
        <dgm:presLayoutVars>
          <dgm:chMax val="5"/>
          <dgm:dir/>
          <dgm:resizeHandles val="exact"/>
        </dgm:presLayoutVars>
      </dgm:prSet>
      <dgm:spPr/>
    </dgm:pt>
    <dgm:pt modelId="{4B6DEE59-6B5D-41AE-AD0F-26CF39A85D48}" type="pres">
      <dgm:prSet presAssocID="{8312448D-F807-4587-BC1B-855B81AC3980}" presName="dummyMaxCanvas" presStyleCnt="0">
        <dgm:presLayoutVars/>
      </dgm:prSet>
      <dgm:spPr/>
    </dgm:pt>
    <dgm:pt modelId="{6F3C7DCB-FDF2-4669-AACF-5921E3E5216A}" type="pres">
      <dgm:prSet presAssocID="{8312448D-F807-4587-BC1B-855B81AC3980}" presName="FiveNodes_1" presStyleLbl="node1" presStyleIdx="0" presStyleCnt="5">
        <dgm:presLayoutVars>
          <dgm:bulletEnabled val="1"/>
        </dgm:presLayoutVars>
      </dgm:prSet>
      <dgm:spPr/>
    </dgm:pt>
    <dgm:pt modelId="{0AD962F5-811B-4AA3-8E9B-628EAC74D272}" type="pres">
      <dgm:prSet presAssocID="{8312448D-F807-4587-BC1B-855B81AC3980}" presName="FiveNodes_2" presStyleLbl="node1" presStyleIdx="1" presStyleCnt="5">
        <dgm:presLayoutVars>
          <dgm:bulletEnabled val="1"/>
        </dgm:presLayoutVars>
      </dgm:prSet>
      <dgm:spPr/>
    </dgm:pt>
    <dgm:pt modelId="{98F55D43-D0A7-4144-8ED1-2311AAFD02FF}" type="pres">
      <dgm:prSet presAssocID="{8312448D-F807-4587-BC1B-855B81AC3980}" presName="FiveNodes_3" presStyleLbl="node1" presStyleIdx="2" presStyleCnt="5">
        <dgm:presLayoutVars>
          <dgm:bulletEnabled val="1"/>
        </dgm:presLayoutVars>
      </dgm:prSet>
      <dgm:spPr/>
    </dgm:pt>
    <dgm:pt modelId="{202EEBEC-D26C-4D4F-A54B-3E1211DDC1F7}" type="pres">
      <dgm:prSet presAssocID="{8312448D-F807-4587-BC1B-855B81AC3980}" presName="FiveNodes_4" presStyleLbl="node1" presStyleIdx="3" presStyleCnt="5">
        <dgm:presLayoutVars>
          <dgm:bulletEnabled val="1"/>
        </dgm:presLayoutVars>
      </dgm:prSet>
      <dgm:spPr/>
    </dgm:pt>
    <dgm:pt modelId="{851D3B84-09A6-46EF-9AF4-C0C4B3AD4C47}" type="pres">
      <dgm:prSet presAssocID="{8312448D-F807-4587-BC1B-855B81AC3980}" presName="FiveNodes_5" presStyleLbl="node1" presStyleIdx="4" presStyleCnt="5">
        <dgm:presLayoutVars>
          <dgm:bulletEnabled val="1"/>
        </dgm:presLayoutVars>
      </dgm:prSet>
      <dgm:spPr/>
    </dgm:pt>
    <dgm:pt modelId="{1265F328-27EB-4C10-A651-C2707DC3A22F}" type="pres">
      <dgm:prSet presAssocID="{8312448D-F807-4587-BC1B-855B81AC3980}" presName="FiveConn_1-2" presStyleLbl="fgAccFollowNode1" presStyleIdx="0" presStyleCnt="4">
        <dgm:presLayoutVars>
          <dgm:bulletEnabled val="1"/>
        </dgm:presLayoutVars>
      </dgm:prSet>
      <dgm:spPr/>
    </dgm:pt>
    <dgm:pt modelId="{50DCB96A-BAC9-499D-8962-99F7BBC1EDB0}" type="pres">
      <dgm:prSet presAssocID="{8312448D-F807-4587-BC1B-855B81AC3980}" presName="FiveConn_2-3" presStyleLbl="fgAccFollowNode1" presStyleIdx="1" presStyleCnt="4">
        <dgm:presLayoutVars>
          <dgm:bulletEnabled val="1"/>
        </dgm:presLayoutVars>
      </dgm:prSet>
      <dgm:spPr/>
    </dgm:pt>
    <dgm:pt modelId="{8FFCC92B-323C-457B-8B8D-754E14C83108}" type="pres">
      <dgm:prSet presAssocID="{8312448D-F807-4587-BC1B-855B81AC3980}" presName="FiveConn_3-4" presStyleLbl="fgAccFollowNode1" presStyleIdx="2" presStyleCnt="4">
        <dgm:presLayoutVars>
          <dgm:bulletEnabled val="1"/>
        </dgm:presLayoutVars>
      </dgm:prSet>
      <dgm:spPr/>
    </dgm:pt>
    <dgm:pt modelId="{304B8961-DD50-4174-9F7E-8F29F1BEDFE0}" type="pres">
      <dgm:prSet presAssocID="{8312448D-F807-4587-BC1B-855B81AC3980}" presName="FiveConn_4-5" presStyleLbl="fgAccFollowNode1" presStyleIdx="3" presStyleCnt="4">
        <dgm:presLayoutVars>
          <dgm:bulletEnabled val="1"/>
        </dgm:presLayoutVars>
      </dgm:prSet>
      <dgm:spPr/>
    </dgm:pt>
    <dgm:pt modelId="{574EC910-E6E7-4404-917A-C5C92653EC00}" type="pres">
      <dgm:prSet presAssocID="{8312448D-F807-4587-BC1B-855B81AC3980}" presName="FiveNodes_1_text" presStyleLbl="node1" presStyleIdx="4" presStyleCnt="5">
        <dgm:presLayoutVars>
          <dgm:bulletEnabled val="1"/>
        </dgm:presLayoutVars>
      </dgm:prSet>
      <dgm:spPr/>
    </dgm:pt>
    <dgm:pt modelId="{321CA5F5-30B2-4881-A7C5-552BB4F930F4}" type="pres">
      <dgm:prSet presAssocID="{8312448D-F807-4587-BC1B-855B81AC3980}" presName="FiveNodes_2_text" presStyleLbl="node1" presStyleIdx="4" presStyleCnt="5">
        <dgm:presLayoutVars>
          <dgm:bulletEnabled val="1"/>
        </dgm:presLayoutVars>
      </dgm:prSet>
      <dgm:spPr/>
    </dgm:pt>
    <dgm:pt modelId="{B071A15F-29AA-46F8-99B4-92878739FEC5}" type="pres">
      <dgm:prSet presAssocID="{8312448D-F807-4587-BC1B-855B81AC3980}" presName="FiveNodes_3_text" presStyleLbl="node1" presStyleIdx="4" presStyleCnt="5">
        <dgm:presLayoutVars>
          <dgm:bulletEnabled val="1"/>
        </dgm:presLayoutVars>
      </dgm:prSet>
      <dgm:spPr/>
    </dgm:pt>
    <dgm:pt modelId="{033FCB54-EDE2-4C69-9C27-153F33A48C99}" type="pres">
      <dgm:prSet presAssocID="{8312448D-F807-4587-BC1B-855B81AC3980}" presName="FiveNodes_4_text" presStyleLbl="node1" presStyleIdx="4" presStyleCnt="5">
        <dgm:presLayoutVars>
          <dgm:bulletEnabled val="1"/>
        </dgm:presLayoutVars>
      </dgm:prSet>
      <dgm:spPr/>
    </dgm:pt>
    <dgm:pt modelId="{4084A97A-C321-438D-9C87-97C0372A4E4F}" type="pres">
      <dgm:prSet presAssocID="{8312448D-F807-4587-BC1B-855B81AC3980}" presName="FiveNodes_5_text" presStyleLbl="node1" presStyleIdx="4" presStyleCnt="5">
        <dgm:presLayoutVars>
          <dgm:bulletEnabled val="1"/>
        </dgm:presLayoutVars>
      </dgm:prSet>
      <dgm:spPr/>
    </dgm:pt>
  </dgm:ptLst>
  <dgm:cxnLst>
    <dgm:cxn modelId="{EEDE280E-3214-4577-8AD4-6EAB563F6D8A}" type="presOf" srcId="{98C65CF4-F053-4698-9727-EF609781474F}" destId="{033FCB54-EDE2-4C69-9C27-153F33A48C99}" srcOrd="1" destOrd="0" presId="urn:microsoft.com/office/officeart/2005/8/layout/vProcess5"/>
    <dgm:cxn modelId="{B463B516-C063-49B9-8F44-10BD16735CA6}" type="presOf" srcId="{69878AB7-B744-456B-B4B7-3D1AA580E4A3}" destId="{0AD962F5-811B-4AA3-8E9B-628EAC74D272}" srcOrd="0" destOrd="0" presId="urn:microsoft.com/office/officeart/2005/8/layout/vProcess5"/>
    <dgm:cxn modelId="{D18AB01A-4AFD-4D02-8382-984005E79783}" srcId="{8312448D-F807-4587-BC1B-855B81AC3980}" destId="{B4DE1446-4C67-42D0-B104-909FEE5131F1}" srcOrd="2" destOrd="0" parTransId="{086BD334-D63E-4C6B-A445-F74232B723BC}" sibTransId="{0585BA4A-117E-4ADA-B9E1-6D5F7793BEFC}"/>
    <dgm:cxn modelId="{2B95A52C-C3AC-4627-BDAB-0A3E03E09DD5}" srcId="{8312448D-F807-4587-BC1B-855B81AC3980}" destId="{6C702C2A-556A-495C-8BD0-2F51B70D1729}" srcOrd="4" destOrd="0" parTransId="{0F7C68ED-147D-4F12-A7B0-67933F5741B6}" sibTransId="{F883637C-AA85-45D8-8653-9EBF44712DC9}"/>
    <dgm:cxn modelId="{3164A133-B6EA-4DEE-954B-1DC07BE9C543}" type="presOf" srcId="{69878AB7-B744-456B-B4B7-3D1AA580E4A3}" destId="{321CA5F5-30B2-4881-A7C5-552BB4F930F4}" srcOrd="1" destOrd="0" presId="urn:microsoft.com/office/officeart/2005/8/layout/vProcess5"/>
    <dgm:cxn modelId="{65EAA735-B1A7-4E68-B6AF-EFB472D81593}" type="presOf" srcId="{98C65CF4-F053-4698-9727-EF609781474F}" destId="{202EEBEC-D26C-4D4F-A54B-3E1211DDC1F7}" srcOrd="0" destOrd="0" presId="urn:microsoft.com/office/officeart/2005/8/layout/vProcess5"/>
    <dgm:cxn modelId="{E5272165-BABD-426A-8774-11796FF519FC}" type="presOf" srcId="{504C9E52-6210-4A54-87E7-A57236720772}" destId="{574EC910-E6E7-4404-917A-C5C92653EC00}" srcOrd="1" destOrd="0" presId="urn:microsoft.com/office/officeart/2005/8/layout/vProcess5"/>
    <dgm:cxn modelId="{507AF866-E9ED-4833-A0E9-10F8C11DB169}" type="presOf" srcId="{A73D1CB4-2521-4948-8D33-7D820D257222}" destId="{50DCB96A-BAC9-499D-8962-99F7BBC1EDB0}" srcOrd="0" destOrd="0" presId="urn:microsoft.com/office/officeart/2005/8/layout/vProcess5"/>
    <dgm:cxn modelId="{3C9C0C53-0307-4341-92D7-F17001DB2A15}" type="presOf" srcId="{6C702C2A-556A-495C-8BD0-2F51B70D1729}" destId="{851D3B84-09A6-46EF-9AF4-C0C4B3AD4C47}" srcOrd="0" destOrd="0" presId="urn:microsoft.com/office/officeart/2005/8/layout/vProcess5"/>
    <dgm:cxn modelId="{0DBBB575-EFDF-4FDD-9FCF-A6A91EAF1BDE}" srcId="{8312448D-F807-4587-BC1B-855B81AC3980}" destId="{504C9E52-6210-4A54-87E7-A57236720772}" srcOrd="0" destOrd="0" parTransId="{71F55FDF-4F39-4317-AAF1-EF742991517C}" sibTransId="{B4C3369C-D42E-4CB7-884E-94A5FBF8EFB8}"/>
    <dgm:cxn modelId="{BF48EA82-D2A9-4830-87B7-7092F8356115}" type="presOf" srcId="{633E050A-BD84-4650-9977-6FA3E772F9FA}" destId="{304B8961-DD50-4174-9F7E-8F29F1BEDFE0}" srcOrd="0" destOrd="0" presId="urn:microsoft.com/office/officeart/2005/8/layout/vProcess5"/>
    <dgm:cxn modelId="{A550BB84-6F60-4740-AC8C-4AF3F0F217B7}" type="presOf" srcId="{0585BA4A-117E-4ADA-B9E1-6D5F7793BEFC}" destId="{8FFCC92B-323C-457B-8B8D-754E14C83108}" srcOrd="0" destOrd="0" presId="urn:microsoft.com/office/officeart/2005/8/layout/vProcess5"/>
    <dgm:cxn modelId="{7B617190-F2D3-4996-8E94-9464A748DD9A}" type="presOf" srcId="{B4C3369C-D42E-4CB7-884E-94A5FBF8EFB8}" destId="{1265F328-27EB-4C10-A651-C2707DC3A22F}" srcOrd="0" destOrd="0" presId="urn:microsoft.com/office/officeart/2005/8/layout/vProcess5"/>
    <dgm:cxn modelId="{E3C7DB95-C4E7-4223-82E6-7B6989275634}" type="presOf" srcId="{B4DE1446-4C67-42D0-B104-909FEE5131F1}" destId="{98F55D43-D0A7-4144-8ED1-2311AAFD02FF}" srcOrd="0" destOrd="0" presId="urn:microsoft.com/office/officeart/2005/8/layout/vProcess5"/>
    <dgm:cxn modelId="{CB0061A5-E872-42EF-91D0-26BFE64243B1}" type="presOf" srcId="{B4DE1446-4C67-42D0-B104-909FEE5131F1}" destId="{B071A15F-29AA-46F8-99B4-92878739FEC5}" srcOrd="1" destOrd="0" presId="urn:microsoft.com/office/officeart/2005/8/layout/vProcess5"/>
    <dgm:cxn modelId="{570528B4-533E-4EBE-A0FE-3A18D86FB84B}" type="presOf" srcId="{8312448D-F807-4587-BC1B-855B81AC3980}" destId="{8FBCD605-0A3E-44B1-A97B-3FCD1BF2CE66}" srcOrd="0" destOrd="0" presId="urn:microsoft.com/office/officeart/2005/8/layout/vProcess5"/>
    <dgm:cxn modelId="{D2B8B6B9-A10C-4178-BB26-825A17B0A660}" srcId="{8312448D-F807-4587-BC1B-855B81AC3980}" destId="{98C65CF4-F053-4698-9727-EF609781474F}" srcOrd="3" destOrd="0" parTransId="{AC515B3C-93A7-4435-B097-1CC77105BB58}" sibTransId="{633E050A-BD84-4650-9977-6FA3E772F9FA}"/>
    <dgm:cxn modelId="{9C4564BF-409A-4065-A1F6-814001E70F23}" type="presOf" srcId="{6C702C2A-556A-495C-8BD0-2F51B70D1729}" destId="{4084A97A-C321-438D-9C87-97C0372A4E4F}" srcOrd="1" destOrd="0" presId="urn:microsoft.com/office/officeart/2005/8/layout/vProcess5"/>
    <dgm:cxn modelId="{CC5043C8-6551-4ED5-A0D9-3E2D74B84168}" srcId="{8312448D-F807-4587-BC1B-855B81AC3980}" destId="{69878AB7-B744-456B-B4B7-3D1AA580E4A3}" srcOrd="1" destOrd="0" parTransId="{52642F2F-E378-487F-B0EC-5024A91B292E}" sibTransId="{A73D1CB4-2521-4948-8D33-7D820D257222}"/>
    <dgm:cxn modelId="{73B2A5EF-7A1B-4053-815E-B0FC228AE6B5}" type="presOf" srcId="{504C9E52-6210-4A54-87E7-A57236720772}" destId="{6F3C7DCB-FDF2-4669-AACF-5921E3E5216A}" srcOrd="0" destOrd="0" presId="urn:microsoft.com/office/officeart/2005/8/layout/vProcess5"/>
    <dgm:cxn modelId="{1B03CAB1-F331-488A-8F09-49C47BBEA38E}" type="presParOf" srcId="{8FBCD605-0A3E-44B1-A97B-3FCD1BF2CE66}" destId="{4B6DEE59-6B5D-41AE-AD0F-26CF39A85D48}" srcOrd="0" destOrd="0" presId="urn:microsoft.com/office/officeart/2005/8/layout/vProcess5"/>
    <dgm:cxn modelId="{784CD6AF-74DE-424F-869D-BC45FE559FB7}" type="presParOf" srcId="{8FBCD605-0A3E-44B1-A97B-3FCD1BF2CE66}" destId="{6F3C7DCB-FDF2-4669-AACF-5921E3E5216A}" srcOrd="1" destOrd="0" presId="urn:microsoft.com/office/officeart/2005/8/layout/vProcess5"/>
    <dgm:cxn modelId="{720EE70B-75DC-46A8-90F6-B0AF83338766}" type="presParOf" srcId="{8FBCD605-0A3E-44B1-A97B-3FCD1BF2CE66}" destId="{0AD962F5-811B-4AA3-8E9B-628EAC74D272}" srcOrd="2" destOrd="0" presId="urn:microsoft.com/office/officeart/2005/8/layout/vProcess5"/>
    <dgm:cxn modelId="{42C52A73-F384-413F-A80C-E2455D99066E}" type="presParOf" srcId="{8FBCD605-0A3E-44B1-A97B-3FCD1BF2CE66}" destId="{98F55D43-D0A7-4144-8ED1-2311AAFD02FF}" srcOrd="3" destOrd="0" presId="urn:microsoft.com/office/officeart/2005/8/layout/vProcess5"/>
    <dgm:cxn modelId="{C49782A6-FD9B-4F4E-B3B3-5A8CE5045D06}" type="presParOf" srcId="{8FBCD605-0A3E-44B1-A97B-3FCD1BF2CE66}" destId="{202EEBEC-D26C-4D4F-A54B-3E1211DDC1F7}" srcOrd="4" destOrd="0" presId="urn:microsoft.com/office/officeart/2005/8/layout/vProcess5"/>
    <dgm:cxn modelId="{4513C1A1-547A-4AE1-9DAF-A0C427232218}" type="presParOf" srcId="{8FBCD605-0A3E-44B1-A97B-3FCD1BF2CE66}" destId="{851D3B84-09A6-46EF-9AF4-C0C4B3AD4C47}" srcOrd="5" destOrd="0" presId="urn:microsoft.com/office/officeart/2005/8/layout/vProcess5"/>
    <dgm:cxn modelId="{DDD4B44B-0708-486E-A08C-F1D20A6361A6}" type="presParOf" srcId="{8FBCD605-0A3E-44B1-A97B-3FCD1BF2CE66}" destId="{1265F328-27EB-4C10-A651-C2707DC3A22F}" srcOrd="6" destOrd="0" presId="urn:microsoft.com/office/officeart/2005/8/layout/vProcess5"/>
    <dgm:cxn modelId="{F497FEFB-BF48-4A93-8B14-7B06503A1BFB}" type="presParOf" srcId="{8FBCD605-0A3E-44B1-A97B-3FCD1BF2CE66}" destId="{50DCB96A-BAC9-499D-8962-99F7BBC1EDB0}" srcOrd="7" destOrd="0" presId="urn:microsoft.com/office/officeart/2005/8/layout/vProcess5"/>
    <dgm:cxn modelId="{D1ECBE63-B853-4317-917A-0C7A1AB0639C}" type="presParOf" srcId="{8FBCD605-0A3E-44B1-A97B-3FCD1BF2CE66}" destId="{8FFCC92B-323C-457B-8B8D-754E14C83108}" srcOrd="8" destOrd="0" presId="urn:microsoft.com/office/officeart/2005/8/layout/vProcess5"/>
    <dgm:cxn modelId="{ED7ABF83-6129-4928-9F05-8897B272A6B3}" type="presParOf" srcId="{8FBCD605-0A3E-44B1-A97B-3FCD1BF2CE66}" destId="{304B8961-DD50-4174-9F7E-8F29F1BEDFE0}" srcOrd="9" destOrd="0" presId="urn:microsoft.com/office/officeart/2005/8/layout/vProcess5"/>
    <dgm:cxn modelId="{3C8AF85C-F504-49BB-9709-3D9389704E71}" type="presParOf" srcId="{8FBCD605-0A3E-44B1-A97B-3FCD1BF2CE66}" destId="{574EC910-E6E7-4404-917A-C5C92653EC00}" srcOrd="10" destOrd="0" presId="urn:microsoft.com/office/officeart/2005/8/layout/vProcess5"/>
    <dgm:cxn modelId="{5F857BF0-7AF8-4D7F-A852-A94EA2E14B96}" type="presParOf" srcId="{8FBCD605-0A3E-44B1-A97B-3FCD1BF2CE66}" destId="{321CA5F5-30B2-4881-A7C5-552BB4F930F4}" srcOrd="11" destOrd="0" presId="urn:microsoft.com/office/officeart/2005/8/layout/vProcess5"/>
    <dgm:cxn modelId="{88332EE2-3656-4082-A3E4-6C273C653FF9}" type="presParOf" srcId="{8FBCD605-0A3E-44B1-A97B-3FCD1BF2CE66}" destId="{B071A15F-29AA-46F8-99B4-92878739FEC5}" srcOrd="12" destOrd="0" presId="urn:microsoft.com/office/officeart/2005/8/layout/vProcess5"/>
    <dgm:cxn modelId="{DE4CA238-2DA1-4D12-AE6B-9EBA59D30DCF}" type="presParOf" srcId="{8FBCD605-0A3E-44B1-A97B-3FCD1BF2CE66}" destId="{033FCB54-EDE2-4C69-9C27-153F33A48C99}" srcOrd="13" destOrd="0" presId="urn:microsoft.com/office/officeart/2005/8/layout/vProcess5"/>
    <dgm:cxn modelId="{ED38A103-10B8-4B11-9AC1-306E4C4D0838}" type="presParOf" srcId="{8FBCD605-0A3E-44B1-A97B-3FCD1BF2CE66}" destId="{4084A97A-C321-438D-9C87-97C0372A4E4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E47888-F3AE-4B10-9302-B57BDB3C4FD9}">
      <dsp:nvSpPr>
        <dsp:cNvPr id="0" name=""/>
        <dsp:cNvSpPr/>
      </dsp:nvSpPr>
      <dsp:spPr>
        <a:xfrm>
          <a:off x="0" y="800169"/>
          <a:ext cx="3107531" cy="197328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038C49-758B-4925-A060-135BACD10E04}">
      <dsp:nvSpPr>
        <dsp:cNvPr id="0" name=""/>
        <dsp:cNvSpPr/>
      </dsp:nvSpPr>
      <dsp:spPr>
        <a:xfrm>
          <a:off x="345281" y="1128186"/>
          <a:ext cx="3107531" cy="197328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Social media is forming youuth culture because social media is an easy way to interact with all the people around you and meet new people.  </a:t>
          </a:r>
        </a:p>
      </dsp:txBody>
      <dsp:txXfrm>
        <a:off x="403076" y="1185981"/>
        <a:ext cx="2991941" cy="1857692"/>
      </dsp:txXfrm>
    </dsp:sp>
    <dsp:sp modelId="{A0C27E1D-9F61-4E8D-8519-5BE9BB4169DF}">
      <dsp:nvSpPr>
        <dsp:cNvPr id="0" name=""/>
        <dsp:cNvSpPr/>
      </dsp:nvSpPr>
      <dsp:spPr>
        <a:xfrm>
          <a:off x="3798093" y="800169"/>
          <a:ext cx="3107531" cy="197328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8D8AD5-EA6F-4223-A7DB-E2AE0BF9E236}">
      <dsp:nvSpPr>
        <dsp:cNvPr id="0" name=""/>
        <dsp:cNvSpPr/>
      </dsp:nvSpPr>
      <dsp:spPr>
        <a:xfrm>
          <a:off x="4143374" y="1128186"/>
          <a:ext cx="3107531" cy="197328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It keeps kids learning from home using teams and other school apps.</a:t>
          </a:r>
        </a:p>
      </dsp:txBody>
      <dsp:txXfrm>
        <a:off x="4201169" y="1185981"/>
        <a:ext cx="2991941" cy="1857692"/>
      </dsp:txXfrm>
    </dsp:sp>
    <dsp:sp modelId="{D8D3318D-A836-4653-9E80-BACB7D0AC563}">
      <dsp:nvSpPr>
        <dsp:cNvPr id="0" name=""/>
        <dsp:cNvSpPr/>
      </dsp:nvSpPr>
      <dsp:spPr>
        <a:xfrm>
          <a:off x="7596187" y="800169"/>
          <a:ext cx="3107531" cy="197328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8DEA5E-0DEF-41BA-9A83-AE3A691A2100}">
      <dsp:nvSpPr>
        <dsp:cNvPr id="0" name=""/>
        <dsp:cNvSpPr/>
      </dsp:nvSpPr>
      <dsp:spPr>
        <a:xfrm>
          <a:off x="7941468" y="1128186"/>
          <a:ext cx="3107531" cy="197328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Its also good because insperasional videos and photos on scocial media can inspire and motivate them.</a:t>
          </a:r>
        </a:p>
      </dsp:txBody>
      <dsp:txXfrm>
        <a:off x="7999263" y="1185981"/>
        <a:ext cx="2991941" cy="18576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157BCE-556F-4160-91C2-88606EF7B9A8}">
      <dsp:nvSpPr>
        <dsp:cNvPr id="0" name=""/>
        <dsp:cNvSpPr/>
      </dsp:nvSpPr>
      <dsp:spPr>
        <a:xfrm>
          <a:off x="0" y="634016"/>
          <a:ext cx="11049000" cy="117049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A77D76-070A-4E5F-BA39-2C69AFBECEDD}">
      <dsp:nvSpPr>
        <dsp:cNvPr id="0" name=""/>
        <dsp:cNvSpPr/>
      </dsp:nvSpPr>
      <dsp:spPr>
        <a:xfrm>
          <a:off x="354073" y="897376"/>
          <a:ext cx="643770" cy="6437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BF7B01-AE48-468C-B09B-721763149798}">
      <dsp:nvSpPr>
        <dsp:cNvPr id="0" name=""/>
        <dsp:cNvSpPr/>
      </dsp:nvSpPr>
      <dsp:spPr>
        <a:xfrm>
          <a:off x="1351917" y="634016"/>
          <a:ext cx="9697082" cy="117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877" tIns="123877" rIns="123877" bIns="123877" numCol="1" spcCol="1270" anchor="ctr" anchorCtr="0">
          <a:noAutofit/>
        </a:bodyPr>
        <a:lstStyle/>
        <a:p>
          <a:pPr marL="0" lvl="0" indent="0" algn="l" defTabSz="977900">
            <a:lnSpc>
              <a:spcPct val="90000"/>
            </a:lnSpc>
            <a:spcBef>
              <a:spcPct val="0"/>
            </a:spcBef>
            <a:spcAft>
              <a:spcPct val="35000"/>
            </a:spcAft>
            <a:buNone/>
          </a:pPr>
          <a:r>
            <a:rPr lang="en-US" sz="2200" kern="1200"/>
            <a:t>I don’t post so I don’t care and if I did post I wouldent care since I would post MEMES.</a:t>
          </a:r>
        </a:p>
      </dsp:txBody>
      <dsp:txXfrm>
        <a:off x="1351917" y="634016"/>
        <a:ext cx="9697082" cy="1170491"/>
      </dsp:txXfrm>
    </dsp:sp>
    <dsp:sp modelId="{C72A0FA4-770D-486F-B1DC-74548065778B}">
      <dsp:nvSpPr>
        <dsp:cNvPr id="0" name=""/>
        <dsp:cNvSpPr/>
      </dsp:nvSpPr>
      <dsp:spPr>
        <a:xfrm>
          <a:off x="0" y="2097130"/>
          <a:ext cx="11049000" cy="117049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62333A-1151-4457-9773-319BFE6042E0}">
      <dsp:nvSpPr>
        <dsp:cNvPr id="0" name=""/>
        <dsp:cNvSpPr/>
      </dsp:nvSpPr>
      <dsp:spPr>
        <a:xfrm>
          <a:off x="354073" y="2360490"/>
          <a:ext cx="643770" cy="6437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3FB76D-43B9-4685-9CE4-5844173972E7}">
      <dsp:nvSpPr>
        <dsp:cNvPr id="0" name=""/>
        <dsp:cNvSpPr/>
      </dsp:nvSpPr>
      <dsp:spPr>
        <a:xfrm>
          <a:off x="1351917" y="2097130"/>
          <a:ext cx="9697082" cy="1170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877" tIns="123877" rIns="123877" bIns="123877" numCol="1" spcCol="1270" anchor="ctr" anchorCtr="0">
          <a:noAutofit/>
        </a:bodyPr>
        <a:lstStyle/>
        <a:p>
          <a:pPr marL="0" lvl="0" indent="0" algn="l" defTabSz="977900">
            <a:lnSpc>
              <a:spcPct val="90000"/>
            </a:lnSpc>
            <a:spcBef>
              <a:spcPct val="0"/>
            </a:spcBef>
            <a:spcAft>
              <a:spcPct val="35000"/>
            </a:spcAft>
            <a:buNone/>
          </a:pPr>
          <a:r>
            <a:rPr lang="en-US" sz="2200" kern="1200"/>
            <a:t>If I posted memes, I probably would come acroos as a top-notch comedian and if people seen that post in the future, they would think that I was the funnyest person in history.</a:t>
          </a:r>
        </a:p>
      </dsp:txBody>
      <dsp:txXfrm>
        <a:off x="1351917" y="2097130"/>
        <a:ext cx="9697082" cy="11704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3F8EF-E141-4F5A-ABD6-E69927CE2374}">
      <dsp:nvSpPr>
        <dsp:cNvPr id="0" name=""/>
        <dsp:cNvSpPr/>
      </dsp:nvSpPr>
      <dsp:spPr>
        <a:xfrm>
          <a:off x="0" y="82558"/>
          <a:ext cx="6525661" cy="141716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Social interactions are twisted in this clip to a more basic and evil way.</a:t>
          </a:r>
        </a:p>
      </dsp:txBody>
      <dsp:txXfrm>
        <a:off x="69180" y="151738"/>
        <a:ext cx="6387301" cy="1278802"/>
      </dsp:txXfrm>
    </dsp:sp>
    <dsp:sp modelId="{B4397A26-F0CE-4178-97A7-790FE0C093F0}">
      <dsp:nvSpPr>
        <dsp:cNvPr id="0" name=""/>
        <dsp:cNvSpPr/>
      </dsp:nvSpPr>
      <dsp:spPr>
        <a:xfrm>
          <a:off x="0" y="1557321"/>
          <a:ext cx="6525661" cy="1417162"/>
        </a:xfrm>
        <a:prstGeom prst="roundRect">
          <a:avLst/>
        </a:prstGeom>
        <a:solidFill>
          <a:schemeClr val="accent2">
            <a:hueOff val="390212"/>
            <a:satOff val="-4135"/>
            <a:lumOff val="-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They are changed from posting for yourself to only for gratifcation from others. Its also changed to shareing opinions to everyone having one or very large groups of one opinion for points from others.</a:t>
          </a:r>
        </a:p>
      </dsp:txBody>
      <dsp:txXfrm>
        <a:off x="69180" y="1626501"/>
        <a:ext cx="6387301" cy="1278802"/>
      </dsp:txXfrm>
    </dsp:sp>
    <dsp:sp modelId="{DFEB9C44-1ACB-498B-A5C4-DC94F8882FAE}">
      <dsp:nvSpPr>
        <dsp:cNvPr id="0" name=""/>
        <dsp:cNvSpPr/>
      </dsp:nvSpPr>
      <dsp:spPr>
        <a:xfrm>
          <a:off x="0" y="3032083"/>
          <a:ext cx="6525661" cy="1417162"/>
        </a:xfrm>
        <a:prstGeom prst="roundRect">
          <a:avLst/>
        </a:prstGeom>
        <a:solidFill>
          <a:schemeClr val="accent2">
            <a:hueOff val="780423"/>
            <a:satOff val="-8271"/>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People must act diffrently to others and pretent to be other people or fake emotions like happyness when they were sad at the time.</a:t>
          </a:r>
        </a:p>
      </dsp:txBody>
      <dsp:txXfrm>
        <a:off x="69180" y="3101263"/>
        <a:ext cx="6387301" cy="12788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04E3C-0E2F-43C2-8037-21B1D2D227D8}">
      <dsp:nvSpPr>
        <dsp:cNvPr id="0" name=""/>
        <dsp:cNvSpPr/>
      </dsp:nvSpPr>
      <dsp:spPr>
        <a:xfrm>
          <a:off x="1851451" y="255795"/>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A07078-6994-4634-B622-E40FA310B930}">
      <dsp:nvSpPr>
        <dsp:cNvPr id="0" name=""/>
        <dsp:cNvSpPr/>
      </dsp:nvSpPr>
      <dsp:spPr>
        <a:xfrm>
          <a:off x="663451" y="2670215"/>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One of the easy ways to find the difference between fact and judgement/opinion is that people always say I think when its judgement/opinion.</a:t>
          </a:r>
        </a:p>
      </dsp:txBody>
      <dsp:txXfrm>
        <a:off x="663451" y="2670215"/>
        <a:ext cx="4320000" cy="720000"/>
      </dsp:txXfrm>
    </dsp:sp>
    <dsp:sp modelId="{688642A9-0A73-4A55-A0CE-D5A4217DC7DC}">
      <dsp:nvSpPr>
        <dsp:cNvPr id="0" name=""/>
        <dsp:cNvSpPr/>
      </dsp:nvSpPr>
      <dsp:spPr>
        <a:xfrm>
          <a:off x="6927451" y="255795"/>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35EF6E-9014-4815-9900-A6D963167B4F}">
      <dsp:nvSpPr>
        <dsp:cNvPr id="0" name=""/>
        <dsp:cNvSpPr/>
      </dsp:nvSpPr>
      <dsp:spPr>
        <a:xfrm>
          <a:off x="5739451" y="2670215"/>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The easyest way to differentiate facts and interpretation is that there is always a second video about a controversy that’s longer with more context all you must do is research a little.</a:t>
          </a:r>
        </a:p>
      </dsp:txBody>
      <dsp:txXfrm>
        <a:off x="5739451" y="2670215"/>
        <a:ext cx="432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E3D24-F861-469F-AA9F-D60EB807EEE5}">
      <dsp:nvSpPr>
        <dsp:cNvPr id="0" name=""/>
        <dsp:cNvSpPr/>
      </dsp:nvSpPr>
      <dsp:spPr>
        <a:xfrm>
          <a:off x="0" y="0"/>
          <a:ext cx="9114466" cy="16407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 put small pieces together and if evidence overlaps It proves that’s a fact and not out of context like a small clip of aperson yelling at another person.</a:t>
          </a:r>
        </a:p>
      </dsp:txBody>
      <dsp:txXfrm>
        <a:off x="48055" y="48055"/>
        <a:ext cx="7418669" cy="1544594"/>
      </dsp:txXfrm>
    </dsp:sp>
    <dsp:sp modelId="{62090E7E-04CB-4EE6-A4EE-1ACD400DB145}">
      <dsp:nvSpPr>
        <dsp:cNvPr id="0" name=""/>
        <dsp:cNvSpPr/>
      </dsp:nvSpPr>
      <dsp:spPr>
        <a:xfrm>
          <a:off x="1608435" y="2005306"/>
          <a:ext cx="9114466" cy="1640704"/>
        </a:xfrm>
        <a:prstGeom prst="roundRect">
          <a:avLst>
            <a:gd name="adj" fmla="val 10000"/>
          </a:avLst>
        </a:prstGeom>
        <a:solidFill>
          <a:schemeClr val="accent2">
            <a:hueOff val="780423"/>
            <a:satOff val="-8271"/>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 also look at every video with a grain of salt knowing it might not have the full picture so I don’t take what I see first as fact as it can be false.</a:t>
          </a:r>
        </a:p>
      </dsp:txBody>
      <dsp:txXfrm>
        <a:off x="1656490" y="2053361"/>
        <a:ext cx="6343463" cy="1544594"/>
      </dsp:txXfrm>
    </dsp:sp>
    <dsp:sp modelId="{A304B270-5D0F-4834-95C7-41D336FCE012}">
      <dsp:nvSpPr>
        <dsp:cNvPr id="0" name=""/>
        <dsp:cNvSpPr/>
      </dsp:nvSpPr>
      <dsp:spPr>
        <a:xfrm>
          <a:off x="8048008" y="1289776"/>
          <a:ext cx="1066458" cy="1066458"/>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287961" y="1289776"/>
        <a:ext cx="586552" cy="8025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C7DCB-FDF2-4669-AACF-5921E3E5216A}">
      <dsp:nvSpPr>
        <dsp:cNvPr id="0" name=""/>
        <dsp:cNvSpPr/>
      </dsp:nvSpPr>
      <dsp:spPr>
        <a:xfrm>
          <a:off x="0" y="0"/>
          <a:ext cx="8256634" cy="65628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hlinkClick xmlns:r="http://schemas.openxmlformats.org/officeDocument/2006/relationships" r:id="rId1"/>
            </a:rPr>
            <a:t>https://tinyurl.com/ugo9xgn</a:t>
          </a:r>
          <a:endParaRPr lang="en-US" sz="2800" kern="1200"/>
        </a:p>
      </dsp:txBody>
      <dsp:txXfrm>
        <a:off x="19222" y="19222"/>
        <a:ext cx="7471669" cy="617837"/>
      </dsp:txXfrm>
    </dsp:sp>
    <dsp:sp modelId="{0AD962F5-811B-4AA3-8E9B-628EAC74D272}">
      <dsp:nvSpPr>
        <dsp:cNvPr id="0" name=""/>
        <dsp:cNvSpPr/>
      </dsp:nvSpPr>
      <dsp:spPr>
        <a:xfrm>
          <a:off x="616566" y="747432"/>
          <a:ext cx="8256634" cy="65628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hlinkClick xmlns:r="http://schemas.openxmlformats.org/officeDocument/2006/relationships" r:id="rId2"/>
            </a:rPr>
            <a:t>https://tinyurl.com/y7y9b3zg</a:t>
          </a:r>
          <a:endParaRPr lang="en-US" sz="2800" kern="1200"/>
        </a:p>
      </dsp:txBody>
      <dsp:txXfrm>
        <a:off x="635788" y="766654"/>
        <a:ext cx="7175040" cy="617837"/>
      </dsp:txXfrm>
    </dsp:sp>
    <dsp:sp modelId="{98F55D43-D0A7-4144-8ED1-2311AAFD02FF}">
      <dsp:nvSpPr>
        <dsp:cNvPr id="0" name=""/>
        <dsp:cNvSpPr/>
      </dsp:nvSpPr>
      <dsp:spPr>
        <a:xfrm>
          <a:off x="1233133" y="1494864"/>
          <a:ext cx="8256634" cy="65628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hlinkClick xmlns:r="http://schemas.openxmlformats.org/officeDocument/2006/relationships" r:id="rId3"/>
            </a:rPr>
            <a:t>https://bit.ly/2unykti</a:t>
          </a:r>
          <a:endParaRPr lang="en-US" sz="2800" kern="1200"/>
        </a:p>
      </dsp:txBody>
      <dsp:txXfrm>
        <a:off x="1252355" y="1514086"/>
        <a:ext cx="7175040" cy="617837"/>
      </dsp:txXfrm>
    </dsp:sp>
    <dsp:sp modelId="{202EEBEC-D26C-4D4F-A54B-3E1211DDC1F7}">
      <dsp:nvSpPr>
        <dsp:cNvPr id="0" name=""/>
        <dsp:cNvSpPr/>
      </dsp:nvSpPr>
      <dsp:spPr>
        <a:xfrm>
          <a:off x="1849700" y="2242296"/>
          <a:ext cx="8256634" cy="65628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hlinkClick xmlns:r="http://schemas.openxmlformats.org/officeDocument/2006/relationships" r:id="rId4"/>
            </a:rPr>
            <a:t>https://bit.ly/2HXNOzh</a:t>
          </a:r>
          <a:endParaRPr lang="en-US" sz="2800" kern="1200"/>
        </a:p>
      </dsp:txBody>
      <dsp:txXfrm>
        <a:off x="1868922" y="2261518"/>
        <a:ext cx="7175040" cy="617837"/>
      </dsp:txXfrm>
    </dsp:sp>
    <dsp:sp modelId="{851D3B84-09A6-46EF-9AF4-C0C4B3AD4C47}">
      <dsp:nvSpPr>
        <dsp:cNvPr id="0" name=""/>
        <dsp:cNvSpPr/>
      </dsp:nvSpPr>
      <dsp:spPr>
        <a:xfrm>
          <a:off x="2466267" y="2989729"/>
          <a:ext cx="8256634" cy="656281"/>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hlinkClick xmlns:r="http://schemas.openxmlformats.org/officeDocument/2006/relationships" r:id="rId5"/>
            </a:rPr>
            <a:t>https://youtu.be/UyWwX_VzIBY</a:t>
          </a:r>
          <a:endParaRPr lang="en-US" sz="2800" kern="1200"/>
        </a:p>
      </dsp:txBody>
      <dsp:txXfrm>
        <a:off x="2485489" y="3008951"/>
        <a:ext cx="7175040" cy="617837"/>
      </dsp:txXfrm>
    </dsp:sp>
    <dsp:sp modelId="{1265F328-27EB-4C10-A651-C2707DC3A22F}">
      <dsp:nvSpPr>
        <dsp:cNvPr id="0" name=""/>
        <dsp:cNvSpPr/>
      </dsp:nvSpPr>
      <dsp:spPr>
        <a:xfrm>
          <a:off x="7830051" y="479450"/>
          <a:ext cx="426583" cy="426583"/>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7926032" y="479450"/>
        <a:ext cx="234621" cy="321004"/>
      </dsp:txXfrm>
    </dsp:sp>
    <dsp:sp modelId="{50DCB96A-BAC9-499D-8962-99F7BBC1EDB0}">
      <dsp:nvSpPr>
        <dsp:cNvPr id="0" name=""/>
        <dsp:cNvSpPr/>
      </dsp:nvSpPr>
      <dsp:spPr>
        <a:xfrm>
          <a:off x="8446618" y="1226882"/>
          <a:ext cx="426583" cy="426583"/>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8542599" y="1226882"/>
        <a:ext cx="234621" cy="321004"/>
      </dsp:txXfrm>
    </dsp:sp>
    <dsp:sp modelId="{8FFCC92B-323C-457B-8B8D-754E14C83108}">
      <dsp:nvSpPr>
        <dsp:cNvPr id="0" name=""/>
        <dsp:cNvSpPr/>
      </dsp:nvSpPr>
      <dsp:spPr>
        <a:xfrm>
          <a:off x="9063184" y="1963376"/>
          <a:ext cx="426583" cy="426583"/>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9159165" y="1963376"/>
        <a:ext cx="234621" cy="321004"/>
      </dsp:txXfrm>
    </dsp:sp>
    <dsp:sp modelId="{304B8961-DD50-4174-9F7E-8F29F1BEDFE0}">
      <dsp:nvSpPr>
        <dsp:cNvPr id="0" name=""/>
        <dsp:cNvSpPr/>
      </dsp:nvSpPr>
      <dsp:spPr>
        <a:xfrm>
          <a:off x="9679751" y="2718101"/>
          <a:ext cx="426583" cy="426583"/>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9775732" y="2718101"/>
        <a:ext cx="234621" cy="32100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3/3/2021</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931907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3/3/2021</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01512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3/3/2021</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01650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3/3/2021</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749885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3/3/2021</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589164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3/3/2021</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955735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3/3/2021</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734512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3/3/2021</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840846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3/3/2021</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855035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3/3/2021</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36243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3/3/2021</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401524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3/3/2021</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65600877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54" r:id="rId6"/>
    <p:sldLayoutId id="2147483750" r:id="rId7"/>
    <p:sldLayoutId id="2147483751" r:id="rId8"/>
    <p:sldLayoutId id="2147483752" r:id="rId9"/>
    <p:sldLayoutId id="2147483753" r:id="rId10"/>
    <p:sldLayoutId id="2147483755"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91560" y="765690"/>
            <a:ext cx="4773663" cy="3306031"/>
          </a:xfrm>
        </p:spPr>
        <p:txBody>
          <a:bodyPr>
            <a:normAutofit/>
          </a:bodyPr>
          <a:lstStyle/>
          <a:p>
            <a:r>
              <a:rPr lang="en-US" dirty="0"/>
              <a:t>My digital learning</a:t>
            </a:r>
          </a:p>
        </p:txBody>
      </p:sp>
      <p:sp>
        <p:nvSpPr>
          <p:cNvPr id="3" name="Subtitle 2"/>
          <p:cNvSpPr>
            <a:spLocks noGrp="1"/>
          </p:cNvSpPr>
          <p:nvPr>
            <p:ph type="subTitle" idx="1"/>
          </p:nvPr>
        </p:nvSpPr>
        <p:spPr>
          <a:xfrm>
            <a:off x="1251261" y="4431888"/>
            <a:ext cx="4054260" cy="1630547"/>
          </a:xfrm>
        </p:spPr>
        <p:txBody>
          <a:bodyPr vert="horz" lIns="91440" tIns="45720" rIns="91440" bIns="45720" rtlCol="0" anchor="t">
            <a:normAutofit/>
          </a:bodyPr>
          <a:lstStyle/>
          <a:p>
            <a:r>
              <a:rPr lang="en-US" dirty="0"/>
              <a:t>Made by </a:t>
            </a:r>
            <a:r>
              <a:rPr lang="en-US" dirty="0" err="1"/>
              <a:t>carlito.lopez</a:t>
            </a:r>
          </a:p>
        </p:txBody>
      </p:sp>
      <p:grpSp>
        <p:nvGrpSpPr>
          <p:cNvPr id="18" name="Group 17">
            <a:extLst>
              <a:ext uri="{FF2B5EF4-FFF2-40B4-BE49-F238E27FC236}">
                <a16:creationId xmlns:a16="http://schemas.microsoft.com/office/drawing/2014/main" id="{2CB9C70C-9B50-4D83-B8B9-1A0FFA2CB1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2693" y="20697"/>
            <a:ext cx="1862695" cy="6816606"/>
            <a:chOff x="9952693" y="20697"/>
            <a:chExt cx="1862695" cy="6816606"/>
          </a:xfrm>
        </p:grpSpPr>
        <p:grpSp>
          <p:nvGrpSpPr>
            <p:cNvPr id="19" name="Group 18">
              <a:extLst>
                <a:ext uri="{FF2B5EF4-FFF2-40B4-BE49-F238E27FC236}">
                  <a16:creationId xmlns:a16="http://schemas.microsoft.com/office/drawing/2014/main" id="{6E1E57A5-A4F5-41D5-9E12-FA914445739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674062" y="20697"/>
              <a:ext cx="1141326" cy="6816606"/>
              <a:chOff x="5889776" y="13394"/>
              <a:chExt cx="1141326" cy="6816606"/>
            </a:xfrm>
          </p:grpSpPr>
          <p:sp>
            <p:nvSpPr>
              <p:cNvPr id="107" name="Freeform 8">
                <a:extLst>
                  <a:ext uri="{FF2B5EF4-FFF2-40B4-BE49-F238E27FC236}">
                    <a16:creationId xmlns:a16="http://schemas.microsoft.com/office/drawing/2014/main" id="{ADBCFAC3-B2EB-4241-B9C9-AC317FCE7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8443"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
                <a:extLst>
                  <a:ext uri="{FF2B5EF4-FFF2-40B4-BE49-F238E27FC236}">
                    <a16:creationId xmlns:a16="http://schemas.microsoft.com/office/drawing/2014/main" id="{86F38B84-C3BC-48A8-9EEF-3077223C4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5468" y="15224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5">
                <a:extLst>
                  <a:ext uri="{FF2B5EF4-FFF2-40B4-BE49-F238E27FC236}">
                    <a16:creationId xmlns:a16="http://schemas.microsoft.com/office/drawing/2014/main" id="{E288352D-6F27-4727-9241-658737B62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9398" y="66643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8">
                <a:extLst>
                  <a:ext uri="{FF2B5EF4-FFF2-40B4-BE49-F238E27FC236}">
                    <a16:creationId xmlns:a16="http://schemas.microsoft.com/office/drawing/2014/main" id="{6AC265CB-8E11-45EF-8A58-9FCB96E0D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2812" y="40969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9">
                <a:extLst>
                  <a:ext uri="{FF2B5EF4-FFF2-40B4-BE49-F238E27FC236}">
                    <a16:creationId xmlns:a16="http://schemas.microsoft.com/office/drawing/2014/main" id="{DABD6D60-E6DC-4EFB-B755-7954BBAB80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2730" y="209657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20">
                <a:extLst>
                  <a:ext uri="{FF2B5EF4-FFF2-40B4-BE49-F238E27FC236}">
                    <a16:creationId xmlns:a16="http://schemas.microsoft.com/office/drawing/2014/main" id="{CF6F209B-B481-49BF-87A6-6201C22D8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97493" y="229412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22">
                <a:extLst>
                  <a:ext uri="{FF2B5EF4-FFF2-40B4-BE49-F238E27FC236}">
                    <a16:creationId xmlns:a16="http://schemas.microsoft.com/office/drawing/2014/main" id="{F1FA7743-5F0C-45CC-8886-334021498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6832" y="112397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23">
                <a:extLst>
                  <a:ext uri="{FF2B5EF4-FFF2-40B4-BE49-F238E27FC236}">
                    <a16:creationId xmlns:a16="http://schemas.microsoft.com/office/drawing/2014/main" id="{916D9D0F-5354-4875-9938-6387BFAEA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0519" y="91140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26">
                <a:extLst>
                  <a:ext uri="{FF2B5EF4-FFF2-40B4-BE49-F238E27FC236}">
                    <a16:creationId xmlns:a16="http://schemas.microsoft.com/office/drawing/2014/main" id="{0E294183-C628-4365-B907-E607D3DB12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7743" y="139511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27">
                <a:extLst>
                  <a:ext uri="{FF2B5EF4-FFF2-40B4-BE49-F238E27FC236}">
                    <a16:creationId xmlns:a16="http://schemas.microsoft.com/office/drawing/2014/main" id="{86EA8FAD-5BF8-4312-84E8-774BCEBB41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8219" y="1832215"/>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28">
                <a:extLst>
                  <a:ext uri="{FF2B5EF4-FFF2-40B4-BE49-F238E27FC236}">
                    <a16:creationId xmlns:a16="http://schemas.microsoft.com/office/drawing/2014/main" id="{3464AF92-0BBD-433C-B88A-B18E00B14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5303" y="160962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30">
                <a:extLst>
                  <a:ext uri="{FF2B5EF4-FFF2-40B4-BE49-F238E27FC236}">
                    <a16:creationId xmlns:a16="http://schemas.microsoft.com/office/drawing/2014/main" id="{F4CE669E-8A98-4951-BC23-D1A03B018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0553" y="115272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3">
                <a:extLst>
                  <a:ext uri="{FF2B5EF4-FFF2-40B4-BE49-F238E27FC236}">
                    <a16:creationId xmlns:a16="http://schemas.microsoft.com/office/drawing/2014/main" id="{5BB7130C-3DF5-4615-BD83-A75F70091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454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51">
                <a:extLst>
                  <a:ext uri="{FF2B5EF4-FFF2-40B4-BE49-F238E27FC236}">
                    <a16:creationId xmlns:a16="http://schemas.microsoft.com/office/drawing/2014/main" id="{EACB7AF9-EA00-4414-8437-3FDDB2E0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751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52">
                <a:extLst>
                  <a:ext uri="{FF2B5EF4-FFF2-40B4-BE49-F238E27FC236}">
                    <a16:creationId xmlns:a16="http://schemas.microsoft.com/office/drawing/2014/main" id="{FC2519C3-3C5A-43C9-9ECF-D097278C18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451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53">
                <a:extLst>
                  <a:ext uri="{FF2B5EF4-FFF2-40B4-BE49-F238E27FC236}">
                    <a16:creationId xmlns:a16="http://schemas.microsoft.com/office/drawing/2014/main" id="{62D72422-4E61-4321-BD7E-B56CC4B1A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60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54">
                <a:extLst>
                  <a:ext uri="{FF2B5EF4-FFF2-40B4-BE49-F238E27FC236}">
                    <a16:creationId xmlns:a16="http://schemas.microsoft.com/office/drawing/2014/main" id="{05F207C0-A03D-4E9A-803E-D82A7BA7E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44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55">
                <a:extLst>
                  <a:ext uri="{FF2B5EF4-FFF2-40B4-BE49-F238E27FC236}">
                    <a16:creationId xmlns:a16="http://schemas.microsoft.com/office/drawing/2014/main" id="{255DAFDD-E023-4FF2-A2A7-6F405C8FC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46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56">
                <a:extLst>
                  <a:ext uri="{FF2B5EF4-FFF2-40B4-BE49-F238E27FC236}">
                    <a16:creationId xmlns:a16="http://schemas.microsoft.com/office/drawing/2014/main" id="{75169B61-B4D2-4C2A-BF18-EB0AC8DE6A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156" y="2293440"/>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57">
                <a:extLst>
                  <a:ext uri="{FF2B5EF4-FFF2-40B4-BE49-F238E27FC236}">
                    <a16:creationId xmlns:a16="http://schemas.microsoft.com/office/drawing/2014/main" id="{32FBF9CB-F983-4A89-A0D9-37056BB65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60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59">
                <a:extLst>
                  <a:ext uri="{FF2B5EF4-FFF2-40B4-BE49-F238E27FC236}">
                    <a16:creationId xmlns:a16="http://schemas.microsoft.com/office/drawing/2014/main" id="{F0884E69-5FA6-4C8C-A64C-DBB313AC2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1059"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60">
                <a:extLst>
                  <a:ext uri="{FF2B5EF4-FFF2-40B4-BE49-F238E27FC236}">
                    <a16:creationId xmlns:a16="http://schemas.microsoft.com/office/drawing/2014/main" id="{ED1FD4E2-312B-48A6-9F17-2D0BD4CFB3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629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61">
                <a:extLst>
                  <a:ext uri="{FF2B5EF4-FFF2-40B4-BE49-F238E27FC236}">
                    <a16:creationId xmlns:a16="http://schemas.microsoft.com/office/drawing/2014/main" id="{EA111918-CFCC-4C23-ADF2-ABCC68A7C5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258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8">
                <a:extLst>
                  <a:ext uri="{FF2B5EF4-FFF2-40B4-BE49-F238E27FC236}">
                    <a16:creationId xmlns:a16="http://schemas.microsoft.com/office/drawing/2014/main" id="{7E5CA7B2-3753-4B7D-A722-D95342BB8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825" y="7210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9">
                <a:extLst>
                  <a:ext uri="{FF2B5EF4-FFF2-40B4-BE49-F238E27FC236}">
                    <a16:creationId xmlns:a16="http://schemas.microsoft.com/office/drawing/2014/main" id="{CC9214A9-8EEB-41B0-83FB-80BEBD9652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54197" y="95208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0">
                <a:extLst>
                  <a:ext uri="{FF2B5EF4-FFF2-40B4-BE49-F238E27FC236}">
                    <a16:creationId xmlns:a16="http://schemas.microsoft.com/office/drawing/2014/main" id="{33157A90-4AF1-4A40-8125-803407C021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856" y="1189882"/>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1">
                <a:extLst>
                  <a:ext uri="{FF2B5EF4-FFF2-40B4-BE49-F238E27FC236}">
                    <a16:creationId xmlns:a16="http://schemas.microsoft.com/office/drawing/2014/main" id="{32D1FB24-5EA3-488F-913F-B3C1BB036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1906" y="2202936"/>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2">
                <a:extLst>
                  <a:ext uri="{FF2B5EF4-FFF2-40B4-BE49-F238E27FC236}">
                    <a16:creationId xmlns:a16="http://schemas.microsoft.com/office/drawing/2014/main" id="{58FC3262-B888-4936-87A0-9A494483A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742" y="198048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3">
                <a:extLst>
                  <a:ext uri="{FF2B5EF4-FFF2-40B4-BE49-F238E27FC236}">
                    <a16:creationId xmlns:a16="http://schemas.microsoft.com/office/drawing/2014/main" id="{127CA728-BAE0-47A3-B0CA-5EB4FD148E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2299" y="1665695"/>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4">
                <a:extLst>
                  <a:ext uri="{FF2B5EF4-FFF2-40B4-BE49-F238E27FC236}">
                    <a16:creationId xmlns:a16="http://schemas.microsoft.com/office/drawing/2014/main" id="{0130CB83-550A-45A8-A9AB-0A9E13429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3315" y="516456"/>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86">
                <a:extLst>
                  <a:ext uri="{FF2B5EF4-FFF2-40B4-BE49-F238E27FC236}">
                    <a16:creationId xmlns:a16="http://schemas.microsoft.com/office/drawing/2014/main" id="{CAEE495A-5C27-457A-BD41-20611D5D0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3284" y="17044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89">
                <a:extLst>
                  <a:ext uri="{FF2B5EF4-FFF2-40B4-BE49-F238E27FC236}">
                    <a16:creationId xmlns:a16="http://schemas.microsoft.com/office/drawing/2014/main" id="{BB1F32F7-014F-45A8-844E-56C76D98A7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087" y="1453344"/>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90">
                <a:extLst>
                  <a:ext uri="{FF2B5EF4-FFF2-40B4-BE49-F238E27FC236}">
                    <a16:creationId xmlns:a16="http://schemas.microsoft.com/office/drawing/2014/main" id="{0CF27E5B-05B7-44DF-94AE-4365D50B8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5939" y="2076253"/>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05">
                <a:extLst>
                  <a:ext uri="{FF2B5EF4-FFF2-40B4-BE49-F238E27FC236}">
                    <a16:creationId xmlns:a16="http://schemas.microsoft.com/office/drawing/2014/main" id="{BEEE0FD8-81BE-4670-A0B1-FD1C19191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9346" y="198194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06">
                <a:extLst>
                  <a:ext uri="{FF2B5EF4-FFF2-40B4-BE49-F238E27FC236}">
                    <a16:creationId xmlns:a16="http://schemas.microsoft.com/office/drawing/2014/main" id="{9F9A6256-1F3C-46D5-8441-488BB1E8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8983" y="589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07">
                <a:extLst>
                  <a:ext uri="{FF2B5EF4-FFF2-40B4-BE49-F238E27FC236}">
                    <a16:creationId xmlns:a16="http://schemas.microsoft.com/office/drawing/2014/main" id="{BD9DB765-92D3-4BCB-918F-60D8DCDD7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4748" y="226901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08">
                <a:extLst>
                  <a:ext uri="{FF2B5EF4-FFF2-40B4-BE49-F238E27FC236}">
                    <a16:creationId xmlns:a16="http://schemas.microsoft.com/office/drawing/2014/main" id="{8AFA6628-0664-424D-905E-6FAE9FCFA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6654" y="11989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09">
                <a:extLst>
                  <a:ext uri="{FF2B5EF4-FFF2-40B4-BE49-F238E27FC236}">
                    <a16:creationId xmlns:a16="http://schemas.microsoft.com/office/drawing/2014/main" id="{433F27B3-462C-45E8-A759-DE553E29A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9851" y="170023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10">
                <a:extLst>
                  <a:ext uri="{FF2B5EF4-FFF2-40B4-BE49-F238E27FC236}">
                    <a16:creationId xmlns:a16="http://schemas.microsoft.com/office/drawing/2014/main" id="{7EC57FD0-F081-4D0F-B32F-E1963A8D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7" y="34123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11">
                <a:extLst>
                  <a:ext uri="{FF2B5EF4-FFF2-40B4-BE49-F238E27FC236}">
                    <a16:creationId xmlns:a16="http://schemas.microsoft.com/office/drawing/2014/main" id="{B268BB25-E444-4C92-83A1-E4D6F070D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7906" y="142873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12">
                <a:extLst>
                  <a:ext uri="{FF2B5EF4-FFF2-40B4-BE49-F238E27FC236}">
                    <a16:creationId xmlns:a16="http://schemas.microsoft.com/office/drawing/2014/main" id="{9468C251-DE21-4B48-9BE9-25473D0F52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7409" y="91007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5">
                <a:extLst>
                  <a:ext uri="{FF2B5EF4-FFF2-40B4-BE49-F238E27FC236}">
                    <a16:creationId xmlns:a16="http://schemas.microsoft.com/office/drawing/2014/main" id="{69374DCE-92DD-446F-9C06-4FD9C171A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3378" y="27651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6">
                <a:extLst>
                  <a:ext uri="{FF2B5EF4-FFF2-40B4-BE49-F238E27FC236}">
                    <a16:creationId xmlns:a16="http://schemas.microsoft.com/office/drawing/2014/main" id="{258E2296-D453-46D9-818C-D207E4968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4905" y="510935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7">
                <a:extLst>
                  <a:ext uri="{FF2B5EF4-FFF2-40B4-BE49-F238E27FC236}">
                    <a16:creationId xmlns:a16="http://schemas.microsoft.com/office/drawing/2014/main" id="{48207F15-77EC-4A91-A365-6895A9C6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3335" y="247888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8">
                <a:extLst>
                  <a:ext uri="{FF2B5EF4-FFF2-40B4-BE49-F238E27FC236}">
                    <a16:creationId xmlns:a16="http://schemas.microsoft.com/office/drawing/2014/main" id="{A96D38DB-9495-4DBE-BDB7-EB1595D38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1783" y="4810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9">
                <a:extLst>
                  <a:ext uri="{FF2B5EF4-FFF2-40B4-BE49-F238E27FC236}">
                    <a16:creationId xmlns:a16="http://schemas.microsoft.com/office/drawing/2014/main" id="{29B258E2-CEDB-45A9-B556-32AC71C4F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9921" y="4529838"/>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1">
                <a:extLst>
                  <a:ext uri="{FF2B5EF4-FFF2-40B4-BE49-F238E27FC236}">
                    <a16:creationId xmlns:a16="http://schemas.microsoft.com/office/drawing/2014/main" id="{2D586C45-5DFF-41ED-AEB9-8F3858E4EC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0282" y="4268606"/>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2">
                <a:extLst>
                  <a:ext uri="{FF2B5EF4-FFF2-40B4-BE49-F238E27FC236}">
                    <a16:creationId xmlns:a16="http://schemas.microsoft.com/office/drawing/2014/main" id="{C9B4633B-7A14-4DFF-9B10-E15DE426C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2058" y="376612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3">
                <a:extLst>
                  <a:ext uri="{FF2B5EF4-FFF2-40B4-BE49-F238E27FC236}">
                    <a16:creationId xmlns:a16="http://schemas.microsoft.com/office/drawing/2014/main" id="{587B182B-8E16-43A1-A782-893619FC2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6523" y="3170095"/>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4">
                <a:extLst>
                  <a:ext uri="{FF2B5EF4-FFF2-40B4-BE49-F238E27FC236}">
                    <a16:creationId xmlns:a16="http://schemas.microsoft.com/office/drawing/2014/main" id="{34A0BA23-5B00-44AE-AB93-135184C1A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7163" y="341002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6">
                <a:extLst>
                  <a:ext uri="{FF2B5EF4-FFF2-40B4-BE49-F238E27FC236}">
                    <a16:creationId xmlns:a16="http://schemas.microsoft.com/office/drawing/2014/main" id="{1A1CF6B8-FC28-43CA-8304-83BA2847C1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00898" y="40091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7">
                <a:extLst>
                  <a:ext uri="{FF2B5EF4-FFF2-40B4-BE49-F238E27FC236}">
                    <a16:creationId xmlns:a16="http://schemas.microsoft.com/office/drawing/2014/main" id="{C79EB67D-4664-48CC-8DFA-137F56370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5877" y="542184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21">
                <a:extLst>
                  <a:ext uri="{FF2B5EF4-FFF2-40B4-BE49-F238E27FC236}">
                    <a16:creationId xmlns:a16="http://schemas.microsoft.com/office/drawing/2014/main" id="{23820013-B618-4C4F-B57E-58DAA2828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83868" y="5732999"/>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25">
                <a:extLst>
                  <a:ext uri="{FF2B5EF4-FFF2-40B4-BE49-F238E27FC236}">
                    <a16:creationId xmlns:a16="http://schemas.microsoft.com/office/drawing/2014/main" id="{E350A463-C2A4-4D68-9E71-B512B0D19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529" y="649826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29">
                <a:extLst>
                  <a:ext uri="{FF2B5EF4-FFF2-40B4-BE49-F238E27FC236}">
                    <a16:creationId xmlns:a16="http://schemas.microsoft.com/office/drawing/2014/main" id="{BC57309A-FF5D-478A-88A0-A4BE3C684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751" y="597170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31">
                <a:extLst>
                  <a:ext uri="{FF2B5EF4-FFF2-40B4-BE49-F238E27FC236}">
                    <a16:creationId xmlns:a16="http://schemas.microsoft.com/office/drawing/2014/main" id="{9F22C4B5-8A6E-47CB-B4D6-98B0D4BB16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3452" y="6281124"/>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32">
                <a:extLst>
                  <a:ext uri="{FF2B5EF4-FFF2-40B4-BE49-F238E27FC236}">
                    <a16:creationId xmlns:a16="http://schemas.microsoft.com/office/drawing/2014/main" id="{7E92F052-D723-495D-868C-296410F5F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463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33">
                <a:extLst>
                  <a:ext uri="{FF2B5EF4-FFF2-40B4-BE49-F238E27FC236}">
                    <a16:creationId xmlns:a16="http://schemas.microsoft.com/office/drawing/2014/main" id="{5C008CF1-8C78-4239-B052-0B5041EDC9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54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34">
                <a:extLst>
                  <a:ext uri="{FF2B5EF4-FFF2-40B4-BE49-F238E27FC236}">
                    <a16:creationId xmlns:a16="http://schemas.microsoft.com/office/drawing/2014/main" id="{539E6F42-09A7-4472-942C-C54A5D7C6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847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35">
                <a:extLst>
                  <a:ext uri="{FF2B5EF4-FFF2-40B4-BE49-F238E27FC236}">
                    <a16:creationId xmlns:a16="http://schemas.microsoft.com/office/drawing/2014/main" id="{6C96C72D-9D17-4980-A553-E066155613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12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36">
                <a:extLst>
                  <a:ext uri="{FF2B5EF4-FFF2-40B4-BE49-F238E27FC236}">
                    <a16:creationId xmlns:a16="http://schemas.microsoft.com/office/drawing/2014/main" id="{45D9847C-95CC-437A-95AF-49C182571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37">
                <a:extLst>
                  <a:ext uri="{FF2B5EF4-FFF2-40B4-BE49-F238E27FC236}">
                    <a16:creationId xmlns:a16="http://schemas.microsoft.com/office/drawing/2014/main" id="{B9D8076A-CA26-41D6-AB76-ED1B86A8DD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803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38">
                <a:extLst>
                  <a:ext uri="{FF2B5EF4-FFF2-40B4-BE49-F238E27FC236}">
                    <a16:creationId xmlns:a16="http://schemas.microsoft.com/office/drawing/2014/main" id="{ACBF348E-212A-4EE2-A9C8-C65E1678C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699"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39">
                <a:extLst>
                  <a:ext uri="{FF2B5EF4-FFF2-40B4-BE49-F238E27FC236}">
                    <a16:creationId xmlns:a16="http://schemas.microsoft.com/office/drawing/2014/main" id="{ADB6AE21-92E4-42D6-BC49-E087976C88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7807"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40">
                <a:extLst>
                  <a:ext uri="{FF2B5EF4-FFF2-40B4-BE49-F238E27FC236}">
                    <a16:creationId xmlns:a16="http://schemas.microsoft.com/office/drawing/2014/main" id="{2A48A234-019E-40CA-95FC-390D168D7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277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41">
                <a:extLst>
                  <a:ext uri="{FF2B5EF4-FFF2-40B4-BE49-F238E27FC236}">
                    <a16:creationId xmlns:a16="http://schemas.microsoft.com/office/drawing/2014/main" id="{0F5FEA51-6853-4BF4-8461-79FD3DDA7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42">
                <a:extLst>
                  <a:ext uri="{FF2B5EF4-FFF2-40B4-BE49-F238E27FC236}">
                    <a16:creationId xmlns:a16="http://schemas.microsoft.com/office/drawing/2014/main" id="{CE655D11-293F-4305-BCA0-196F3D049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443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44">
                <a:extLst>
                  <a:ext uri="{FF2B5EF4-FFF2-40B4-BE49-F238E27FC236}">
                    <a16:creationId xmlns:a16="http://schemas.microsoft.com/office/drawing/2014/main" id="{416E183A-0D9C-4821-BD62-9CA648E96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822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45">
                <a:extLst>
                  <a:ext uri="{FF2B5EF4-FFF2-40B4-BE49-F238E27FC236}">
                    <a16:creationId xmlns:a16="http://schemas.microsoft.com/office/drawing/2014/main" id="{1FA51AD8-7B74-41CF-9A6D-33643002F5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607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46">
                <a:extLst>
                  <a:ext uri="{FF2B5EF4-FFF2-40B4-BE49-F238E27FC236}">
                    <a16:creationId xmlns:a16="http://schemas.microsoft.com/office/drawing/2014/main" id="{C297914E-981E-4D31-9A89-6A68EA2B4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13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47">
                <a:extLst>
                  <a:ext uri="{FF2B5EF4-FFF2-40B4-BE49-F238E27FC236}">
                    <a16:creationId xmlns:a16="http://schemas.microsoft.com/office/drawing/2014/main" id="{C8FE7D07-2ACA-4830-BB98-FE568A1A4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3275"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48">
                <a:extLst>
                  <a:ext uri="{FF2B5EF4-FFF2-40B4-BE49-F238E27FC236}">
                    <a16:creationId xmlns:a16="http://schemas.microsoft.com/office/drawing/2014/main" id="{D8C678D8-D159-48FE-BD0C-2C4A937ACB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853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49">
                <a:extLst>
                  <a:ext uri="{FF2B5EF4-FFF2-40B4-BE49-F238E27FC236}">
                    <a16:creationId xmlns:a16="http://schemas.microsoft.com/office/drawing/2014/main" id="{29574B54-7600-4D46-BCE4-333BD9C7FF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714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62">
                <a:extLst>
                  <a:ext uri="{FF2B5EF4-FFF2-40B4-BE49-F238E27FC236}">
                    <a16:creationId xmlns:a16="http://schemas.microsoft.com/office/drawing/2014/main" id="{71DFCCAC-BC4E-438E-847C-23F9ED6D86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08964" y="2950571"/>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63">
                <a:extLst>
                  <a:ext uri="{FF2B5EF4-FFF2-40B4-BE49-F238E27FC236}">
                    <a16:creationId xmlns:a16="http://schemas.microsoft.com/office/drawing/2014/main" id="{04BC880B-F0A1-4F59-9595-F9757CEA3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0322" y="4089184"/>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64">
                <a:extLst>
                  <a:ext uri="{FF2B5EF4-FFF2-40B4-BE49-F238E27FC236}">
                    <a16:creationId xmlns:a16="http://schemas.microsoft.com/office/drawing/2014/main" id="{BDA2CAA7-50D4-45D1-9987-B04B1B2C9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273" y="26822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65">
                <a:extLst>
                  <a:ext uri="{FF2B5EF4-FFF2-40B4-BE49-F238E27FC236}">
                    <a16:creationId xmlns:a16="http://schemas.microsoft.com/office/drawing/2014/main" id="{0205D403-CB96-4598-840E-C69BE0F85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904" y="382627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66">
                <a:extLst>
                  <a:ext uri="{FF2B5EF4-FFF2-40B4-BE49-F238E27FC236}">
                    <a16:creationId xmlns:a16="http://schemas.microsoft.com/office/drawing/2014/main" id="{C87A8393-9E4F-46F4-8329-B4BA56FA00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86" y="53727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67">
                <a:extLst>
                  <a:ext uri="{FF2B5EF4-FFF2-40B4-BE49-F238E27FC236}">
                    <a16:creationId xmlns:a16="http://schemas.microsoft.com/office/drawing/2014/main" id="{88BE4EC1-3B86-40F5-93A2-50EB4D167E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56866" y="4588736"/>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68">
                <a:extLst>
                  <a:ext uri="{FF2B5EF4-FFF2-40B4-BE49-F238E27FC236}">
                    <a16:creationId xmlns:a16="http://schemas.microsoft.com/office/drawing/2014/main" id="{DAB31707-2BF8-45D1-A32F-9F5C0E30A4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4254" y="324599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69">
                <a:extLst>
                  <a:ext uri="{FF2B5EF4-FFF2-40B4-BE49-F238E27FC236}">
                    <a16:creationId xmlns:a16="http://schemas.microsoft.com/office/drawing/2014/main" id="{9C8FA174-E0E4-49F2-A960-0BE48D3019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63511" y="5654959"/>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70">
                <a:extLst>
                  <a:ext uri="{FF2B5EF4-FFF2-40B4-BE49-F238E27FC236}">
                    <a16:creationId xmlns:a16="http://schemas.microsoft.com/office/drawing/2014/main" id="{9C475233-7BEF-47BB-8A48-185AF3BE77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27724" y="624670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71">
                <a:extLst>
                  <a:ext uri="{FF2B5EF4-FFF2-40B4-BE49-F238E27FC236}">
                    <a16:creationId xmlns:a16="http://schemas.microsoft.com/office/drawing/2014/main" id="{015728E8-62B6-4217-B383-43AA084AA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5054" y="513430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72">
                <a:extLst>
                  <a:ext uri="{FF2B5EF4-FFF2-40B4-BE49-F238E27FC236}">
                    <a16:creationId xmlns:a16="http://schemas.microsoft.com/office/drawing/2014/main" id="{77D689AF-C161-494D-A4B8-B746B0A7D0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1791" y="4907450"/>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73">
                <a:extLst>
                  <a:ext uri="{FF2B5EF4-FFF2-40B4-BE49-F238E27FC236}">
                    <a16:creationId xmlns:a16="http://schemas.microsoft.com/office/drawing/2014/main" id="{9BD9C1D5-8CC9-4FD9-8775-C51FE208D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64" y="4407815"/>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74">
                <a:extLst>
                  <a:ext uri="{FF2B5EF4-FFF2-40B4-BE49-F238E27FC236}">
                    <a16:creationId xmlns:a16="http://schemas.microsoft.com/office/drawing/2014/main" id="{BE04C179-888B-4E0C-AB31-0DAEEDF7F6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616" y="598809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75">
                <a:extLst>
                  <a:ext uri="{FF2B5EF4-FFF2-40B4-BE49-F238E27FC236}">
                    <a16:creationId xmlns:a16="http://schemas.microsoft.com/office/drawing/2014/main" id="{6B7C84F5-868D-4805-9F83-C8A345D3D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625" y="2442495"/>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77">
                <a:extLst>
                  <a:ext uri="{FF2B5EF4-FFF2-40B4-BE49-F238E27FC236}">
                    <a16:creationId xmlns:a16="http://schemas.microsoft.com/office/drawing/2014/main" id="{B86694F4-707C-4741-BA22-5E0CDF61F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871" y="360677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85">
                <a:extLst>
                  <a:ext uri="{FF2B5EF4-FFF2-40B4-BE49-F238E27FC236}">
                    <a16:creationId xmlns:a16="http://schemas.microsoft.com/office/drawing/2014/main" id="{268A4DA4-E5A8-4031-8FB8-C1359830DC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31130" y="643459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87">
                <a:extLst>
                  <a:ext uri="{FF2B5EF4-FFF2-40B4-BE49-F238E27FC236}">
                    <a16:creationId xmlns:a16="http://schemas.microsoft.com/office/drawing/2014/main" id="{2CB62FF0-AEEA-45FC-9BD0-2D100F390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18609" y="665763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88">
                <a:extLst>
                  <a:ext uri="{FF2B5EF4-FFF2-40B4-BE49-F238E27FC236}">
                    <a16:creationId xmlns:a16="http://schemas.microsoft.com/office/drawing/2014/main" id="{753DCB44-0E85-4770-A989-F1B86F20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9170" y="570404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91">
                <a:extLst>
                  <a:ext uri="{FF2B5EF4-FFF2-40B4-BE49-F238E27FC236}">
                    <a16:creationId xmlns:a16="http://schemas.microsoft.com/office/drawing/2014/main" id="{5DA00070-D353-48A9-AFBD-9305424EB7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8166" y="276408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92">
                <a:extLst>
                  <a:ext uri="{FF2B5EF4-FFF2-40B4-BE49-F238E27FC236}">
                    <a16:creationId xmlns:a16="http://schemas.microsoft.com/office/drawing/2014/main" id="{FEF02EE7-A1CD-4F49-9BBC-4F845786B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7206" y="2420506"/>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93">
                <a:extLst>
                  <a:ext uri="{FF2B5EF4-FFF2-40B4-BE49-F238E27FC236}">
                    <a16:creationId xmlns:a16="http://schemas.microsoft.com/office/drawing/2014/main" id="{D94FF856-CBC2-4F9B-8C88-0A61402F9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8" y="3285274"/>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94">
                <a:extLst>
                  <a:ext uri="{FF2B5EF4-FFF2-40B4-BE49-F238E27FC236}">
                    <a16:creationId xmlns:a16="http://schemas.microsoft.com/office/drawing/2014/main" id="{AB7BC1C0-67DD-44B3-AEF8-3046B55C12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01814" y="536745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95">
                <a:extLst>
                  <a:ext uri="{FF2B5EF4-FFF2-40B4-BE49-F238E27FC236}">
                    <a16:creationId xmlns:a16="http://schemas.microsoft.com/office/drawing/2014/main" id="{79D1FD88-FD27-4B5E-9EC2-911808A058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0165" y="305586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96">
                <a:extLst>
                  <a:ext uri="{FF2B5EF4-FFF2-40B4-BE49-F238E27FC236}">
                    <a16:creationId xmlns:a16="http://schemas.microsoft.com/office/drawing/2014/main" id="{C7DE49B6-A789-40DB-B057-37DCE5E41C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5551" y="3575426"/>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97">
                <a:extLst>
                  <a:ext uri="{FF2B5EF4-FFF2-40B4-BE49-F238E27FC236}">
                    <a16:creationId xmlns:a16="http://schemas.microsoft.com/office/drawing/2014/main" id="{5873829D-5204-48B1-8271-B803682D83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54863" y="478427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98">
                <a:extLst>
                  <a:ext uri="{FF2B5EF4-FFF2-40B4-BE49-F238E27FC236}">
                    <a16:creationId xmlns:a16="http://schemas.microsoft.com/office/drawing/2014/main" id="{26F30F65-64C8-44FB-B6BD-0BBAFA3B7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7348" y="426581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99">
                <a:extLst>
                  <a:ext uri="{FF2B5EF4-FFF2-40B4-BE49-F238E27FC236}">
                    <a16:creationId xmlns:a16="http://schemas.microsoft.com/office/drawing/2014/main" id="{193BEA64-7498-46F1-85CC-A5C96EC98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40243" y="447367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00">
                <a:extLst>
                  <a:ext uri="{FF2B5EF4-FFF2-40B4-BE49-F238E27FC236}">
                    <a16:creationId xmlns:a16="http://schemas.microsoft.com/office/drawing/2014/main" id="{B0C67838-49E2-4B6A-AC69-3A6B791DA6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752" y="38942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101">
                <a:extLst>
                  <a:ext uri="{FF2B5EF4-FFF2-40B4-BE49-F238E27FC236}">
                    <a16:creationId xmlns:a16="http://schemas.microsoft.com/office/drawing/2014/main" id="{49A20809-A2DD-4085-B78C-B4BA41E979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4469" y="510246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02">
                <a:extLst>
                  <a:ext uri="{FF2B5EF4-FFF2-40B4-BE49-F238E27FC236}">
                    <a16:creationId xmlns:a16="http://schemas.microsoft.com/office/drawing/2014/main" id="{B775045C-37C7-4493-8D9C-9F99C55F0F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0648" y="5662850"/>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03">
                <a:extLst>
                  <a:ext uri="{FF2B5EF4-FFF2-40B4-BE49-F238E27FC236}">
                    <a16:creationId xmlns:a16="http://schemas.microsoft.com/office/drawing/2014/main" id="{A3BE9A7E-1BA8-46F8-B318-E2ECCBFDC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73556" y="593327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04">
                <a:extLst>
                  <a:ext uri="{FF2B5EF4-FFF2-40B4-BE49-F238E27FC236}">
                    <a16:creationId xmlns:a16="http://schemas.microsoft.com/office/drawing/2014/main" id="{5F1ADC58-BB04-4DC8-AABD-162D83F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9016" y="246418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13">
                <a:extLst>
                  <a:ext uri="{FF2B5EF4-FFF2-40B4-BE49-F238E27FC236}">
                    <a16:creationId xmlns:a16="http://schemas.microsoft.com/office/drawing/2014/main" id="{F994FC45-8DC0-49B0-A05A-B2B1878F3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0357" y="4852103"/>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14">
                <a:extLst>
                  <a:ext uri="{FF2B5EF4-FFF2-40B4-BE49-F238E27FC236}">
                    <a16:creationId xmlns:a16="http://schemas.microsoft.com/office/drawing/2014/main" id="{B0DFE4B7-ABE2-4D83-A5BC-2100890C36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761" y="361841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15">
                <a:extLst>
                  <a:ext uri="{FF2B5EF4-FFF2-40B4-BE49-F238E27FC236}">
                    <a16:creationId xmlns:a16="http://schemas.microsoft.com/office/drawing/2014/main" id="{3875A6F5-143B-4099-A2BA-B42D029810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8048" y="428127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117">
                <a:extLst>
                  <a:ext uri="{FF2B5EF4-FFF2-40B4-BE49-F238E27FC236}">
                    <a16:creationId xmlns:a16="http://schemas.microsoft.com/office/drawing/2014/main" id="{D55AA3FB-BBFD-48A5-A816-17F15A8BA1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5365" y="597695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118">
                <a:extLst>
                  <a:ext uri="{FF2B5EF4-FFF2-40B4-BE49-F238E27FC236}">
                    <a16:creationId xmlns:a16="http://schemas.microsoft.com/office/drawing/2014/main" id="{6069A188-5649-4675-BA50-263D0623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14781" y="655463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119">
                <a:extLst>
                  <a:ext uri="{FF2B5EF4-FFF2-40B4-BE49-F238E27FC236}">
                    <a16:creationId xmlns:a16="http://schemas.microsoft.com/office/drawing/2014/main" id="{FC01152A-5489-44EF-B864-EC4DD7B31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01455" y="628626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8">
                <a:extLst>
                  <a:ext uri="{FF2B5EF4-FFF2-40B4-BE49-F238E27FC236}">
                    <a16:creationId xmlns:a16="http://schemas.microsoft.com/office/drawing/2014/main" id="{D3CAA289-9C0C-490A-9768-49BBD637B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2287"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8">
                <a:extLst>
                  <a:ext uri="{FF2B5EF4-FFF2-40B4-BE49-F238E27FC236}">
                    <a16:creationId xmlns:a16="http://schemas.microsoft.com/office/drawing/2014/main" id="{0ACB33D8-7879-498C-8BC7-4C4F6ECED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2464" y="9710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106">
                <a:extLst>
                  <a:ext uri="{FF2B5EF4-FFF2-40B4-BE49-F238E27FC236}">
                    <a16:creationId xmlns:a16="http://schemas.microsoft.com/office/drawing/2014/main" id="{A6BB204E-D937-4C4D-BCB6-DF9F7A4063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1618" y="671409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Freeform 8">
              <a:extLst>
                <a:ext uri="{FF2B5EF4-FFF2-40B4-BE49-F238E27FC236}">
                  <a16:creationId xmlns:a16="http://schemas.microsoft.com/office/drawing/2014/main" id="{EF447936-9AA6-4873-BD6B-3A7DBBCF4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3502" y="7475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3">
              <a:extLst>
                <a:ext uri="{FF2B5EF4-FFF2-40B4-BE49-F238E27FC236}">
                  <a16:creationId xmlns:a16="http://schemas.microsoft.com/office/drawing/2014/main" id="{CC3E0D11-92C6-4141-B7C5-5B8BA0E40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875" y="600071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51">
              <a:extLst>
                <a:ext uri="{FF2B5EF4-FFF2-40B4-BE49-F238E27FC236}">
                  <a16:creationId xmlns:a16="http://schemas.microsoft.com/office/drawing/2014/main" id="{CA82DB1A-E0D4-4D6D-A64A-868014C794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382" y="577584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52">
              <a:extLst>
                <a:ext uri="{FF2B5EF4-FFF2-40B4-BE49-F238E27FC236}">
                  <a16:creationId xmlns:a16="http://schemas.microsoft.com/office/drawing/2014/main" id="{79E9E5C1-D60A-4EA8-9C04-15595A7BB4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8609" y="643450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53">
              <a:extLst>
                <a:ext uri="{FF2B5EF4-FFF2-40B4-BE49-F238E27FC236}">
                  <a16:creationId xmlns:a16="http://schemas.microsoft.com/office/drawing/2014/main" id="{BAD910CD-D57C-45DA-8A9B-5E3CD57EA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890" y="5548501"/>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4">
              <a:extLst>
                <a:ext uri="{FF2B5EF4-FFF2-40B4-BE49-F238E27FC236}">
                  <a16:creationId xmlns:a16="http://schemas.microsoft.com/office/drawing/2014/main" id="{5402826A-583C-4667-AEF8-DAA4269281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8217" y="621571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5">
              <a:extLst>
                <a:ext uri="{FF2B5EF4-FFF2-40B4-BE49-F238E27FC236}">
                  <a16:creationId xmlns:a16="http://schemas.microsoft.com/office/drawing/2014/main" id="{4E02EBB7-1EC6-4320-B9C9-64E237CB9C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6485" y="534869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6">
              <a:extLst>
                <a:ext uri="{FF2B5EF4-FFF2-40B4-BE49-F238E27FC236}">
                  <a16:creationId xmlns:a16="http://schemas.microsoft.com/office/drawing/2014/main" id="{C62D78D2-A229-4811-9BFA-43C28BC02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447" y="451539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7">
              <a:extLst>
                <a:ext uri="{FF2B5EF4-FFF2-40B4-BE49-F238E27FC236}">
                  <a16:creationId xmlns:a16="http://schemas.microsoft.com/office/drawing/2014/main" id="{50D562C1-4FFF-4863-9D92-339D7D867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588" y="511446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59">
              <a:extLst>
                <a:ext uri="{FF2B5EF4-FFF2-40B4-BE49-F238E27FC236}">
                  <a16:creationId xmlns:a16="http://schemas.microsoft.com/office/drawing/2014/main" id="{49EA74AB-1F40-426C-9606-B571634E0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7517" y="665874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0">
              <a:extLst>
                <a:ext uri="{FF2B5EF4-FFF2-40B4-BE49-F238E27FC236}">
                  <a16:creationId xmlns:a16="http://schemas.microsoft.com/office/drawing/2014/main" id="{24E43341-2786-439A-990F-D4DA152990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0066" y="48125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61">
              <a:extLst>
                <a:ext uri="{FF2B5EF4-FFF2-40B4-BE49-F238E27FC236}">
                  <a16:creationId xmlns:a16="http://schemas.microsoft.com/office/drawing/2014/main" id="{C301CB0C-1558-41B4-B70E-2CC306AB5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7683" y="492022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78">
              <a:extLst>
                <a:ext uri="{FF2B5EF4-FFF2-40B4-BE49-F238E27FC236}">
                  <a16:creationId xmlns:a16="http://schemas.microsoft.com/office/drawing/2014/main" id="{9EFD2F56-A311-4A9C-98DB-DD899F845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3283" y="608534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9">
              <a:extLst>
                <a:ext uri="{FF2B5EF4-FFF2-40B4-BE49-F238E27FC236}">
                  <a16:creationId xmlns:a16="http://schemas.microsoft.com/office/drawing/2014/main" id="{EB1A7473-AA51-43BA-A524-59689C5D46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4838" y="586000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80">
              <a:extLst>
                <a:ext uri="{FF2B5EF4-FFF2-40B4-BE49-F238E27FC236}">
                  <a16:creationId xmlns:a16="http://schemas.microsoft.com/office/drawing/2014/main" id="{515EE26E-DD80-4E28-A9E4-E3C1C9593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9291" y="562547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81">
              <a:extLst>
                <a:ext uri="{FF2B5EF4-FFF2-40B4-BE49-F238E27FC236}">
                  <a16:creationId xmlns:a16="http://schemas.microsoft.com/office/drawing/2014/main" id="{6CA0BB20-E66B-4B1E-A334-03D3C7922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0291" y="45879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2">
              <a:extLst>
                <a:ext uri="{FF2B5EF4-FFF2-40B4-BE49-F238E27FC236}">
                  <a16:creationId xmlns:a16="http://schemas.microsoft.com/office/drawing/2014/main" id="{927E0985-C47E-44F1-874C-8067B5FEEF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861" y="483161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3">
              <a:extLst>
                <a:ext uri="{FF2B5EF4-FFF2-40B4-BE49-F238E27FC236}">
                  <a16:creationId xmlns:a16="http://schemas.microsoft.com/office/drawing/2014/main" id="{F9046F3A-DBB1-4C4D-8D5B-82B836FE4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19646" y="5058270"/>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4">
              <a:extLst>
                <a:ext uri="{FF2B5EF4-FFF2-40B4-BE49-F238E27FC236}">
                  <a16:creationId xmlns:a16="http://schemas.microsoft.com/office/drawing/2014/main" id="{FE7EE438-DD14-4738-A241-20B943B35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8630" y="627687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6">
              <a:extLst>
                <a:ext uri="{FF2B5EF4-FFF2-40B4-BE49-F238E27FC236}">
                  <a16:creationId xmlns:a16="http://schemas.microsoft.com/office/drawing/2014/main" id="{CCD6D4A0-93F3-450E-855C-A0EABF820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208" y="670718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9">
              <a:extLst>
                <a:ext uri="{FF2B5EF4-FFF2-40B4-BE49-F238E27FC236}">
                  <a16:creationId xmlns:a16="http://schemas.microsoft.com/office/drawing/2014/main" id="{FFC49BA2-2C2F-4532-8C33-1DB7C24A9D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0314" y="533508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90">
              <a:extLst>
                <a:ext uri="{FF2B5EF4-FFF2-40B4-BE49-F238E27FC236}">
                  <a16:creationId xmlns:a16="http://schemas.microsoft.com/office/drawing/2014/main" id="{B9C3E3E0-3543-4DB4-9553-C483590B4F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94500" y="4796228"/>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05">
              <a:extLst>
                <a:ext uri="{FF2B5EF4-FFF2-40B4-BE49-F238E27FC236}">
                  <a16:creationId xmlns:a16="http://schemas.microsoft.com/office/drawing/2014/main" id="{D1611641-4970-4C93-B005-82D774C7A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2851" y="480648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6">
              <a:extLst>
                <a:ext uri="{FF2B5EF4-FFF2-40B4-BE49-F238E27FC236}">
                  <a16:creationId xmlns:a16="http://schemas.microsoft.com/office/drawing/2014/main" id="{40083E90-33FD-4861-8B17-340056901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418" y="61952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07">
              <a:extLst>
                <a:ext uri="{FF2B5EF4-FFF2-40B4-BE49-F238E27FC236}">
                  <a16:creationId xmlns:a16="http://schemas.microsoft.com/office/drawing/2014/main" id="{94952852-5E0A-47E7-B0C6-F92962CC25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4157" y="4530841"/>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08">
              <a:extLst>
                <a:ext uri="{FF2B5EF4-FFF2-40B4-BE49-F238E27FC236}">
                  <a16:creationId xmlns:a16="http://schemas.microsoft.com/office/drawing/2014/main" id="{3EA0ADD2-2C5C-4EBB-AC72-FE268D4C6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75038" y="559196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09">
              <a:extLst>
                <a:ext uri="{FF2B5EF4-FFF2-40B4-BE49-F238E27FC236}">
                  <a16:creationId xmlns:a16="http://schemas.microsoft.com/office/drawing/2014/main" id="{CCF7EDDF-9DA6-4F4F-A8D9-6F9D608F9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054" y="509635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0">
              <a:extLst>
                <a:ext uri="{FF2B5EF4-FFF2-40B4-BE49-F238E27FC236}">
                  <a16:creationId xmlns:a16="http://schemas.microsoft.com/office/drawing/2014/main" id="{B4ACE8BD-5655-44BC-9DD6-5791448B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3" y="642598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1">
              <a:extLst>
                <a:ext uri="{FF2B5EF4-FFF2-40B4-BE49-F238E27FC236}">
                  <a16:creationId xmlns:a16="http://schemas.microsoft.com/office/drawing/2014/main" id="{6C8B78B0-ADF5-4E39-8488-83382AF0D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039" y="536541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12">
              <a:extLst>
                <a:ext uri="{FF2B5EF4-FFF2-40B4-BE49-F238E27FC236}">
                  <a16:creationId xmlns:a16="http://schemas.microsoft.com/office/drawing/2014/main" id="{07597995-748E-4B55-A4B9-DF71D499F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7829" y="58897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32">
              <a:extLst>
                <a:ext uri="{FF2B5EF4-FFF2-40B4-BE49-F238E27FC236}">
                  <a16:creationId xmlns:a16="http://schemas.microsoft.com/office/drawing/2014/main" id="{28639BDB-3882-43F7-93C4-66E9F7E41D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021" y="347919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33">
              <a:extLst>
                <a:ext uri="{FF2B5EF4-FFF2-40B4-BE49-F238E27FC236}">
                  <a16:creationId xmlns:a16="http://schemas.microsoft.com/office/drawing/2014/main" id="{8A0AF7DA-1B05-49CD-8367-3C63151C38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18" y="24188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34">
              <a:extLst>
                <a:ext uri="{FF2B5EF4-FFF2-40B4-BE49-F238E27FC236}">
                  <a16:creationId xmlns:a16="http://schemas.microsoft.com/office/drawing/2014/main" id="{9F93108D-4661-454E-8F6E-63F910B186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9926" y="141259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35">
              <a:extLst>
                <a:ext uri="{FF2B5EF4-FFF2-40B4-BE49-F238E27FC236}">
                  <a16:creationId xmlns:a16="http://schemas.microsoft.com/office/drawing/2014/main" id="{87E22E6B-5EC7-473E-9BDF-DDAA9A64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3732" y="186616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36">
              <a:extLst>
                <a:ext uri="{FF2B5EF4-FFF2-40B4-BE49-F238E27FC236}">
                  <a16:creationId xmlns:a16="http://schemas.microsoft.com/office/drawing/2014/main" id="{CADF4DD2-27C7-454B-9F32-B2707E0F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73193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37">
              <a:extLst>
                <a:ext uri="{FF2B5EF4-FFF2-40B4-BE49-F238E27FC236}">
                  <a16:creationId xmlns:a16="http://schemas.microsoft.com/office/drawing/2014/main" id="{718D23B6-4347-4B9E-B3EF-A0A9A13EF3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9866" y="3699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38">
              <a:extLst>
                <a:ext uri="{FF2B5EF4-FFF2-40B4-BE49-F238E27FC236}">
                  <a16:creationId xmlns:a16="http://schemas.microsoft.com/office/drawing/2014/main" id="{D1448697-37CA-47CF-8C3D-F2DF2383A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9791" y="1911761"/>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39">
              <a:extLst>
                <a:ext uri="{FF2B5EF4-FFF2-40B4-BE49-F238E27FC236}">
                  <a16:creationId xmlns:a16="http://schemas.microsoft.com/office/drawing/2014/main" id="{F5D8564C-C91F-4081-B3D0-99AC95260A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138" y="165839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40">
              <a:extLst>
                <a:ext uri="{FF2B5EF4-FFF2-40B4-BE49-F238E27FC236}">
                  <a16:creationId xmlns:a16="http://schemas.microsoft.com/office/drawing/2014/main" id="{E0DFDBCB-F6B7-4C88-8692-AA6C4631E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5630" y="420169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41">
              <a:extLst>
                <a:ext uri="{FF2B5EF4-FFF2-40B4-BE49-F238E27FC236}">
                  <a16:creationId xmlns:a16="http://schemas.microsoft.com/office/drawing/2014/main" id="{03DC3BAD-FDE4-4699-A9B7-0EAF537E3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52440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42">
              <a:extLst>
                <a:ext uri="{FF2B5EF4-FFF2-40B4-BE49-F238E27FC236}">
                  <a16:creationId xmlns:a16="http://schemas.microsoft.com/office/drawing/2014/main" id="{74D2A2BB-B355-444B-A825-BC3124E74D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07663" y="63461"/>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44">
              <a:extLst>
                <a:ext uri="{FF2B5EF4-FFF2-40B4-BE49-F238E27FC236}">
                  <a16:creationId xmlns:a16="http://schemas.microsoft.com/office/drawing/2014/main" id="{6BA13D45-647D-469B-A330-6A1E7C30C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3723" y="27157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45">
              <a:extLst>
                <a:ext uri="{FF2B5EF4-FFF2-40B4-BE49-F238E27FC236}">
                  <a16:creationId xmlns:a16="http://schemas.microsoft.com/office/drawing/2014/main" id="{582FD052-32A0-4DE5-8E13-61623B628E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2582" y="104031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B568485A-4DD9-45DC-A69C-52B08C6E99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6562" y="396907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47">
              <a:extLst>
                <a:ext uri="{FF2B5EF4-FFF2-40B4-BE49-F238E27FC236}">
                  <a16:creationId xmlns:a16="http://schemas.microsoft.com/office/drawing/2014/main" id="{F0289B14-9A38-4873-B5E4-B2AF9B9F48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1833" y="2953392"/>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8">
              <a:extLst>
                <a:ext uri="{FF2B5EF4-FFF2-40B4-BE49-F238E27FC236}">
                  <a16:creationId xmlns:a16="http://schemas.microsoft.com/office/drawing/2014/main" id="{4DFB9DAA-1189-41D2-B2DA-A0C618361A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0754" y="318604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49">
              <a:extLst>
                <a:ext uri="{FF2B5EF4-FFF2-40B4-BE49-F238E27FC236}">
                  <a16:creationId xmlns:a16="http://schemas.microsoft.com/office/drawing/2014/main" id="{CA0ECA5A-2C52-4A35-9066-80A01F7E0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8344" y="29193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2">
              <a:extLst>
                <a:ext uri="{FF2B5EF4-FFF2-40B4-BE49-F238E27FC236}">
                  <a16:creationId xmlns:a16="http://schemas.microsoft.com/office/drawing/2014/main" id="{3969E6EE-0CB6-4C99-A3B8-422FBD6D3A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3486" y="3855812"/>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63">
              <a:extLst>
                <a:ext uri="{FF2B5EF4-FFF2-40B4-BE49-F238E27FC236}">
                  <a16:creationId xmlns:a16="http://schemas.microsoft.com/office/drawing/2014/main" id="{A2C89BE4-E8EA-4862-A49F-74E984B41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1370" y="2668238"/>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4">
              <a:extLst>
                <a:ext uri="{FF2B5EF4-FFF2-40B4-BE49-F238E27FC236}">
                  <a16:creationId xmlns:a16="http://schemas.microsoft.com/office/drawing/2014/main" id="{78DD5330-374E-43EA-B7D6-10BA1F2762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37469" y="409882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65">
              <a:extLst>
                <a:ext uri="{FF2B5EF4-FFF2-40B4-BE49-F238E27FC236}">
                  <a16:creationId xmlns:a16="http://schemas.microsoft.com/office/drawing/2014/main" id="{EBC8CDE9-3229-43F8-A3C1-47A48F36B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2788" y="2976026"/>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66">
              <a:extLst>
                <a:ext uri="{FF2B5EF4-FFF2-40B4-BE49-F238E27FC236}">
                  <a16:creationId xmlns:a16="http://schemas.microsoft.com/office/drawing/2014/main" id="{623FE43E-D941-409A-8679-EACA240146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259" y="1396948"/>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67">
              <a:extLst>
                <a:ext uri="{FF2B5EF4-FFF2-40B4-BE49-F238E27FC236}">
                  <a16:creationId xmlns:a16="http://schemas.microsoft.com/office/drawing/2014/main" id="{1240FB87-B56D-42D4-BB5C-D35C7FB39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8495" y="2174398"/>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8">
              <a:extLst>
                <a:ext uri="{FF2B5EF4-FFF2-40B4-BE49-F238E27FC236}">
                  <a16:creationId xmlns:a16="http://schemas.microsoft.com/office/drawing/2014/main" id="{0E8F864D-8E69-4D35-9BEA-5BC7B0319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3642" y="351142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69">
              <a:extLst>
                <a:ext uri="{FF2B5EF4-FFF2-40B4-BE49-F238E27FC236}">
                  <a16:creationId xmlns:a16="http://schemas.microsoft.com/office/drawing/2014/main" id="{961ED267-A8A8-4A92-AA7D-130EF69D7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142" y="1114703"/>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0">
              <a:extLst>
                <a:ext uri="{FF2B5EF4-FFF2-40B4-BE49-F238E27FC236}">
                  <a16:creationId xmlns:a16="http://schemas.microsoft.com/office/drawing/2014/main" id="{D73E611B-EF5E-4E4B-93BA-0BAD56982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21" y="55886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1">
              <a:extLst>
                <a:ext uri="{FF2B5EF4-FFF2-40B4-BE49-F238E27FC236}">
                  <a16:creationId xmlns:a16="http://schemas.microsoft.com/office/drawing/2014/main" id="{6A5AADC7-B0CE-4F14-A4FE-B5F852D41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6891" y="1656570"/>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2">
              <a:extLst>
                <a:ext uri="{FF2B5EF4-FFF2-40B4-BE49-F238E27FC236}">
                  <a16:creationId xmlns:a16="http://schemas.microsoft.com/office/drawing/2014/main" id="{150B1A56-3AEB-4922-A18D-15B3A9E911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0154" y="188342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73">
              <a:extLst>
                <a:ext uri="{FF2B5EF4-FFF2-40B4-BE49-F238E27FC236}">
                  <a16:creationId xmlns:a16="http://schemas.microsoft.com/office/drawing/2014/main" id="{93CB2ECB-40C7-4CFF-8B96-49D84DBD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5028" y="2389592"/>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74">
              <a:extLst>
                <a:ext uri="{FF2B5EF4-FFF2-40B4-BE49-F238E27FC236}">
                  <a16:creationId xmlns:a16="http://schemas.microsoft.com/office/drawing/2014/main" id="{77082064-D677-4175-9DF3-4AAA29246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81126" y="7725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75">
              <a:extLst>
                <a:ext uri="{FF2B5EF4-FFF2-40B4-BE49-F238E27FC236}">
                  <a16:creationId xmlns:a16="http://schemas.microsoft.com/office/drawing/2014/main" id="{793C90AC-25CB-4BA8-BA64-3BE8674DB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978" y="43606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77">
              <a:extLst>
                <a:ext uri="{FF2B5EF4-FFF2-40B4-BE49-F238E27FC236}">
                  <a16:creationId xmlns:a16="http://schemas.microsoft.com/office/drawing/2014/main" id="{B559AEC6-6EB2-4DB6-AC71-4288F29C33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6692" y="31996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85">
              <a:extLst>
                <a:ext uri="{FF2B5EF4-FFF2-40B4-BE49-F238E27FC236}">
                  <a16:creationId xmlns:a16="http://schemas.microsoft.com/office/drawing/2014/main" id="{FA44E75F-1E67-4CE5-9031-B51E54BBD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360" y="34975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87">
              <a:extLst>
                <a:ext uri="{FF2B5EF4-FFF2-40B4-BE49-F238E27FC236}">
                  <a16:creationId xmlns:a16="http://schemas.microsoft.com/office/drawing/2014/main" id="{5FAED826-72E1-4FD0-B991-CA76C0930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9792" y="13324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88">
              <a:extLst>
                <a:ext uri="{FF2B5EF4-FFF2-40B4-BE49-F238E27FC236}">
                  <a16:creationId xmlns:a16="http://schemas.microsoft.com/office/drawing/2014/main" id="{84FB6649-2CD7-4260-B0FC-6D2AE035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7724" y="117088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91">
              <a:extLst>
                <a:ext uri="{FF2B5EF4-FFF2-40B4-BE49-F238E27FC236}">
                  <a16:creationId xmlns:a16="http://schemas.microsoft.com/office/drawing/2014/main" id="{549A4CFC-747E-4FF8-B1CB-3878D0F67D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6185" y="40357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92">
              <a:extLst>
                <a:ext uri="{FF2B5EF4-FFF2-40B4-BE49-F238E27FC236}">
                  <a16:creationId xmlns:a16="http://schemas.microsoft.com/office/drawing/2014/main" id="{926EB012-839E-4A90-8339-873848A70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991" y="43581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93">
              <a:extLst>
                <a:ext uri="{FF2B5EF4-FFF2-40B4-BE49-F238E27FC236}">
                  <a16:creationId xmlns:a16="http://schemas.microsoft.com/office/drawing/2014/main" id="{6D11170A-0249-475C-8E0C-0B794CB95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2" y="351703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94">
              <a:extLst>
                <a:ext uri="{FF2B5EF4-FFF2-40B4-BE49-F238E27FC236}">
                  <a16:creationId xmlns:a16="http://schemas.microsoft.com/office/drawing/2014/main" id="{19D2AE1F-D795-4379-8688-1424DF2CB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3042" y="1411186"/>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95">
              <a:extLst>
                <a:ext uri="{FF2B5EF4-FFF2-40B4-BE49-F238E27FC236}">
                  <a16:creationId xmlns:a16="http://schemas.microsoft.com/office/drawing/2014/main" id="{5BBCD765-B709-48E1-83D4-A27FE1A93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5073" y="37439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96">
              <a:extLst>
                <a:ext uri="{FF2B5EF4-FFF2-40B4-BE49-F238E27FC236}">
                  <a16:creationId xmlns:a16="http://schemas.microsoft.com/office/drawing/2014/main" id="{EB89A6EA-89CC-47C5-B923-048A0F93A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443" y="319750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97">
              <a:extLst>
                <a:ext uri="{FF2B5EF4-FFF2-40B4-BE49-F238E27FC236}">
                  <a16:creationId xmlns:a16="http://schemas.microsoft.com/office/drawing/2014/main" id="{70AB87C5-FC79-4517-89A3-88FB0D0416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174" y="2106723"/>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98">
              <a:extLst>
                <a:ext uri="{FF2B5EF4-FFF2-40B4-BE49-F238E27FC236}">
                  <a16:creationId xmlns:a16="http://schemas.microsoft.com/office/drawing/2014/main" id="{374FDB0C-76EC-43C7-B107-3307B2AEF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17760" y="253648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99">
              <a:extLst>
                <a:ext uri="{FF2B5EF4-FFF2-40B4-BE49-F238E27FC236}">
                  <a16:creationId xmlns:a16="http://schemas.microsoft.com/office/drawing/2014/main" id="{4982B2F4-4898-4A23-BEC7-E2AD33BB0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03085" y="22861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00">
              <a:extLst>
                <a:ext uri="{FF2B5EF4-FFF2-40B4-BE49-F238E27FC236}">
                  <a16:creationId xmlns:a16="http://schemas.microsoft.com/office/drawing/2014/main" id="{AB2B45CE-3C84-4FE3-8409-31C49E828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4851" y="289335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01">
              <a:extLst>
                <a:ext uri="{FF2B5EF4-FFF2-40B4-BE49-F238E27FC236}">
                  <a16:creationId xmlns:a16="http://schemas.microsoft.com/office/drawing/2014/main" id="{48A088C2-5E77-4673-A7D7-8E46E7D3D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387" y="16973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02">
              <a:extLst>
                <a:ext uri="{FF2B5EF4-FFF2-40B4-BE49-F238E27FC236}">
                  <a16:creationId xmlns:a16="http://schemas.microsoft.com/office/drawing/2014/main" id="{9642E919-6BCB-41DA-AAAE-3F123486D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51044" y="111905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03">
              <a:extLst>
                <a:ext uri="{FF2B5EF4-FFF2-40B4-BE49-F238E27FC236}">
                  <a16:creationId xmlns:a16="http://schemas.microsoft.com/office/drawing/2014/main" id="{5AA62CEA-121A-4FF6-8B2E-196D225C4A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8641" y="8453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4">
              <a:extLst>
                <a:ext uri="{FF2B5EF4-FFF2-40B4-BE49-F238E27FC236}">
                  <a16:creationId xmlns:a16="http://schemas.microsoft.com/office/drawing/2014/main" id="{E496206E-9EDD-47A7-BAD9-4460167B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66993" y="441156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13">
              <a:extLst>
                <a:ext uri="{FF2B5EF4-FFF2-40B4-BE49-F238E27FC236}">
                  <a16:creationId xmlns:a16="http://schemas.microsoft.com/office/drawing/2014/main" id="{9FD93BF0-96C1-4231-8230-3C1A33BBA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2993" y="2020378"/>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14">
              <a:extLst>
                <a:ext uri="{FF2B5EF4-FFF2-40B4-BE49-F238E27FC236}">
                  <a16:creationId xmlns:a16="http://schemas.microsoft.com/office/drawing/2014/main" id="{D7F3D675-753D-4312-87A9-040E98F8F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3133" y="325732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15">
              <a:extLst>
                <a:ext uri="{FF2B5EF4-FFF2-40B4-BE49-F238E27FC236}">
                  <a16:creationId xmlns:a16="http://schemas.microsoft.com/office/drawing/2014/main" id="{7D09B9D8-373A-417E-A5B0-8AEF1F237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8846" y="25944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17">
              <a:extLst>
                <a:ext uri="{FF2B5EF4-FFF2-40B4-BE49-F238E27FC236}">
                  <a16:creationId xmlns:a16="http://schemas.microsoft.com/office/drawing/2014/main" id="{CBBBD0AC-7990-427B-BE17-2C8D66D55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0644" y="89879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18">
              <a:extLst>
                <a:ext uri="{FF2B5EF4-FFF2-40B4-BE49-F238E27FC236}">
                  <a16:creationId xmlns:a16="http://schemas.microsoft.com/office/drawing/2014/main" id="{93003F2B-C96E-47B5-B7E2-E5B05ED4D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7164" y="230530"/>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9">
              <a:extLst>
                <a:ext uri="{FF2B5EF4-FFF2-40B4-BE49-F238E27FC236}">
                  <a16:creationId xmlns:a16="http://schemas.microsoft.com/office/drawing/2014/main" id="{C4F54194-E568-4482-9066-F67B8FF74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4035" y="44423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8">
              <a:extLst>
                <a:ext uri="{FF2B5EF4-FFF2-40B4-BE49-F238E27FC236}">
                  <a16:creationId xmlns:a16="http://schemas.microsoft.com/office/drawing/2014/main" id="{8F0F7188-5F84-4C7B-B78A-BF32127EA0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620" y="651663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8">
              <a:extLst>
                <a:ext uri="{FF2B5EF4-FFF2-40B4-BE49-F238E27FC236}">
                  <a16:creationId xmlns:a16="http://schemas.microsoft.com/office/drawing/2014/main" id="{4F8239CD-C1A6-4DD8-8B1D-FE18CE85E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9481" y="669622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3" descr="Geometric yellow and violet gradient">
            <a:extLst>
              <a:ext uri="{FF2B5EF4-FFF2-40B4-BE49-F238E27FC236}">
                <a16:creationId xmlns:a16="http://schemas.microsoft.com/office/drawing/2014/main" id="{F6BC5266-364D-4CDB-981B-DD8227082E04}"/>
              </a:ext>
            </a:extLst>
          </p:cNvPr>
          <p:cNvPicPr>
            <a:picLocks noChangeAspect="1"/>
          </p:cNvPicPr>
          <p:nvPr/>
        </p:nvPicPr>
        <p:blipFill rotWithShape="1">
          <a:blip r:embed="rId2"/>
          <a:srcRect l="27586" r="37142" b="-8"/>
          <a:stretch/>
        </p:blipFill>
        <p:spPr>
          <a:xfrm>
            <a:off x="7425804" y="1245842"/>
            <a:ext cx="2549366" cy="4517695"/>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F4A234-29BA-4B70-BFC0-64FBB64F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E49BFA-0AA9-4088-9B9C-0DF8119DDC74}"/>
              </a:ext>
            </a:extLst>
          </p:cNvPr>
          <p:cNvSpPr>
            <a:spLocks noGrp="1"/>
          </p:cNvSpPr>
          <p:nvPr>
            <p:ph type="title"/>
          </p:nvPr>
        </p:nvSpPr>
        <p:spPr>
          <a:xfrm>
            <a:off x="1422399" y="701749"/>
            <a:ext cx="9343065" cy="999460"/>
          </a:xfrm>
        </p:spPr>
        <p:txBody>
          <a:bodyPr>
            <a:normAutofit/>
          </a:bodyPr>
          <a:lstStyle/>
          <a:p>
            <a:pPr algn="ctr">
              <a:lnSpc>
                <a:spcPct val="90000"/>
              </a:lnSpc>
            </a:pPr>
            <a:r>
              <a:rPr lang="en-US" sz="1900">
                <a:ea typeface="+mj-lt"/>
                <a:cs typeface="+mj-lt"/>
              </a:rPr>
              <a:t>When you post online do you consider how the post may be seen by others? What it may say about you? Or how that post may be seen in the future? </a:t>
            </a:r>
            <a:endParaRPr lang="en-US" sz="1900"/>
          </a:p>
        </p:txBody>
      </p:sp>
      <p:sp>
        <p:nvSpPr>
          <p:cNvPr id="11" name="Rectangle 10">
            <a:extLst>
              <a:ext uri="{FF2B5EF4-FFF2-40B4-BE49-F238E27FC236}">
                <a16:creationId xmlns:a16="http://schemas.microsoft.com/office/drawing/2014/main" id="{CDA16EB2-8F47-4759-A206-DA4D0FF38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901"/>
            <a:ext cx="12192000" cy="49911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B02DEB6-1F9A-4A0E-BFD1-A75374FD1B6F}"/>
              </a:ext>
            </a:extLst>
          </p:cNvPr>
          <p:cNvGraphicFramePr>
            <a:graphicFrameLocks noGrp="1"/>
          </p:cNvGraphicFramePr>
          <p:nvPr>
            <p:ph idx="1"/>
            <p:extLst>
              <p:ext uri="{D42A27DB-BD31-4B8C-83A1-F6EECF244321}">
                <p14:modId xmlns:p14="http://schemas.microsoft.com/office/powerpoint/2010/main" val="2988915018"/>
              </p:ext>
            </p:extLst>
          </p:nvPr>
        </p:nvGraphicFramePr>
        <p:xfrm>
          <a:off x="571500" y="2372659"/>
          <a:ext cx="11049000" cy="3901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63795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18E4C4-C542-423A-86B1-005141CA52A8}"/>
              </a:ext>
            </a:extLst>
          </p:cNvPr>
          <p:cNvSpPr>
            <a:spLocks noGrp="1"/>
          </p:cNvSpPr>
          <p:nvPr>
            <p:ph type="ctrTitle"/>
          </p:nvPr>
        </p:nvSpPr>
        <p:spPr>
          <a:xfrm>
            <a:off x="7567966" y="1135530"/>
            <a:ext cx="4016188" cy="2892612"/>
          </a:xfrm>
        </p:spPr>
        <p:txBody>
          <a:bodyPr>
            <a:normAutofit/>
          </a:bodyPr>
          <a:lstStyle/>
          <a:p>
            <a:r>
              <a:rPr lang="en-US" sz="4000"/>
              <a:t>Section three</a:t>
            </a:r>
          </a:p>
        </p:txBody>
      </p:sp>
      <p:sp>
        <p:nvSpPr>
          <p:cNvPr id="3" name="Subtitle 2">
            <a:extLst>
              <a:ext uri="{FF2B5EF4-FFF2-40B4-BE49-F238E27FC236}">
                <a16:creationId xmlns:a16="http://schemas.microsoft.com/office/drawing/2014/main" id="{ABB551F9-F569-4A8E-A669-2686E7F34B44}"/>
              </a:ext>
            </a:extLst>
          </p:cNvPr>
          <p:cNvSpPr>
            <a:spLocks noGrp="1"/>
          </p:cNvSpPr>
          <p:nvPr>
            <p:ph type="subTitle" idx="1"/>
          </p:nvPr>
        </p:nvSpPr>
        <p:spPr>
          <a:xfrm>
            <a:off x="8141707" y="4793129"/>
            <a:ext cx="2868706" cy="1563219"/>
          </a:xfrm>
        </p:spPr>
        <p:txBody>
          <a:bodyPr>
            <a:normAutofit/>
          </a:bodyPr>
          <a:lstStyle/>
          <a:p>
            <a:endParaRPr lang="en-US" sz="1200"/>
          </a:p>
        </p:txBody>
      </p:sp>
      <p:pic>
        <p:nvPicPr>
          <p:cNvPr id="5" name="Picture 4" descr="Colourful garland on wooden background">
            <a:extLst>
              <a:ext uri="{FF2B5EF4-FFF2-40B4-BE49-F238E27FC236}">
                <a16:creationId xmlns:a16="http://schemas.microsoft.com/office/drawing/2014/main" id="{43516DDE-22B5-4EB5-AEC9-16454600F78D}"/>
              </a:ext>
            </a:extLst>
          </p:cNvPr>
          <p:cNvPicPr>
            <a:picLocks noChangeAspect="1"/>
          </p:cNvPicPr>
          <p:nvPr/>
        </p:nvPicPr>
        <p:blipFill rotWithShape="1">
          <a:blip r:embed="rId2"/>
          <a:srcRect l="18333" r="15538" b="-9"/>
          <a:stretch/>
        </p:blipFill>
        <p:spPr>
          <a:xfrm>
            <a:off x="20" y="-1"/>
            <a:ext cx="6915093" cy="6858001"/>
          </a:xfrm>
          <a:prstGeom prst="rect">
            <a:avLst/>
          </a:prstGeom>
        </p:spPr>
      </p:pic>
    </p:spTree>
    <p:extLst>
      <p:ext uri="{BB962C8B-B14F-4D97-AF65-F5344CB8AC3E}">
        <p14:creationId xmlns:p14="http://schemas.microsoft.com/office/powerpoint/2010/main" val="1849468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1C35F-02D8-481B-A430-E0361503CD4C}"/>
              </a:ext>
            </a:extLst>
          </p:cNvPr>
          <p:cNvSpPr>
            <a:spLocks noGrp="1"/>
          </p:cNvSpPr>
          <p:nvPr>
            <p:ph type="title"/>
          </p:nvPr>
        </p:nvSpPr>
        <p:spPr/>
        <p:txBody>
          <a:bodyPr>
            <a:normAutofit fontScale="90000"/>
          </a:bodyPr>
          <a:lstStyle/>
          <a:p>
            <a:r>
              <a:rPr lang="en-US" dirty="0">
                <a:ea typeface="+mj-lt"/>
                <a:cs typeface="+mj-lt"/>
              </a:rPr>
              <a:t>Do you see any similarities between the world presented in this video and the world you live in? </a:t>
            </a:r>
            <a:endParaRPr lang="en-US" dirty="0"/>
          </a:p>
        </p:txBody>
      </p:sp>
      <p:sp>
        <p:nvSpPr>
          <p:cNvPr id="3" name="Content Placeholder 2">
            <a:extLst>
              <a:ext uri="{FF2B5EF4-FFF2-40B4-BE49-F238E27FC236}">
                <a16:creationId xmlns:a16="http://schemas.microsoft.com/office/drawing/2014/main" id="{FD32EAF8-A772-4566-8F72-41BBAFDD2970}"/>
              </a:ext>
            </a:extLst>
          </p:cNvPr>
          <p:cNvSpPr>
            <a:spLocks noGrp="1"/>
          </p:cNvSpPr>
          <p:nvPr>
            <p:ph idx="1"/>
          </p:nvPr>
        </p:nvSpPr>
        <p:spPr/>
        <p:txBody>
          <a:bodyPr vert="horz" lIns="91440" tIns="45720" rIns="91440" bIns="45720" rtlCol="0" anchor="t">
            <a:normAutofit/>
          </a:bodyPr>
          <a:lstStyle/>
          <a:p>
            <a:r>
              <a:rPr lang="en-US" dirty="0"/>
              <a:t>That episode of black mirror almost perfectly reflects the way some people feel online in life using social media. The similarities between the both worlds is that some people feel that way and that sometimes not having the popular opinion can change the way people see you as a person,</a:t>
            </a:r>
          </a:p>
          <a:p>
            <a:pPr>
              <a:buClr>
                <a:srgbClr val="C3B2A7"/>
              </a:buClr>
            </a:pPr>
            <a:endParaRPr lang="en-US" dirty="0"/>
          </a:p>
          <a:p>
            <a:pPr>
              <a:buClr>
                <a:srgbClr val="C3B2A7"/>
              </a:buClr>
            </a:pPr>
            <a:r>
              <a:rPr lang="en-US" dirty="0"/>
              <a:t>The difference between the real word and that black mirror episode is that if you don’t post nobody cares and having your own opinion (if its not offensive) docent truly affect you largely. </a:t>
            </a:r>
          </a:p>
        </p:txBody>
      </p:sp>
    </p:spTree>
    <p:extLst>
      <p:ext uri="{BB962C8B-B14F-4D97-AF65-F5344CB8AC3E}">
        <p14:creationId xmlns:p14="http://schemas.microsoft.com/office/powerpoint/2010/main" val="2604960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519B5-4948-40B9-B19E-56EFD4D9E502}"/>
              </a:ext>
            </a:extLst>
          </p:cNvPr>
          <p:cNvSpPr>
            <a:spLocks noGrp="1"/>
          </p:cNvSpPr>
          <p:nvPr>
            <p:ph type="title"/>
          </p:nvPr>
        </p:nvSpPr>
        <p:spPr/>
        <p:txBody>
          <a:bodyPr>
            <a:normAutofit fontScale="90000"/>
          </a:bodyPr>
          <a:lstStyle/>
          <a:p>
            <a:r>
              <a:rPr lang="en-US" dirty="0">
                <a:ea typeface="+mj-lt"/>
                <a:cs typeface="+mj-lt"/>
              </a:rPr>
              <a:t>How does the main character gain and lose points? Why are these points important to her? </a:t>
            </a:r>
            <a:endParaRPr lang="en-US"/>
          </a:p>
        </p:txBody>
      </p:sp>
      <p:sp>
        <p:nvSpPr>
          <p:cNvPr id="3" name="Content Placeholder 2">
            <a:extLst>
              <a:ext uri="{FF2B5EF4-FFF2-40B4-BE49-F238E27FC236}">
                <a16:creationId xmlns:a16="http://schemas.microsoft.com/office/drawing/2014/main" id="{D5F3EE80-4856-4DA4-BA98-E7146AEFB7A4}"/>
              </a:ext>
            </a:extLst>
          </p:cNvPr>
          <p:cNvSpPr>
            <a:spLocks noGrp="1"/>
          </p:cNvSpPr>
          <p:nvPr>
            <p:ph idx="1"/>
          </p:nvPr>
        </p:nvSpPr>
        <p:spPr/>
        <p:txBody>
          <a:bodyPr vert="horz" lIns="91440" tIns="45720" rIns="91440" bIns="45720" rtlCol="0" anchor="t">
            <a:normAutofit/>
          </a:bodyPr>
          <a:lstStyle/>
          <a:p>
            <a:r>
              <a:rPr lang="en-US"/>
              <a:t>The main cjharacter loses points by doing things that others don’t like iof she hurt a dog or in that woarld have a different opinioin she loses points. And she gains points by being a good person in other eyes like having the same opinion and posting on social media what other people like.</a:t>
            </a:r>
          </a:p>
          <a:p>
            <a:pPr>
              <a:buClr>
                <a:srgbClr val="C3B2A7"/>
              </a:buClr>
            </a:pPr>
            <a:endParaRPr lang="en-US" dirty="0"/>
          </a:p>
          <a:p>
            <a:pPr>
              <a:buClr>
                <a:srgbClr val="C3B2A7"/>
              </a:buClr>
            </a:pPr>
            <a:endParaRPr lang="en-US"/>
          </a:p>
        </p:txBody>
      </p:sp>
    </p:spTree>
    <p:extLst>
      <p:ext uri="{BB962C8B-B14F-4D97-AF65-F5344CB8AC3E}">
        <p14:creationId xmlns:p14="http://schemas.microsoft.com/office/powerpoint/2010/main" val="1423919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A551D-F752-4C91-BE57-7B8B972E0D39}"/>
              </a:ext>
            </a:extLst>
          </p:cNvPr>
          <p:cNvSpPr>
            <a:spLocks noGrp="1"/>
          </p:cNvSpPr>
          <p:nvPr>
            <p:ph type="title"/>
          </p:nvPr>
        </p:nvSpPr>
        <p:spPr/>
        <p:txBody>
          <a:bodyPr/>
          <a:lstStyle/>
          <a:p>
            <a:r>
              <a:rPr lang="en-US">
                <a:ea typeface="+mj-lt"/>
                <a:cs typeface="+mj-lt"/>
              </a:rPr>
              <a:t>What value might be derived from this type of social interaction? </a:t>
            </a:r>
            <a:endParaRPr lang="en-US"/>
          </a:p>
        </p:txBody>
      </p:sp>
      <p:sp>
        <p:nvSpPr>
          <p:cNvPr id="3" name="Content Placeholder 2">
            <a:extLst>
              <a:ext uri="{FF2B5EF4-FFF2-40B4-BE49-F238E27FC236}">
                <a16:creationId xmlns:a16="http://schemas.microsoft.com/office/drawing/2014/main" id="{C98FF017-758E-44C5-B288-4060A1B4292B}"/>
              </a:ext>
            </a:extLst>
          </p:cNvPr>
          <p:cNvSpPr>
            <a:spLocks noGrp="1"/>
          </p:cNvSpPr>
          <p:nvPr>
            <p:ph idx="1"/>
          </p:nvPr>
        </p:nvSpPr>
        <p:spPr/>
        <p:txBody>
          <a:bodyPr vert="horz" lIns="91440" tIns="45720" rIns="91440" bIns="45720" rtlCol="0" anchor="t">
            <a:normAutofit/>
          </a:bodyPr>
          <a:lstStyle/>
          <a:p>
            <a:r>
              <a:rPr lang="en-US"/>
              <a:t>They would get ranks and depending on how many points they have they would move up or down the ranks. This action would cause an addiction in all since its how they must live their life throught the eyes and opinions of others or they lose points.</a:t>
            </a:r>
          </a:p>
        </p:txBody>
      </p:sp>
    </p:spTree>
    <p:extLst>
      <p:ext uri="{BB962C8B-B14F-4D97-AF65-F5344CB8AC3E}">
        <p14:creationId xmlns:p14="http://schemas.microsoft.com/office/powerpoint/2010/main" val="1913989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80BC15-6F3E-4EDC-BB73-20706F743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2A6F8F-C686-49E9-A281-EDE56C708723}"/>
              </a:ext>
            </a:extLst>
          </p:cNvPr>
          <p:cNvSpPr>
            <a:spLocks noGrp="1"/>
          </p:cNvSpPr>
          <p:nvPr>
            <p:ph type="title"/>
          </p:nvPr>
        </p:nvSpPr>
        <p:spPr>
          <a:xfrm>
            <a:off x="877326" y="1105647"/>
            <a:ext cx="3782139" cy="3621741"/>
          </a:xfrm>
        </p:spPr>
        <p:txBody>
          <a:bodyPr>
            <a:normAutofit/>
          </a:bodyPr>
          <a:lstStyle/>
          <a:p>
            <a:pPr algn="ctr">
              <a:lnSpc>
                <a:spcPct val="90000"/>
              </a:lnSpc>
            </a:pPr>
            <a:r>
              <a:rPr lang="en-US">
                <a:ea typeface="+mj-lt"/>
                <a:cs typeface="+mj-lt"/>
              </a:rPr>
              <a:t>How are social interactions changed in the world of these clip? </a:t>
            </a:r>
            <a:br>
              <a:rPr lang="en-US" dirty="0">
                <a:ea typeface="+mj-lt"/>
                <a:cs typeface="+mj-lt"/>
              </a:rPr>
            </a:br>
            <a:endParaRPr lang="en-US">
              <a:ea typeface="+mj-lt"/>
              <a:cs typeface="+mj-lt"/>
            </a:endParaRPr>
          </a:p>
        </p:txBody>
      </p:sp>
      <p:grpSp>
        <p:nvGrpSpPr>
          <p:cNvPr id="11" name="Group 10">
            <a:extLst>
              <a:ext uri="{FF2B5EF4-FFF2-40B4-BE49-F238E27FC236}">
                <a16:creationId xmlns:a16="http://schemas.microsoft.com/office/drawing/2014/main" id="{4C8A8758-6178-4720-BC90-28C23033F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5813314"/>
            <a:ext cx="12192031" cy="653700"/>
            <a:chOff x="0" y="5833367"/>
            <a:chExt cx="12243348" cy="653700"/>
          </a:xfrm>
        </p:grpSpPr>
        <p:sp>
          <p:nvSpPr>
            <p:cNvPr id="12" name="Freeform 6">
              <a:extLst>
                <a:ext uri="{FF2B5EF4-FFF2-40B4-BE49-F238E27FC236}">
                  <a16:creationId xmlns:a16="http://schemas.microsoft.com/office/drawing/2014/main" id="{19D4861C-7907-48BF-84E7-96C0E098D4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32866" y="6266740"/>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5">
              <a:extLst>
                <a:ext uri="{FF2B5EF4-FFF2-40B4-BE49-F238E27FC236}">
                  <a16:creationId xmlns:a16="http://schemas.microsoft.com/office/drawing/2014/main" id="{24690199-C217-4DCB-9B31-1A45649B0B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58428" y="583855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06">
              <a:extLst>
                <a:ext uri="{FF2B5EF4-FFF2-40B4-BE49-F238E27FC236}">
                  <a16:creationId xmlns:a16="http://schemas.microsoft.com/office/drawing/2014/main" id="{800D5F55-AC8B-4C26-ABB0-D8D609EC46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0691" y="584998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7">
              <a:extLst>
                <a:ext uri="{FF2B5EF4-FFF2-40B4-BE49-F238E27FC236}">
                  <a16:creationId xmlns:a16="http://schemas.microsoft.com/office/drawing/2014/main" id="{77F70717-3071-4962-8A7C-F9A58151CF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98566" y="592668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08">
              <a:extLst>
                <a:ext uri="{FF2B5EF4-FFF2-40B4-BE49-F238E27FC236}">
                  <a16:creationId xmlns:a16="http://schemas.microsoft.com/office/drawing/2014/main" id="{E16B2E5A-8EC8-4C56-AB77-380486FDF0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3918" y="586222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09">
              <a:extLst>
                <a:ext uri="{FF2B5EF4-FFF2-40B4-BE49-F238E27FC236}">
                  <a16:creationId xmlns:a16="http://schemas.microsoft.com/office/drawing/2014/main" id="{CABAB4BD-890F-4563-A5CA-536788B1E9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65993" y="586548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10">
              <a:extLst>
                <a:ext uri="{FF2B5EF4-FFF2-40B4-BE49-F238E27FC236}">
                  <a16:creationId xmlns:a16="http://schemas.microsoft.com/office/drawing/2014/main" id="{05F36030-F60E-436E-81FE-74DD0776DB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4969" y="586723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11">
              <a:extLst>
                <a:ext uri="{FF2B5EF4-FFF2-40B4-BE49-F238E27FC236}">
                  <a16:creationId xmlns:a16="http://schemas.microsoft.com/office/drawing/2014/main" id="{C87A69CB-2620-4628-9781-88BD40636F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07232" y="587772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12">
              <a:extLst>
                <a:ext uri="{FF2B5EF4-FFF2-40B4-BE49-F238E27FC236}">
                  <a16:creationId xmlns:a16="http://schemas.microsoft.com/office/drawing/2014/main" id="{2DF0B83D-C899-44CA-9B54-A9C57E8EB3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45291" y="583336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22">
              <a:extLst>
                <a:ext uri="{FF2B5EF4-FFF2-40B4-BE49-F238E27FC236}">
                  <a16:creationId xmlns:a16="http://schemas.microsoft.com/office/drawing/2014/main" id="{0ED49C08-BE23-43F9-A421-6CD45C7808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72383" y="616744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23">
              <a:extLst>
                <a:ext uri="{FF2B5EF4-FFF2-40B4-BE49-F238E27FC236}">
                  <a16:creationId xmlns:a16="http://schemas.microsoft.com/office/drawing/2014/main" id="{24F4B005-B785-4A57-9E5A-82D85F00D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0525" y="6136843"/>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30">
              <a:extLst>
                <a:ext uri="{FF2B5EF4-FFF2-40B4-BE49-F238E27FC236}">
                  <a16:creationId xmlns:a16="http://schemas.microsoft.com/office/drawing/2014/main" id="{196ED9B6-969E-4AC4-ACD0-95A421BAB3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67876" y="613368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31">
              <a:extLst>
                <a:ext uri="{FF2B5EF4-FFF2-40B4-BE49-F238E27FC236}">
                  <a16:creationId xmlns:a16="http://schemas.microsoft.com/office/drawing/2014/main" id="{496BF3B0-761A-4454-BE3C-86B4675DC0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3018" y="616458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32">
              <a:extLst>
                <a:ext uri="{FF2B5EF4-FFF2-40B4-BE49-F238E27FC236}">
                  <a16:creationId xmlns:a16="http://schemas.microsoft.com/office/drawing/2014/main" id="{F16259CF-A0BC-4673-91C7-A7D3CDF7C7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80494" y="620600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34">
              <a:extLst>
                <a:ext uri="{FF2B5EF4-FFF2-40B4-BE49-F238E27FC236}">
                  <a16:creationId xmlns:a16="http://schemas.microsoft.com/office/drawing/2014/main" id="{B09A934A-4464-4C9B-ACAD-9128E0B615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76791" y="6211976"/>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35">
              <a:extLst>
                <a:ext uri="{FF2B5EF4-FFF2-40B4-BE49-F238E27FC236}">
                  <a16:creationId xmlns:a16="http://schemas.microsoft.com/office/drawing/2014/main" id="{2E9B2055-E384-472D-91D3-74775CDA16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8831" y="61180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41">
              <a:extLst>
                <a:ext uri="{FF2B5EF4-FFF2-40B4-BE49-F238E27FC236}">
                  <a16:creationId xmlns:a16="http://schemas.microsoft.com/office/drawing/2014/main" id="{B519F0F1-B284-44D5-91E9-5018219AFF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77721" y="619248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91">
              <a:extLst>
                <a:ext uri="{FF2B5EF4-FFF2-40B4-BE49-F238E27FC236}">
                  <a16:creationId xmlns:a16="http://schemas.microsoft.com/office/drawing/2014/main" id="{8379C6B3-49BE-4333-B322-AF02BBB41C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99219" y="592543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92">
              <a:extLst>
                <a:ext uri="{FF2B5EF4-FFF2-40B4-BE49-F238E27FC236}">
                  <a16:creationId xmlns:a16="http://schemas.microsoft.com/office/drawing/2014/main" id="{9E870E95-FCD6-4158-861A-5CEC896F52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43340" y="586221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93">
              <a:extLst>
                <a:ext uri="{FF2B5EF4-FFF2-40B4-BE49-F238E27FC236}">
                  <a16:creationId xmlns:a16="http://schemas.microsoft.com/office/drawing/2014/main" id="{CD22207C-B504-40B2-A1EB-2DC9B8162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25078" y="588477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94">
              <a:extLst>
                <a:ext uri="{FF2B5EF4-FFF2-40B4-BE49-F238E27FC236}">
                  <a16:creationId xmlns:a16="http://schemas.microsoft.com/office/drawing/2014/main" id="{E317ADBB-3E4F-42D2-B7F2-A15924AD5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55785" y="597086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95">
              <a:extLst>
                <a:ext uri="{FF2B5EF4-FFF2-40B4-BE49-F238E27FC236}">
                  <a16:creationId xmlns:a16="http://schemas.microsoft.com/office/drawing/2014/main" id="{6D7188E6-F4DA-4486-938D-F45FE01A26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038154" y="591497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96">
              <a:extLst>
                <a:ext uri="{FF2B5EF4-FFF2-40B4-BE49-F238E27FC236}">
                  <a16:creationId xmlns:a16="http://schemas.microsoft.com/office/drawing/2014/main" id="{0FBC38BC-DE18-4960-A9D4-F24C6F60C0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56561" y="592149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7">
              <a:extLst>
                <a:ext uri="{FF2B5EF4-FFF2-40B4-BE49-F238E27FC236}">
                  <a16:creationId xmlns:a16="http://schemas.microsoft.com/office/drawing/2014/main" id="{1F8EFF99-76BF-4F9B-ADAA-B8D310153B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50229" y="59239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8">
              <a:extLst>
                <a:ext uri="{FF2B5EF4-FFF2-40B4-BE49-F238E27FC236}">
                  <a16:creationId xmlns:a16="http://schemas.microsoft.com/office/drawing/2014/main" id="{76909582-A285-4EA4-AE72-9DBF0D5659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31821" y="592394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9">
              <a:extLst>
                <a:ext uri="{FF2B5EF4-FFF2-40B4-BE49-F238E27FC236}">
                  <a16:creationId xmlns:a16="http://schemas.microsoft.com/office/drawing/2014/main" id="{700BC7B2-0C3D-459F-92C1-3605AA3F09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25006" y="592394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00">
              <a:extLst>
                <a:ext uri="{FF2B5EF4-FFF2-40B4-BE49-F238E27FC236}">
                  <a16:creationId xmlns:a16="http://schemas.microsoft.com/office/drawing/2014/main" id="{D3C4B45C-266A-45BF-98FA-CA5409C462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77354" y="592394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01">
              <a:extLst>
                <a:ext uri="{FF2B5EF4-FFF2-40B4-BE49-F238E27FC236}">
                  <a16:creationId xmlns:a16="http://schemas.microsoft.com/office/drawing/2014/main" id="{C72C1CB8-8213-4EE7-AFFF-B0A74E7A74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74567" y="593047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02">
              <a:extLst>
                <a:ext uri="{FF2B5EF4-FFF2-40B4-BE49-F238E27FC236}">
                  <a16:creationId xmlns:a16="http://schemas.microsoft.com/office/drawing/2014/main" id="{2FF32C41-49E2-459E-9AC4-64269039B1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34759" y="593378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03">
              <a:extLst>
                <a:ext uri="{FF2B5EF4-FFF2-40B4-BE49-F238E27FC236}">
                  <a16:creationId xmlns:a16="http://schemas.microsoft.com/office/drawing/2014/main" id="{06B5D5F0-EA51-440D-81A0-FE60CCFBA9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14652" y="593945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04">
              <a:extLst>
                <a:ext uri="{FF2B5EF4-FFF2-40B4-BE49-F238E27FC236}">
                  <a16:creationId xmlns:a16="http://schemas.microsoft.com/office/drawing/2014/main" id="{6E01758F-8AEC-4155-B791-2A8CB8A482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3918" y="593945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13">
              <a:extLst>
                <a:ext uri="{FF2B5EF4-FFF2-40B4-BE49-F238E27FC236}">
                  <a16:creationId xmlns:a16="http://schemas.microsoft.com/office/drawing/2014/main" id="{626F1B89-B88E-4CE3-90BF-3704BAF48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52139" y="598514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14">
              <a:extLst>
                <a:ext uri="{FF2B5EF4-FFF2-40B4-BE49-F238E27FC236}">
                  <a16:creationId xmlns:a16="http://schemas.microsoft.com/office/drawing/2014/main" id="{BC872037-D6F5-4CE7-A090-32A977A79F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18593" y="598514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15">
              <a:extLst>
                <a:ext uri="{FF2B5EF4-FFF2-40B4-BE49-F238E27FC236}">
                  <a16:creationId xmlns:a16="http://schemas.microsoft.com/office/drawing/2014/main" id="{A620CFBF-D373-4BA6-BE41-62B50B9457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81447" y="599086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17">
              <a:extLst>
                <a:ext uri="{FF2B5EF4-FFF2-40B4-BE49-F238E27FC236}">
                  <a16:creationId xmlns:a16="http://schemas.microsoft.com/office/drawing/2014/main" id="{B7CA6C2F-61C2-486F-B691-E8EB4BA276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76684" y="600310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8">
              <a:extLst>
                <a:ext uri="{FF2B5EF4-FFF2-40B4-BE49-F238E27FC236}">
                  <a16:creationId xmlns:a16="http://schemas.microsoft.com/office/drawing/2014/main" id="{A0073675-5E26-428E-A2F7-2A952D3145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37628" y="600636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9">
              <a:extLst>
                <a:ext uri="{FF2B5EF4-FFF2-40B4-BE49-F238E27FC236}">
                  <a16:creationId xmlns:a16="http://schemas.microsoft.com/office/drawing/2014/main" id="{92F171FA-0CB2-4F4C-A2F3-1B7B6B0289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54193" y="594708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20">
              <a:extLst>
                <a:ext uri="{FF2B5EF4-FFF2-40B4-BE49-F238E27FC236}">
                  <a16:creationId xmlns:a16="http://schemas.microsoft.com/office/drawing/2014/main" id="{ED29B115-F34D-4E41-A4A2-C0CE41C697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22857" y="6249048"/>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21">
              <a:extLst>
                <a:ext uri="{FF2B5EF4-FFF2-40B4-BE49-F238E27FC236}">
                  <a16:creationId xmlns:a16="http://schemas.microsoft.com/office/drawing/2014/main" id="{106009C3-0971-47AF-8BD9-2EC8A6A4B2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37067" y="626003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25">
              <a:extLst>
                <a:ext uri="{FF2B5EF4-FFF2-40B4-BE49-F238E27FC236}">
                  <a16:creationId xmlns:a16="http://schemas.microsoft.com/office/drawing/2014/main" id="{CB010BB8-6FD4-498C-994D-53C8DC7491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14022" y="6238145"/>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26">
              <a:extLst>
                <a:ext uri="{FF2B5EF4-FFF2-40B4-BE49-F238E27FC236}">
                  <a16:creationId xmlns:a16="http://schemas.microsoft.com/office/drawing/2014/main" id="{B8F74E45-2803-4A11-9333-3639A1C2F2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50834" y="6249979"/>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27">
              <a:extLst>
                <a:ext uri="{FF2B5EF4-FFF2-40B4-BE49-F238E27FC236}">
                  <a16:creationId xmlns:a16="http://schemas.microsoft.com/office/drawing/2014/main" id="{AEF03EB9-6D77-4E55-BCF2-4402550D39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25618" y="6249978"/>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28">
              <a:extLst>
                <a:ext uri="{FF2B5EF4-FFF2-40B4-BE49-F238E27FC236}">
                  <a16:creationId xmlns:a16="http://schemas.microsoft.com/office/drawing/2014/main" id="{217D616F-FDFA-439E-8B09-E55F8234B0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52808" y="625324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29">
              <a:extLst>
                <a:ext uri="{FF2B5EF4-FFF2-40B4-BE49-F238E27FC236}">
                  <a16:creationId xmlns:a16="http://schemas.microsoft.com/office/drawing/2014/main" id="{1EB7CB2D-F6AA-4861-B158-DA3E6B923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00604" y="6253241"/>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33">
              <a:extLst>
                <a:ext uri="{FF2B5EF4-FFF2-40B4-BE49-F238E27FC236}">
                  <a16:creationId xmlns:a16="http://schemas.microsoft.com/office/drawing/2014/main" id="{1C9C3C8B-A28D-44DF-AA29-02B28AED71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07420" y="6262219"/>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36">
              <a:extLst>
                <a:ext uri="{FF2B5EF4-FFF2-40B4-BE49-F238E27FC236}">
                  <a16:creationId xmlns:a16="http://schemas.microsoft.com/office/drawing/2014/main" id="{BA82150B-D747-458F-8C52-72FBA52BCD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568517" y="6274085"/>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37">
              <a:extLst>
                <a:ext uri="{FF2B5EF4-FFF2-40B4-BE49-F238E27FC236}">
                  <a16:creationId xmlns:a16="http://schemas.microsoft.com/office/drawing/2014/main" id="{0288BD39-0846-445A-BD81-1E34E0E99E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68636" y="627772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38">
              <a:extLst>
                <a:ext uri="{FF2B5EF4-FFF2-40B4-BE49-F238E27FC236}">
                  <a16:creationId xmlns:a16="http://schemas.microsoft.com/office/drawing/2014/main" id="{B89B3B49-0A7E-4573-9B52-D1B0659831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16079" y="6280172"/>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39">
              <a:extLst>
                <a:ext uri="{FF2B5EF4-FFF2-40B4-BE49-F238E27FC236}">
                  <a16:creationId xmlns:a16="http://schemas.microsoft.com/office/drawing/2014/main" id="{EB447648-FE0A-4D8E-86B8-D38D5F938B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37627" y="628669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40">
              <a:extLst>
                <a:ext uri="{FF2B5EF4-FFF2-40B4-BE49-F238E27FC236}">
                  <a16:creationId xmlns:a16="http://schemas.microsoft.com/office/drawing/2014/main" id="{0F74D32E-67FC-452C-A52B-988DB49843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95618" y="628996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42">
              <a:extLst>
                <a:ext uri="{FF2B5EF4-FFF2-40B4-BE49-F238E27FC236}">
                  <a16:creationId xmlns:a16="http://schemas.microsoft.com/office/drawing/2014/main" id="{48203367-1F19-4C4F-B38D-929816F787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6179" y="6316892"/>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43">
              <a:extLst>
                <a:ext uri="{FF2B5EF4-FFF2-40B4-BE49-F238E27FC236}">
                  <a16:creationId xmlns:a16="http://schemas.microsoft.com/office/drawing/2014/main" id="{FEBB9D94-7802-4607-9BA4-62FB212BFC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93248" y="6320155"/>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44">
              <a:extLst>
                <a:ext uri="{FF2B5EF4-FFF2-40B4-BE49-F238E27FC236}">
                  <a16:creationId xmlns:a16="http://schemas.microsoft.com/office/drawing/2014/main" id="{24743784-06E3-4913-9DFD-2FCBF9D929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61757" y="631689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45">
              <a:extLst>
                <a:ext uri="{FF2B5EF4-FFF2-40B4-BE49-F238E27FC236}">
                  <a16:creationId xmlns:a16="http://schemas.microsoft.com/office/drawing/2014/main" id="{25CD3315-6611-406F-AF95-2EF9F5A5B0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1778" y="632260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8">
              <a:extLst>
                <a:ext uri="{FF2B5EF4-FFF2-40B4-BE49-F238E27FC236}">
                  <a16:creationId xmlns:a16="http://schemas.microsoft.com/office/drawing/2014/main" id="{4B0A51D7-FF65-4E97-9E1A-8C4688E862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27269" y="628058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8">
              <a:extLst>
                <a:ext uri="{FF2B5EF4-FFF2-40B4-BE49-F238E27FC236}">
                  <a16:creationId xmlns:a16="http://schemas.microsoft.com/office/drawing/2014/main" id="{E4E336B8-243A-49D9-9876-4BF3A08D3A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018" y="584276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06">
              <a:extLst>
                <a:ext uri="{FF2B5EF4-FFF2-40B4-BE49-F238E27FC236}">
                  <a16:creationId xmlns:a16="http://schemas.microsoft.com/office/drawing/2014/main" id="{CFBBE0E2-8BDF-4B26-BEBC-DB799B8F6B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0" y="605725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20">
              <a:extLst>
                <a:ext uri="{FF2B5EF4-FFF2-40B4-BE49-F238E27FC236}">
                  <a16:creationId xmlns:a16="http://schemas.microsoft.com/office/drawing/2014/main" id="{A6727626-8944-4EB7-B327-B696FE484D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137524" y="594290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20">
              <a:extLst>
                <a:ext uri="{FF2B5EF4-FFF2-40B4-BE49-F238E27FC236}">
                  <a16:creationId xmlns:a16="http://schemas.microsoft.com/office/drawing/2014/main" id="{D8C4C7E6-114C-4D16-9FC6-1260653C23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19407" y="595169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25">
              <a:extLst>
                <a:ext uri="{FF2B5EF4-FFF2-40B4-BE49-F238E27FC236}">
                  <a16:creationId xmlns:a16="http://schemas.microsoft.com/office/drawing/2014/main" id="{2D373437-2902-4D8A-B887-F6941556C2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28670" y="623115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37">
              <a:extLst>
                <a:ext uri="{FF2B5EF4-FFF2-40B4-BE49-F238E27FC236}">
                  <a16:creationId xmlns:a16="http://schemas.microsoft.com/office/drawing/2014/main" id="{8EB99B25-2662-42DE-8F5D-E0F6F28C85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56267" y="596352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724D4F80-B109-4438-BC6D-ABB522B44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83488" y="6310399"/>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05">
              <a:extLst>
                <a:ext uri="{FF2B5EF4-FFF2-40B4-BE49-F238E27FC236}">
                  <a16:creationId xmlns:a16="http://schemas.microsoft.com/office/drawing/2014/main" id="{F5A66334-17A8-4594-AB17-4C33A955B2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78638" y="599620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06">
              <a:extLst>
                <a:ext uri="{FF2B5EF4-FFF2-40B4-BE49-F238E27FC236}">
                  <a16:creationId xmlns:a16="http://schemas.microsoft.com/office/drawing/2014/main" id="{D12EC8B9-DE60-44BC-9911-A9CD8EF506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30164" y="5950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07">
              <a:extLst>
                <a:ext uri="{FF2B5EF4-FFF2-40B4-BE49-F238E27FC236}">
                  <a16:creationId xmlns:a16="http://schemas.microsoft.com/office/drawing/2014/main" id="{FB7FEAD3-708C-4B79-B452-4445C27780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58039" y="602749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08">
              <a:extLst>
                <a:ext uri="{FF2B5EF4-FFF2-40B4-BE49-F238E27FC236}">
                  <a16:creationId xmlns:a16="http://schemas.microsoft.com/office/drawing/2014/main" id="{8C6933FD-FAB6-403B-9CD4-EF0E06CF79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43391" y="5963034"/>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09">
              <a:extLst>
                <a:ext uri="{FF2B5EF4-FFF2-40B4-BE49-F238E27FC236}">
                  <a16:creationId xmlns:a16="http://schemas.microsoft.com/office/drawing/2014/main" id="{3F4D3F48-1D65-45EB-91E2-BEFFB2440C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34906" y="5995680"/>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10">
              <a:extLst>
                <a:ext uri="{FF2B5EF4-FFF2-40B4-BE49-F238E27FC236}">
                  <a16:creationId xmlns:a16="http://schemas.microsoft.com/office/drawing/2014/main" id="{5FB2CD0B-BF87-4FEC-B6B6-0DA50B9314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51575" y="596804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11">
              <a:extLst>
                <a:ext uri="{FF2B5EF4-FFF2-40B4-BE49-F238E27FC236}">
                  <a16:creationId xmlns:a16="http://schemas.microsoft.com/office/drawing/2014/main" id="{5C2A4452-6B00-411C-80AB-29AE135B45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066705" y="597854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12">
              <a:extLst>
                <a:ext uri="{FF2B5EF4-FFF2-40B4-BE49-F238E27FC236}">
                  <a16:creationId xmlns:a16="http://schemas.microsoft.com/office/drawing/2014/main" id="{9B0D6CF6-D17B-4DC7-828A-773636910C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51876" y="59662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22">
              <a:extLst>
                <a:ext uri="{FF2B5EF4-FFF2-40B4-BE49-F238E27FC236}">
                  <a16:creationId xmlns:a16="http://schemas.microsoft.com/office/drawing/2014/main" id="{E0E5EA9F-6192-466D-BF45-46D9BCE3BD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11861" y="6280580"/>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30">
              <a:extLst>
                <a:ext uri="{FF2B5EF4-FFF2-40B4-BE49-F238E27FC236}">
                  <a16:creationId xmlns:a16="http://schemas.microsoft.com/office/drawing/2014/main" id="{008FF77B-AC18-4E35-BB9B-0CA39278F7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050053" y="6283842"/>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31">
              <a:extLst>
                <a:ext uri="{FF2B5EF4-FFF2-40B4-BE49-F238E27FC236}">
                  <a16:creationId xmlns:a16="http://schemas.microsoft.com/office/drawing/2014/main" id="{F237A1D4-9D62-4DEA-BD39-E5EC93B33B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83480" y="626711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32">
              <a:extLst>
                <a:ext uri="{FF2B5EF4-FFF2-40B4-BE49-F238E27FC236}">
                  <a16:creationId xmlns:a16="http://schemas.microsoft.com/office/drawing/2014/main" id="{CFF6BE31-4842-4659-8D68-63423F8269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39967" y="6306821"/>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34">
              <a:extLst>
                <a:ext uri="{FF2B5EF4-FFF2-40B4-BE49-F238E27FC236}">
                  <a16:creationId xmlns:a16="http://schemas.microsoft.com/office/drawing/2014/main" id="{3EC2112B-E2EC-492A-8AF9-D78F4B4A99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36264" y="631279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35">
              <a:extLst>
                <a:ext uri="{FF2B5EF4-FFF2-40B4-BE49-F238E27FC236}">
                  <a16:creationId xmlns:a16="http://schemas.microsoft.com/office/drawing/2014/main" id="{E71F6428-AC25-4A5A-8439-04768A17B6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7411" y="628546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41">
              <a:extLst>
                <a:ext uri="{FF2B5EF4-FFF2-40B4-BE49-F238E27FC236}">
                  <a16:creationId xmlns:a16="http://schemas.microsoft.com/office/drawing/2014/main" id="{87E919CC-AC41-4F0D-A842-792D7A418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64771" y="626918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91">
              <a:extLst>
                <a:ext uri="{FF2B5EF4-FFF2-40B4-BE49-F238E27FC236}">
                  <a16:creationId xmlns:a16="http://schemas.microsoft.com/office/drawing/2014/main" id="{DE28BE4E-1A59-46FF-810A-A8F9A46F70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58692" y="602625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92">
              <a:extLst>
                <a:ext uri="{FF2B5EF4-FFF2-40B4-BE49-F238E27FC236}">
                  <a16:creationId xmlns:a16="http://schemas.microsoft.com/office/drawing/2014/main" id="{41281533-9B25-42A4-9F50-34B4F24C0E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02813" y="59630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93">
              <a:extLst>
                <a:ext uri="{FF2B5EF4-FFF2-40B4-BE49-F238E27FC236}">
                  <a16:creationId xmlns:a16="http://schemas.microsoft.com/office/drawing/2014/main" id="{E5B56BED-7578-4E42-889D-34AA58F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28451" y="6033253"/>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94">
              <a:extLst>
                <a:ext uri="{FF2B5EF4-FFF2-40B4-BE49-F238E27FC236}">
                  <a16:creationId xmlns:a16="http://schemas.microsoft.com/office/drawing/2014/main" id="{583E2F4A-E235-4600-A80D-18C1C36EE5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15258" y="6071681"/>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95">
              <a:extLst>
                <a:ext uri="{FF2B5EF4-FFF2-40B4-BE49-F238E27FC236}">
                  <a16:creationId xmlns:a16="http://schemas.microsoft.com/office/drawing/2014/main" id="{A3CF799A-9839-4CB1-9381-DCC0C1FE1B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97627" y="601578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96">
              <a:extLst>
                <a:ext uri="{FF2B5EF4-FFF2-40B4-BE49-F238E27FC236}">
                  <a16:creationId xmlns:a16="http://schemas.microsoft.com/office/drawing/2014/main" id="{FCC7DD6E-E0E5-46B9-81B7-3B2F7B3332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16034" y="6022312"/>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97">
              <a:extLst>
                <a:ext uri="{FF2B5EF4-FFF2-40B4-BE49-F238E27FC236}">
                  <a16:creationId xmlns:a16="http://schemas.microsoft.com/office/drawing/2014/main" id="{0D5C974E-4B43-4FFA-8230-DB0E1993C3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09702" y="6024760"/>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98">
              <a:extLst>
                <a:ext uri="{FF2B5EF4-FFF2-40B4-BE49-F238E27FC236}">
                  <a16:creationId xmlns:a16="http://schemas.microsoft.com/office/drawing/2014/main" id="{3C1174EE-071E-4421-BD9C-2C2D84190D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91294" y="6024760"/>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99">
              <a:extLst>
                <a:ext uri="{FF2B5EF4-FFF2-40B4-BE49-F238E27FC236}">
                  <a16:creationId xmlns:a16="http://schemas.microsoft.com/office/drawing/2014/main" id="{6F280CAD-1F1B-4F43-99A3-B2EC2A7F30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84479" y="6024758"/>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0">
              <a:extLst>
                <a:ext uri="{FF2B5EF4-FFF2-40B4-BE49-F238E27FC236}">
                  <a16:creationId xmlns:a16="http://schemas.microsoft.com/office/drawing/2014/main" id="{9C83D9FD-E06E-407B-BA7C-2C2AD5B16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36827" y="60247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1">
              <a:extLst>
                <a:ext uri="{FF2B5EF4-FFF2-40B4-BE49-F238E27FC236}">
                  <a16:creationId xmlns:a16="http://schemas.microsoft.com/office/drawing/2014/main" id="{A1CACEBA-A7A9-45FB-897A-888150011B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34040" y="6031289"/>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04">
              <a:extLst>
                <a:ext uri="{FF2B5EF4-FFF2-40B4-BE49-F238E27FC236}">
                  <a16:creationId xmlns:a16="http://schemas.microsoft.com/office/drawing/2014/main" id="{4A695BE5-DE27-460F-845F-45BB814FE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23391" y="604026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13">
              <a:extLst>
                <a:ext uri="{FF2B5EF4-FFF2-40B4-BE49-F238E27FC236}">
                  <a16:creationId xmlns:a16="http://schemas.microsoft.com/office/drawing/2014/main" id="{77CDD712-F443-4EDC-B663-5EC5ACD7DB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11612" y="608596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14">
              <a:extLst>
                <a:ext uri="{FF2B5EF4-FFF2-40B4-BE49-F238E27FC236}">
                  <a16:creationId xmlns:a16="http://schemas.microsoft.com/office/drawing/2014/main" id="{007246F1-084B-45D9-BDD9-99BB53F6C9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78066" y="608596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15">
              <a:extLst>
                <a:ext uri="{FF2B5EF4-FFF2-40B4-BE49-F238E27FC236}">
                  <a16:creationId xmlns:a16="http://schemas.microsoft.com/office/drawing/2014/main" id="{1EFA42E9-27C0-423D-93C8-794A9683FC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40920" y="60916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20">
              <a:extLst>
                <a:ext uri="{FF2B5EF4-FFF2-40B4-BE49-F238E27FC236}">
                  <a16:creationId xmlns:a16="http://schemas.microsoft.com/office/drawing/2014/main" id="{DFCCEBA8-5961-480A-9134-51605F650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1632" y="6320599"/>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21">
              <a:extLst>
                <a:ext uri="{FF2B5EF4-FFF2-40B4-BE49-F238E27FC236}">
                  <a16:creationId xmlns:a16="http://schemas.microsoft.com/office/drawing/2014/main" id="{00B8B62E-6551-4805-BD5A-5188FE5D3A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87481" y="6343820"/>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25">
              <a:extLst>
                <a:ext uri="{FF2B5EF4-FFF2-40B4-BE49-F238E27FC236}">
                  <a16:creationId xmlns:a16="http://schemas.microsoft.com/office/drawing/2014/main" id="{EB635BC8-61BC-44D5-AA11-9A308B3BA4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73495" y="6338959"/>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26">
              <a:extLst>
                <a:ext uri="{FF2B5EF4-FFF2-40B4-BE49-F238E27FC236}">
                  <a16:creationId xmlns:a16="http://schemas.microsoft.com/office/drawing/2014/main" id="{3C0CF799-2713-48A8-94DF-F8CB5F3324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0307" y="6350793"/>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27">
              <a:extLst>
                <a:ext uri="{FF2B5EF4-FFF2-40B4-BE49-F238E27FC236}">
                  <a16:creationId xmlns:a16="http://schemas.microsoft.com/office/drawing/2014/main" id="{52A7149F-5A3F-4537-981A-974C7409CA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5091" y="6350792"/>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28">
              <a:extLst>
                <a:ext uri="{FF2B5EF4-FFF2-40B4-BE49-F238E27FC236}">
                  <a16:creationId xmlns:a16="http://schemas.microsoft.com/office/drawing/2014/main" id="{5D7163FE-5ADD-41E7-985B-F95E7E0484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12281" y="6354055"/>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29">
              <a:extLst>
                <a:ext uri="{FF2B5EF4-FFF2-40B4-BE49-F238E27FC236}">
                  <a16:creationId xmlns:a16="http://schemas.microsoft.com/office/drawing/2014/main" id="{FA796F21-7CE5-4483-A137-919B3D433B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60077" y="6354055"/>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33">
              <a:extLst>
                <a:ext uri="{FF2B5EF4-FFF2-40B4-BE49-F238E27FC236}">
                  <a16:creationId xmlns:a16="http://schemas.microsoft.com/office/drawing/2014/main" id="{89A8D3E3-3518-4738-B94E-F7DD9818D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66893" y="636303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36">
              <a:extLst>
                <a:ext uri="{FF2B5EF4-FFF2-40B4-BE49-F238E27FC236}">
                  <a16:creationId xmlns:a16="http://schemas.microsoft.com/office/drawing/2014/main" id="{965D7305-50C2-4D93-8832-19DC70C5B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28899" y="6292819"/>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37">
              <a:extLst>
                <a:ext uri="{FF2B5EF4-FFF2-40B4-BE49-F238E27FC236}">
                  <a16:creationId xmlns:a16="http://schemas.microsoft.com/office/drawing/2014/main" id="{04637E45-0880-40BC-B488-4EA4CA4356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28109" y="6378537"/>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38">
              <a:extLst>
                <a:ext uri="{FF2B5EF4-FFF2-40B4-BE49-F238E27FC236}">
                  <a16:creationId xmlns:a16="http://schemas.microsoft.com/office/drawing/2014/main" id="{D938207F-A865-48E5-A15D-FD578BC59D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675552" y="6380986"/>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40">
              <a:extLst>
                <a:ext uri="{FF2B5EF4-FFF2-40B4-BE49-F238E27FC236}">
                  <a16:creationId xmlns:a16="http://schemas.microsoft.com/office/drawing/2014/main" id="{DCD7108A-C70D-4FD9-B91A-0E9F9501AE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55091" y="6390777"/>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42">
              <a:extLst>
                <a:ext uri="{FF2B5EF4-FFF2-40B4-BE49-F238E27FC236}">
                  <a16:creationId xmlns:a16="http://schemas.microsoft.com/office/drawing/2014/main" id="{57FC30BB-0D8F-43B0-910E-7DDE8C933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25652" y="6417706"/>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25">
              <a:extLst>
                <a:ext uri="{FF2B5EF4-FFF2-40B4-BE49-F238E27FC236}">
                  <a16:creationId xmlns:a16="http://schemas.microsoft.com/office/drawing/2014/main" id="{7E9ACE65-00C6-4A75-8F61-CCADAF3EC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88143" y="6331967"/>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37">
              <a:extLst>
                <a:ext uri="{FF2B5EF4-FFF2-40B4-BE49-F238E27FC236}">
                  <a16:creationId xmlns:a16="http://schemas.microsoft.com/office/drawing/2014/main" id="{A66BC798-DA88-404E-ABF9-4334D68972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115740" y="6064338"/>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Content Placeholder 2">
            <a:extLst>
              <a:ext uri="{FF2B5EF4-FFF2-40B4-BE49-F238E27FC236}">
                <a16:creationId xmlns:a16="http://schemas.microsoft.com/office/drawing/2014/main" id="{67134870-C862-4E8A-8952-911B9CB9E0C0}"/>
              </a:ext>
            </a:extLst>
          </p:cNvPr>
          <p:cNvGraphicFramePr>
            <a:graphicFrameLocks noGrp="1"/>
          </p:cNvGraphicFramePr>
          <p:nvPr>
            <p:ph idx="1"/>
            <p:extLst>
              <p:ext uri="{D42A27DB-BD31-4B8C-83A1-F6EECF244321}">
                <p14:modId xmlns:p14="http://schemas.microsoft.com/office/powerpoint/2010/main" val="1658708325"/>
              </p:ext>
            </p:extLst>
          </p:nvPr>
        </p:nvGraphicFramePr>
        <p:xfrm>
          <a:off x="5074567" y="876300"/>
          <a:ext cx="6525661" cy="4531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6561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11BBEEE-A7D4-408F-9CBB-0ED65AAF8D5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83"/>
          <a:stretch/>
        </p:blipFill>
        <p:spPr>
          <a:xfrm>
            <a:off x="-6869" y="5705"/>
            <a:ext cx="12191982" cy="6852295"/>
          </a:xfrm>
          <a:prstGeom prst="rect">
            <a:avLst/>
          </a:prstGeom>
        </p:spPr>
      </p:pic>
      <p:sp>
        <p:nvSpPr>
          <p:cNvPr id="11" name="Rectangle 10">
            <a:extLst>
              <a:ext uri="{FF2B5EF4-FFF2-40B4-BE49-F238E27FC236}">
                <a16:creationId xmlns:a16="http://schemas.microsoft.com/office/drawing/2014/main" id="{646C6347-670A-4289-8E1E-A6D48C2F2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92680" y="4888753"/>
            <a:ext cx="6792885" cy="1969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370DCD-D497-4FA3-9697-83A82999F65F}"/>
              </a:ext>
            </a:extLst>
          </p:cNvPr>
          <p:cNvSpPr>
            <a:spLocks noGrp="1"/>
          </p:cNvSpPr>
          <p:nvPr>
            <p:ph type="ctrTitle"/>
          </p:nvPr>
        </p:nvSpPr>
        <p:spPr>
          <a:xfrm>
            <a:off x="2999769" y="5168348"/>
            <a:ext cx="6178707" cy="860885"/>
          </a:xfrm>
        </p:spPr>
        <p:txBody>
          <a:bodyPr>
            <a:normAutofit/>
          </a:bodyPr>
          <a:lstStyle/>
          <a:p>
            <a:r>
              <a:rPr lang="en-US" sz="4000"/>
              <a:t>Section four</a:t>
            </a:r>
          </a:p>
        </p:txBody>
      </p:sp>
      <p:sp>
        <p:nvSpPr>
          <p:cNvPr id="3" name="Subtitle 2">
            <a:extLst>
              <a:ext uri="{FF2B5EF4-FFF2-40B4-BE49-F238E27FC236}">
                <a16:creationId xmlns:a16="http://schemas.microsoft.com/office/drawing/2014/main" id="{BC30DF00-38F8-417B-AA16-385239C9554E}"/>
              </a:ext>
            </a:extLst>
          </p:cNvPr>
          <p:cNvSpPr>
            <a:spLocks noGrp="1"/>
          </p:cNvSpPr>
          <p:nvPr>
            <p:ph type="subTitle" idx="1"/>
          </p:nvPr>
        </p:nvSpPr>
        <p:spPr>
          <a:xfrm>
            <a:off x="3507288" y="6107953"/>
            <a:ext cx="5163669" cy="490071"/>
          </a:xfrm>
        </p:spPr>
        <p:txBody>
          <a:bodyPr>
            <a:normAutofit/>
          </a:bodyPr>
          <a:lstStyle/>
          <a:p>
            <a:endParaRPr lang="en-US"/>
          </a:p>
        </p:txBody>
      </p:sp>
      <p:grpSp>
        <p:nvGrpSpPr>
          <p:cNvPr id="13" name="Group 12">
            <a:extLst>
              <a:ext uri="{FF2B5EF4-FFF2-40B4-BE49-F238E27FC236}">
                <a16:creationId xmlns:a16="http://schemas.microsoft.com/office/drawing/2014/main" id="{145196E9-03A4-438A-B85E-4CEB070DB3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15" y="5315723"/>
            <a:ext cx="2654651" cy="866556"/>
            <a:chOff x="-16915" y="5315723"/>
            <a:chExt cx="2654651" cy="866556"/>
          </a:xfrm>
        </p:grpSpPr>
        <p:sp>
          <p:nvSpPr>
            <p:cNvPr id="14" name="Freeform 10">
              <a:extLst>
                <a:ext uri="{FF2B5EF4-FFF2-40B4-BE49-F238E27FC236}">
                  <a16:creationId xmlns:a16="http://schemas.microsoft.com/office/drawing/2014/main" id="{982DB46C-F13E-4ED7-90F3-47B25A085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797" y="5318621"/>
              <a:ext cx="163660" cy="104334"/>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FF698AC9-5CD1-4A7F-8D25-5787F7E8E3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7325" y="5333112"/>
              <a:ext cx="143728" cy="85979"/>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8">
              <a:extLst>
                <a:ext uri="{FF2B5EF4-FFF2-40B4-BE49-F238E27FC236}">
                  <a16:creationId xmlns:a16="http://schemas.microsoft.com/office/drawing/2014/main" id="{580965AB-01A6-476C-8F50-ED2350820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6792" y="5315723"/>
              <a:ext cx="163660" cy="92743"/>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9">
              <a:extLst>
                <a:ext uri="{FF2B5EF4-FFF2-40B4-BE49-F238E27FC236}">
                  <a16:creationId xmlns:a16="http://schemas.microsoft.com/office/drawing/2014/main" id="{E3C0DF2F-3170-4A79-ADAA-4BC015B241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8934" y="5422066"/>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2">
              <a:extLst>
                <a:ext uri="{FF2B5EF4-FFF2-40B4-BE49-F238E27FC236}">
                  <a16:creationId xmlns:a16="http://schemas.microsoft.com/office/drawing/2014/main" id="{631A2BD3-8DA4-49DA-961C-2A84252DD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67612" y="5362095"/>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a:extLst>
                <a:ext uri="{FF2B5EF4-FFF2-40B4-BE49-F238E27FC236}">
                  <a16:creationId xmlns:a16="http://schemas.microsoft.com/office/drawing/2014/main" id="{B3462A74-8748-4CC2-A7DC-0F765B7342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4780" y="5365958"/>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6">
              <a:extLst>
                <a:ext uri="{FF2B5EF4-FFF2-40B4-BE49-F238E27FC236}">
                  <a16:creationId xmlns:a16="http://schemas.microsoft.com/office/drawing/2014/main" id="{3FD72CB2-5280-4C42-ABD9-AC2202E75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9687" y="5387211"/>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7">
              <a:extLst>
                <a:ext uri="{FF2B5EF4-FFF2-40B4-BE49-F238E27FC236}">
                  <a16:creationId xmlns:a16="http://schemas.microsoft.com/office/drawing/2014/main" id="{7BB6BA01-F7D6-431B-97F7-2DAD44DF93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14235" y="5387211"/>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8">
              <a:extLst>
                <a:ext uri="{FF2B5EF4-FFF2-40B4-BE49-F238E27FC236}">
                  <a16:creationId xmlns:a16="http://schemas.microsoft.com/office/drawing/2014/main" id="{6CBFA44B-13FA-4E01-8EC8-3C2E03DC7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38324" y="5419091"/>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30">
              <a:extLst>
                <a:ext uri="{FF2B5EF4-FFF2-40B4-BE49-F238E27FC236}">
                  <a16:creationId xmlns:a16="http://schemas.microsoft.com/office/drawing/2014/main" id="{0B5F8AEE-90EF-4529-B573-77F764D89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29508" y="5437447"/>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3">
              <a:extLst>
                <a:ext uri="{FF2B5EF4-FFF2-40B4-BE49-F238E27FC236}">
                  <a16:creationId xmlns:a16="http://schemas.microsoft.com/office/drawing/2014/main" id="{56BAE621-EB8E-4E88-9B1A-F840BFE658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5539" y="5655776"/>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1">
              <a:extLst>
                <a:ext uri="{FF2B5EF4-FFF2-40B4-BE49-F238E27FC236}">
                  <a16:creationId xmlns:a16="http://schemas.microsoft.com/office/drawing/2014/main" id="{14B4DED6-A4BF-4F3B-B1FC-82825676B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4310" y="5695386"/>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2">
              <a:extLst>
                <a:ext uri="{FF2B5EF4-FFF2-40B4-BE49-F238E27FC236}">
                  <a16:creationId xmlns:a16="http://schemas.microsoft.com/office/drawing/2014/main" id="{E93A246E-C93F-4DCB-8EB4-8AE46BC81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8689" y="5702146"/>
              <a:ext cx="140580" cy="96607"/>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3">
              <a:extLst>
                <a:ext uri="{FF2B5EF4-FFF2-40B4-BE49-F238E27FC236}">
                  <a16:creationId xmlns:a16="http://schemas.microsoft.com/office/drawing/2014/main" id="{2D8ABAA9-E978-42EE-9895-4A97F33EA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2878" y="5708910"/>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4">
              <a:extLst>
                <a:ext uri="{FF2B5EF4-FFF2-40B4-BE49-F238E27FC236}">
                  <a16:creationId xmlns:a16="http://schemas.microsoft.com/office/drawing/2014/main" id="{1BDBC350-8F9F-44B7-8860-EE05E4556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6967" y="5706011"/>
              <a:ext cx="159463" cy="124621"/>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55">
              <a:extLst>
                <a:ext uri="{FF2B5EF4-FFF2-40B4-BE49-F238E27FC236}">
                  <a16:creationId xmlns:a16="http://schemas.microsoft.com/office/drawing/2014/main" id="{8CC1825B-07E8-4D9A-99FC-AF22F9D705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63122" y="5712773"/>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7">
              <a:extLst>
                <a:ext uri="{FF2B5EF4-FFF2-40B4-BE49-F238E27FC236}">
                  <a16:creationId xmlns:a16="http://schemas.microsoft.com/office/drawing/2014/main" id="{C48670A5-7175-4E13-BCF9-70B92BFB75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20153" y="5708910"/>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9">
              <a:extLst>
                <a:ext uri="{FF2B5EF4-FFF2-40B4-BE49-F238E27FC236}">
                  <a16:creationId xmlns:a16="http://schemas.microsoft.com/office/drawing/2014/main" id="{F4203D1F-0C38-4CC7-9667-06D9169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2641" y="5752382"/>
              <a:ext cx="146874" cy="92743"/>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0">
              <a:extLst>
                <a:ext uri="{FF2B5EF4-FFF2-40B4-BE49-F238E27FC236}">
                  <a16:creationId xmlns:a16="http://schemas.microsoft.com/office/drawing/2014/main" id="{7C6039CA-A1B7-4086-B035-CF1A0B147A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83476" y="5759145"/>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61">
              <a:extLst>
                <a:ext uri="{FF2B5EF4-FFF2-40B4-BE49-F238E27FC236}">
                  <a16:creationId xmlns:a16="http://schemas.microsoft.com/office/drawing/2014/main" id="{BCF25F37-4F50-4174-88D1-A3A43F614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75125" y="5777501"/>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78">
              <a:extLst>
                <a:ext uri="{FF2B5EF4-FFF2-40B4-BE49-F238E27FC236}">
                  <a16:creationId xmlns:a16="http://schemas.microsoft.com/office/drawing/2014/main" id="{F076F369-289A-4E93-BF39-B4C99E16B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77682" y="5999693"/>
              <a:ext cx="175200" cy="88879"/>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9">
              <a:extLst>
                <a:ext uri="{FF2B5EF4-FFF2-40B4-BE49-F238E27FC236}">
                  <a16:creationId xmlns:a16="http://schemas.microsoft.com/office/drawing/2014/main" id="{F014AE29-4A4C-418D-8D72-233AECCE70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989" y="6002592"/>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0">
              <a:extLst>
                <a:ext uri="{FF2B5EF4-FFF2-40B4-BE49-F238E27FC236}">
                  <a16:creationId xmlns:a16="http://schemas.microsoft.com/office/drawing/2014/main" id="{169B666F-51A1-4D47-851D-BF226C536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41048" y="6010321"/>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1">
              <a:extLst>
                <a:ext uri="{FF2B5EF4-FFF2-40B4-BE49-F238E27FC236}">
                  <a16:creationId xmlns:a16="http://schemas.microsoft.com/office/drawing/2014/main" id="{1D47E7BB-91A2-4C01-848C-7528FB8DC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25393" y="6033732"/>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2">
              <a:extLst>
                <a:ext uri="{FF2B5EF4-FFF2-40B4-BE49-F238E27FC236}">
                  <a16:creationId xmlns:a16="http://schemas.microsoft.com/office/drawing/2014/main" id="{E8C443E6-6590-4FA5-9143-C734D59DC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09181" y="6017051"/>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3">
              <a:extLst>
                <a:ext uri="{FF2B5EF4-FFF2-40B4-BE49-F238E27FC236}">
                  <a16:creationId xmlns:a16="http://schemas.microsoft.com/office/drawing/2014/main" id="{8AE369CB-90BC-49E0-84E4-E46339759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54774" y="5995829"/>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4">
              <a:extLst>
                <a:ext uri="{FF2B5EF4-FFF2-40B4-BE49-F238E27FC236}">
                  <a16:creationId xmlns:a16="http://schemas.microsoft.com/office/drawing/2014/main" id="{DC1D6E23-7CDE-45A3-B8E0-2C5D1BDE7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53175" y="6023846"/>
              <a:ext cx="155267" cy="104334"/>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86">
              <a:extLst>
                <a:ext uri="{FF2B5EF4-FFF2-40B4-BE49-F238E27FC236}">
                  <a16:creationId xmlns:a16="http://schemas.microsoft.com/office/drawing/2014/main" id="{AF542CA1-45D2-4197-B34E-0A63A758B2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039" y="5997552"/>
              <a:ext cx="155267" cy="133317"/>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89">
              <a:extLst>
                <a:ext uri="{FF2B5EF4-FFF2-40B4-BE49-F238E27FC236}">
                  <a16:creationId xmlns:a16="http://schemas.microsoft.com/office/drawing/2014/main" id="{5ED5642D-E343-41C8-8FF3-3368A86601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07910" y="6020947"/>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90">
              <a:extLst>
                <a:ext uri="{FF2B5EF4-FFF2-40B4-BE49-F238E27FC236}">
                  <a16:creationId xmlns:a16="http://schemas.microsoft.com/office/drawing/2014/main" id="{BDD03E24-B855-4A54-9C06-9665F8E964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28967" y="6096297"/>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4B98C702-29E3-4C5E-AA82-64BAC1F2A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915" y="5717258"/>
              <a:ext cx="155267" cy="104334"/>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a:extLst>
              <a:ext uri="{FF2B5EF4-FFF2-40B4-BE49-F238E27FC236}">
                <a16:creationId xmlns:a16="http://schemas.microsoft.com/office/drawing/2014/main" id="{EDB9709B-28DB-4BE5-9BA0-118925967E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37993" y="5355502"/>
            <a:ext cx="2606653" cy="855929"/>
            <a:chOff x="9537993" y="5355502"/>
            <a:chExt cx="2606653" cy="855929"/>
          </a:xfrm>
        </p:grpSpPr>
        <p:sp>
          <p:nvSpPr>
            <p:cNvPr id="47" name="Freeform 66">
              <a:extLst>
                <a:ext uri="{FF2B5EF4-FFF2-40B4-BE49-F238E27FC236}">
                  <a16:creationId xmlns:a16="http://schemas.microsoft.com/office/drawing/2014/main" id="{AAA8D351-4D5D-43CA-9EA3-3A209DBA7B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78674" y="5355502"/>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67">
              <a:extLst>
                <a:ext uri="{FF2B5EF4-FFF2-40B4-BE49-F238E27FC236}">
                  <a16:creationId xmlns:a16="http://schemas.microsoft.com/office/drawing/2014/main" id="{AEB482CE-8502-400F-A587-CEA8BF6680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83551" y="5385443"/>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69">
              <a:extLst>
                <a:ext uri="{FF2B5EF4-FFF2-40B4-BE49-F238E27FC236}">
                  <a16:creationId xmlns:a16="http://schemas.microsoft.com/office/drawing/2014/main" id="{B86FDE7E-057E-44EF-9209-38C5CD45C1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4946" y="5363231"/>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70">
              <a:extLst>
                <a:ext uri="{FF2B5EF4-FFF2-40B4-BE49-F238E27FC236}">
                  <a16:creationId xmlns:a16="http://schemas.microsoft.com/office/drawing/2014/main" id="{9DAEC7B8-1258-418C-8918-40304A03F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92104" y="5434720"/>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71">
              <a:extLst>
                <a:ext uri="{FF2B5EF4-FFF2-40B4-BE49-F238E27FC236}">
                  <a16:creationId xmlns:a16="http://schemas.microsoft.com/office/drawing/2014/main" id="{7B3E59D7-9F28-4FEB-8725-3474C434C1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83877" y="5369993"/>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72">
              <a:extLst>
                <a:ext uri="{FF2B5EF4-FFF2-40B4-BE49-F238E27FC236}">
                  <a16:creationId xmlns:a16="http://schemas.microsoft.com/office/drawing/2014/main" id="{FB6EF793-0487-49E6-ACD6-A61029C0A8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5307" y="5373856"/>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74">
              <a:extLst>
                <a:ext uri="{FF2B5EF4-FFF2-40B4-BE49-F238E27FC236}">
                  <a16:creationId xmlns:a16="http://schemas.microsoft.com/office/drawing/2014/main" id="{DDB8BBFA-C9D7-4F60-A252-7ED1743E47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8846" y="5384484"/>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85">
              <a:extLst>
                <a:ext uri="{FF2B5EF4-FFF2-40B4-BE49-F238E27FC236}">
                  <a16:creationId xmlns:a16="http://schemas.microsoft.com/office/drawing/2014/main" id="{A0FF6E41-0C56-4070-B2E2-2B584C5785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29202" y="5420227"/>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87">
              <a:extLst>
                <a:ext uri="{FF2B5EF4-FFF2-40B4-BE49-F238E27FC236}">
                  <a16:creationId xmlns:a16="http://schemas.microsoft.com/office/drawing/2014/main" id="{BF2AC548-3795-4AF1-B887-1983F7F8A9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85183" y="5434718"/>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88">
              <a:extLst>
                <a:ext uri="{FF2B5EF4-FFF2-40B4-BE49-F238E27FC236}">
                  <a16:creationId xmlns:a16="http://schemas.microsoft.com/office/drawing/2014/main" id="{2BDFC7FA-5D85-4F31-B712-6E0C0D7B04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2576" y="5441480"/>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94">
              <a:extLst>
                <a:ext uri="{FF2B5EF4-FFF2-40B4-BE49-F238E27FC236}">
                  <a16:creationId xmlns:a16="http://schemas.microsoft.com/office/drawing/2014/main" id="{DD1464FA-ADAE-4DB6-A9A6-A809763A3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62936" y="5682029"/>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97">
              <a:extLst>
                <a:ext uri="{FF2B5EF4-FFF2-40B4-BE49-F238E27FC236}">
                  <a16:creationId xmlns:a16="http://schemas.microsoft.com/office/drawing/2014/main" id="{A247191C-2FEA-4AA3-9B1B-4F1602D26A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52697" y="5695554"/>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01">
              <a:extLst>
                <a:ext uri="{FF2B5EF4-FFF2-40B4-BE49-F238E27FC236}">
                  <a16:creationId xmlns:a16="http://schemas.microsoft.com/office/drawing/2014/main" id="{0D1F9B54-5650-4ADE-8769-818D5AD39D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36668" y="5703284"/>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02">
              <a:extLst>
                <a:ext uri="{FF2B5EF4-FFF2-40B4-BE49-F238E27FC236}">
                  <a16:creationId xmlns:a16="http://schemas.microsoft.com/office/drawing/2014/main" id="{1208F64B-D1E2-4308-A921-2791E4D902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20679" y="5707148"/>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03">
              <a:extLst>
                <a:ext uri="{FF2B5EF4-FFF2-40B4-BE49-F238E27FC236}">
                  <a16:creationId xmlns:a16="http://schemas.microsoft.com/office/drawing/2014/main" id="{DD5592E3-A816-49FE-824E-AF5845C51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31215" y="5713909"/>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13">
              <a:extLst>
                <a:ext uri="{FF2B5EF4-FFF2-40B4-BE49-F238E27FC236}">
                  <a16:creationId xmlns:a16="http://schemas.microsoft.com/office/drawing/2014/main" id="{048AF30C-3E40-4065-A7E2-A78D26B059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73344" y="5768007"/>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17">
              <a:extLst>
                <a:ext uri="{FF2B5EF4-FFF2-40B4-BE49-F238E27FC236}">
                  <a16:creationId xmlns:a16="http://schemas.microsoft.com/office/drawing/2014/main" id="{C126D247-0C11-4EAB-BE52-A4D807955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4651" y="5789263"/>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18">
              <a:extLst>
                <a:ext uri="{FF2B5EF4-FFF2-40B4-BE49-F238E27FC236}">
                  <a16:creationId xmlns:a16="http://schemas.microsoft.com/office/drawing/2014/main" id="{A15D480B-DA3E-4F00-BDEA-52E018D2CE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68732" y="5793126"/>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19">
              <a:extLst>
                <a:ext uri="{FF2B5EF4-FFF2-40B4-BE49-F238E27FC236}">
                  <a16:creationId xmlns:a16="http://schemas.microsoft.com/office/drawing/2014/main" id="{171F133F-A692-4513-A861-47BDCCC8F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85475" y="5778637"/>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29">
              <a:extLst>
                <a:ext uri="{FF2B5EF4-FFF2-40B4-BE49-F238E27FC236}">
                  <a16:creationId xmlns:a16="http://schemas.microsoft.com/office/drawing/2014/main" id="{E160D945-C924-441B-827A-C27206D1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56939" y="6016316"/>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36">
              <a:extLst>
                <a:ext uri="{FF2B5EF4-FFF2-40B4-BE49-F238E27FC236}">
                  <a16:creationId xmlns:a16="http://schemas.microsoft.com/office/drawing/2014/main" id="{CE529D6B-DA12-4C21-8816-B7C0655DCA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66127" y="6053962"/>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37">
              <a:extLst>
                <a:ext uri="{FF2B5EF4-FFF2-40B4-BE49-F238E27FC236}">
                  <a16:creationId xmlns:a16="http://schemas.microsoft.com/office/drawing/2014/main" id="{8BD20D1C-AFD2-46C5-B874-E1E6575AB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75525" y="6056651"/>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38">
              <a:extLst>
                <a:ext uri="{FF2B5EF4-FFF2-40B4-BE49-F238E27FC236}">
                  <a16:creationId xmlns:a16="http://schemas.microsoft.com/office/drawing/2014/main" id="{1553F3A5-DAE1-4BE4-A62C-DC0B2B0765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06254" y="6033198"/>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39">
              <a:extLst>
                <a:ext uri="{FF2B5EF4-FFF2-40B4-BE49-F238E27FC236}">
                  <a16:creationId xmlns:a16="http://schemas.microsoft.com/office/drawing/2014/main" id="{7248432C-E709-4AB9-B196-B17BABF546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68732" y="6068454"/>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42">
              <a:extLst>
                <a:ext uri="{FF2B5EF4-FFF2-40B4-BE49-F238E27FC236}">
                  <a16:creationId xmlns:a16="http://schemas.microsoft.com/office/drawing/2014/main" id="{87579DF1-0CD1-48D7-9B6C-2B437C7B00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71579" y="6104198"/>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43">
              <a:extLst>
                <a:ext uri="{FF2B5EF4-FFF2-40B4-BE49-F238E27FC236}">
                  <a16:creationId xmlns:a16="http://schemas.microsoft.com/office/drawing/2014/main" id="{51C5165A-A8BD-4E8A-BB51-96ADB4E0CF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43088" y="6079948"/>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44">
              <a:extLst>
                <a:ext uri="{FF2B5EF4-FFF2-40B4-BE49-F238E27FC236}">
                  <a16:creationId xmlns:a16="http://schemas.microsoft.com/office/drawing/2014/main" id="{3318A639-15FE-47E4-883D-24F0DAF6B4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05366" y="6104198"/>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45">
              <a:extLst>
                <a:ext uri="{FF2B5EF4-FFF2-40B4-BE49-F238E27FC236}">
                  <a16:creationId xmlns:a16="http://schemas.microsoft.com/office/drawing/2014/main" id="{B03EC112-0D5C-48DA-93EE-940B74A62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54002" y="6110961"/>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20">
              <a:extLst>
                <a:ext uri="{FF2B5EF4-FFF2-40B4-BE49-F238E27FC236}">
                  <a16:creationId xmlns:a16="http://schemas.microsoft.com/office/drawing/2014/main" id="{69010010-E67A-4065-8312-BE392BB1C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37993" y="5690234"/>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56">
              <a:extLst>
                <a:ext uri="{FF2B5EF4-FFF2-40B4-BE49-F238E27FC236}">
                  <a16:creationId xmlns:a16="http://schemas.microsoft.com/office/drawing/2014/main" id="{E208343E-229A-4E39-AF3B-DAE8625D5E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39599" y="6052029"/>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6228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80BC15-6F3E-4EDC-BB73-20706F743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895968-06EC-404C-B840-544853CFF0B0}"/>
              </a:ext>
            </a:extLst>
          </p:cNvPr>
          <p:cNvSpPr>
            <a:spLocks noGrp="1"/>
          </p:cNvSpPr>
          <p:nvPr>
            <p:ph type="title"/>
          </p:nvPr>
        </p:nvSpPr>
        <p:spPr>
          <a:xfrm>
            <a:off x="877326" y="792916"/>
            <a:ext cx="10426923" cy="846581"/>
          </a:xfrm>
        </p:spPr>
        <p:txBody>
          <a:bodyPr>
            <a:normAutofit/>
          </a:bodyPr>
          <a:lstStyle/>
          <a:p>
            <a:pPr algn="ctr">
              <a:lnSpc>
                <a:spcPct val="90000"/>
              </a:lnSpc>
            </a:pPr>
            <a:r>
              <a:rPr lang="en-US" sz="2500">
                <a:ea typeface="+mj-lt"/>
                <a:cs typeface="+mj-lt"/>
              </a:rPr>
              <a:t>How did you tell the difference between facts and interpretations, opinions and judgements?</a:t>
            </a:r>
            <a:endParaRPr lang="en-US" sz="2500"/>
          </a:p>
        </p:txBody>
      </p:sp>
      <p:sp>
        <p:nvSpPr>
          <p:cNvPr id="11" name="Freeform 8">
            <a:extLst>
              <a:ext uri="{FF2B5EF4-FFF2-40B4-BE49-F238E27FC236}">
                <a16:creationId xmlns:a16="http://schemas.microsoft.com/office/drawing/2014/main" id="{E4E336B8-243A-49D9-9876-4BF3A08D3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018" y="16990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0">
            <a:extLst>
              <a:ext uri="{FF2B5EF4-FFF2-40B4-BE49-F238E27FC236}">
                <a16:creationId xmlns:a16="http://schemas.microsoft.com/office/drawing/2014/main" id="{05F36030-F60E-436E-81FE-74DD0776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4969" y="172350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6">
            <a:extLst>
              <a:ext uri="{FF2B5EF4-FFF2-40B4-BE49-F238E27FC236}">
                <a16:creationId xmlns:a16="http://schemas.microsoft.com/office/drawing/2014/main" id="{800D5F55-AC8B-4C26-ABB0-D8D609EC4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0691" y="17062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12">
            <a:extLst>
              <a:ext uri="{FF2B5EF4-FFF2-40B4-BE49-F238E27FC236}">
                <a16:creationId xmlns:a16="http://schemas.microsoft.com/office/drawing/2014/main" id="{2DF0B83D-C899-44CA-9B54-A9C57E8E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5291" y="168963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8">
            <a:extLst>
              <a:ext uri="{FF2B5EF4-FFF2-40B4-BE49-F238E27FC236}">
                <a16:creationId xmlns:a16="http://schemas.microsoft.com/office/drawing/2014/main" id="{E16B2E5A-8EC8-4C56-AB77-380486FDF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3918" y="171849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11">
            <a:extLst>
              <a:ext uri="{FF2B5EF4-FFF2-40B4-BE49-F238E27FC236}">
                <a16:creationId xmlns:a16="http://schemas.microsoft.com/office/drawing/2014/main" id="{C87A69CB-2620-4628-9781-88BD4063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07232" y="173399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09">
            <a:extLst>
              <a:ext uri="{FF2B5EF4-FFF2-40B4-BE49-F238E27FC236}">
                <a16:creationId xmlns:a16="http://schemas.microsoft.com/office/drawing/2014/main" id="{CABAB4BD-890F-4563-A5CA-536788B1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5993" y="172175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5">
            <a:extLst>
              <a:ext uri="{FF2B5EF4-FFF2-40B4-BE49-F238E27FC236}">
                <a16:creationId xmlns:a16="http://schemas.microsoft.com/office/drawing/2014/main" id="{24690199-C217-4DCB-9B31-1A45649B0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958428" y="169482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07">
            <a:extLst>
              <a:ext uri="{FF2B5EF4-FFF2-40B4-BE49-F238E27FC236}">
                <a16:creationId xmlns:a16="http://schemas.microsoft.com/office/drawing/2014/main" id="{77F70717-3071-4962-8A7C-F9A58151C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8566" y="178295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92">
            <a:extLst>
              <a:ext uri="{FF2B5EF4-FFF2-40B4-BE49-F238E27FC236}">
                <a16:creationId xmlns:a16="http://schemas.microsoft.com/office/drawing/2014/main" id="{9E870E95-FCD6-4158-861A-5CEC896F5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43340" y="171848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04">
            <a:extLst>
              <a:ext uri="{FF2B5EF4-FFF2-40B4-BE49-F238E27FC236}">
                <a16:creationId xmlns:a16="http://schemas.microsoft.com/office/drawing/2014/main" id="{6E01758F-8AEC-4155-B791-2A8CB8A48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63918" y="179572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91">
            <a:extLst>
              <a:ext uri="{FF2B5EF4-FFF2-40B4-BE49-F238E27FC236}">
                <a16:creationId xmlns:a16="http://schemas.microsoft.com/office/drawing/2014/main" id="{8379C6B3-49BE-4333-B322-AF02BBB41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99219" y="178170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5">
            <a:extLst>
              <a:ext uri="{FF2B5EF4-FFF2-40B4-BE49-F238E27FC236}">
                <a16:creationId xmlns:a16="http://schemas.microsoft.com/office/drawing/2014/main" id="{6D7188E6-F4DA-4486-938D-F45FE01A2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38154" y="177124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3">
            <a:extLst>
              <a:ext uri="{FF2B5EF4-FFF2-40B4-BE49-F238E27FC236}">
                <a16:creationId xmlns:a16="http://schemas.microsoft.com/office/drawing/2014/main" id="{CD22207C-B504-40B2-A1EB-2DC9B816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5078" y="174104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6">
            <a:extLst>
              <a:ext uri="{FF2B5EF4-FFF2-40B4-BE49-F238E27FC236}">
                <a16:creationId xmlns:a16="http://schemas.microsoft.com/office/drawing/2014/main" id="{0FBC38BC-DE18-4960-A9D4-F24C6F60C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6561" y="177776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14">
            <a:extLst>
              <a:ext uri="{FF2B5EF4-FFF2-40B4-BE49-F238E27FC236}">
                <a16:creationId xmlns:a16="http://schemas.microsoft.com/office/drawing/2014/main" id="{BC872037-D6F5-4CE7-A090-32A977A79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18593" y="184141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0">
            <a:extLst>
              <a:ext uri="{FF2B5EF4-FFF2-40B4-BE49-F238E27FC236}">
                <a16:creationId xmlns:a16="http://schemas.microsoft.com/office/drawing/2014/main" id="{D3C4B45C-266A-45BF-98FA-CA5409C46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77354" y="178021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98">
            <a:extLst>
              <a:ext uri="{FF2B5EF4-FFF2-40B4-BE49-F238E27FC236}">
                <a16:creationId xmlns:a16="http://schemas.microsoft.com/office/drawing/2014/main" id="{76909582-A285-4EA4-AE72-9DBF0D565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31821" y="178021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5">
            <a:extLst>
              <a:ext uri="{FF2B5EF4-FFF2-40B4-BE49-F238E27FC236}">
                <a16:creationId xmlns:a16="http://schemas.microsoft.com/office/drawing/2014/main" id="{A620CFBF-D373-4BA6-BE41-62B50B94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81447" y="184713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99">
            <a:extLst>
              <a:ext uri="{FF2B5EF4-FFF2-40B4-BE49-F238E27FC236}">
                <a16:creationId xmlns:a16="http://schemas.microsoft.com/office/drawing/2014/main" id="{700BC7B2-0C3D-459F-92C1-3605AA3F0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25006" y="178021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23">
            <a:extLst>
              <a:ext uri="{FF2B5EF4-FFF2-40B4-BE49-F238E27FC236}">
                <a16:creationId xmlns:a16="http://schemas.microsoft.com/office/drawing/2014/main" id="{24F4B005-B785-4A57-9E5A-82D85F00D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0621" y="1958820"/>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30">
            <a:extLst>
              <a:ext uri="{FF2B5EF4-FFF2-40B4-BE49-F238E27FC236}">
                <a16:creationId xmlns:a16="http://schemas.microsoft.com/office/drawing/2014/main" id="{196ED9B6-969E-4AC4-ACD0-95A421BAB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67876" y="191226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94">
            <a:extLst>
              <a:ext uri="{FF2B5EF4-FFF2-40B4-BE49-F238E27FC236}">
                <a16:creationId xmlns:a16="http://schemas.microsoft.com/office/drawing/2014/main" id="{E317ADBB-3E4F-42D2-B7F2-A15924AD5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55785" y="182713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35">
            <a:extLst>
              <a:ext uri="{FF2B5EF4-FFF2-40B4-BE49-F238E27FC236}">
                <a16:creationId xmlns:a16="http://schemas.microsoft.com/office/drawing/2014/main" id="{2E9B2055-E384-472D-91D3-74775CDA1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6796" y="19388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97">
            <a:extLst>
              <a:ext uri="{FF2B5EF4-FFF2-40B4-BE49-F238E27FC236}">
                <a16:creationId xmlns:a16="http://schemas.microsoft.com/office/drawing/2014/main" id="{1F8EFF99-76BF-4F9B-ADAA-B8D310153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41150" y="18227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13">
            <a:extLst>
              <a:ext uri="{FF2B5EF4-FFF2-40B4-BE49-F238E27FC236}">
                <a16:creationId xmlns:a16="http://schemas.microsoft.com/office/drawing/2014/main" id="{626F1B89-B88E-4CE3-90BF-3704BAF48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52139" y="184141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01">
            <a:extLst>
              <a:ext uri="{FF2B5EF4-FFF2-40B4-BE49-F238E27FC236}">
                <a16:creationId xmlns:a16="http://schemas.microsoft.com/office/drawing/2014/main" id="{C72C1CB8-8213-4EE7-AFFF-B0A74E7A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74567" y="178674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02">
            <a:extLst>
              <a:ext uri="{FF2B5EF4-FFF2-40B4-BE49-F238E27FC236}">
                <a16:creationId xmlns:a16="http://schemas.microsoft.com/office/drawing/2014/main" id="{2FF32C41-49E2-459E-9AC4-64269039B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34759" y="17900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03">
            <a:extLst>
              <a:ext uri="{FF2B5EF4-FFF2-40B4-BE49-F238E27FC236}">
                <a16:creationId xmlns:a16="http://schemas.microsoft.com/office/drawing/2014/main" id="{06B5D5F0-EA51-440D-81A0-FE60CCFBA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14652" y="179572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17">
            <a:extLst>
              <a:ext uri="{FF2B5EF4-FFF2-40B4-BE49-F238E27FC236}">
                <a16:creationId xmlns:a16="http://schemas.microsoft.com/office/drawing/2014/main" id="{B7CA6C2F-61C2-486F-B691-E8EB4BA27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76684" y="18593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20">
            <a:extLst>
              <a:ext uri="{FF2B5EF4-FFF2-40B4-BE49-F238E27FC236}">
                <a16:creationId xmlns:a16="http://schemas.microsoft.com/office/drawing/2014/main" id="{A6727626-8944-4EB7-B327-B696FE48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137524" y="179917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06">
            <a:extLst>
              <a:ext uri="{FF2B5EF4-FFF2-40B4-BE49-F238E27FC236}">
                <a16:creationId xmlns:a16="http://schemas.microsoft.com/office/drawing/2014/main" id="{CFBBE0E2-8BDF-4B26-BEBC-DB799B8F6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99" y="188359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37">
            <a:extLst>
              <a:ext uri="{FF2B5EF4-FFF2-40B4-BE49-F238E27FC236}">
                <a16:creationId xmlns:a16="http://schemas.microsoft.com/office/drawing/2014/main" id="{8EB99B25-2662-42DE-8F5D-E0F6F28C8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56267" y="181979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31">
            <a:extLst>
              <a:ext uri="{FF2B5EF4-FFF2-40B4-BE49-F238E27FC236}">
                <a16:creationId xmlns:a16="http://schemas.microsoft.com/office/drawing/2014/main" id="{496BF3B0-761A-4454-BE3C-86B4675DC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3018" y="194316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41">
            <a:extLst>
              <a:ext uri="{FF2B5EF4-FFF2-40B4-BE49-F238E27FC236}">
                <a16:creationId xmlns:a16="http://schemas.microsoft.com/office/drawing/2014/main" id="{B519F0F1-B284-44D5-91E9-5018219AF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7721" y="197106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22">
            <a:extLst>
              <a:ext uri="{FF2B5EF4-FFF2-40B4-BE49-F238E27FC236}">
                <a16:creationId xmlns:a16="http://schemas.microsoft.com/office/drawing/2014/main" id="{0ED49C08-BE23-43F9-A421-6CD45C780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72383" y="1946023"/>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19">
            <a:extLst>
              <a:ext uri="{FF2B5EF4-FFF2-40B4-BE49-F238E27FC236}">
                <a16:creationId xmlns:a16="http://schemas.microsoft.com/office/drawing/2014/main" id="{92F171FA-0CB2-4F4C-A2F3-1B7B6B028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54193" y="180335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18">
            <a:extLst>
              <a:ext uri="{FF2B5EF4-FFF2-40B4-BE49-F238E27FC236}">
                <a16:creationId xmlns:a16="http://schemas.microsoft.com/office/drawing/2014/main" id="{A0073675-5E26-428E-A2F7-2A952D314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8" y="186263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20">
            <a:extLst>
              <a:ext uri="{FF2B5EF4-FFF2-40B4-BE49-F238E27FC236}">
                <a16:creationId xmlns:a16="http://schemas.microsoft.com/office/drawing/2014/main" id="{D8C4C7E6-114C-4D16-9FC6-1260653C2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19407" y="180796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10">
            <a:extLst>
              <a:ext uri="{FF2B5EF4-FFF2-40B4-BE49-F238E27FC236}">
                <a16:creationId xmlns:a16="http://schemas.microsoft.com/office/drawing/2014/main" id="{5FB2CD0B-BF87-4FEC-B6B6-0DA50B931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51575" y="182431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06">
            <a:extLst>
              <a:ext uri="{FF2B5EF4-FFF2-40B4-BE49-F238E27FC236}">
                <a16:creationId xmlns:a16="http://schemas.microsoft.com/office/drawing/2014/main" id="{D12EC8B9-DE60-44BC-9911-A9CD8EF50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30164" y="1807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12">
            <a:extLst>
              <a:ext uri="{FF2B5EF4-FFF2-40B4-BE49-F238E27FC236}">
                <a16:creationId xmlns:a16="http://schemas.microsoft.com/office/drawing/2014/main" id="{9B0D6CF6-D17B-4DC7-828A-77363691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51876" y="176280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08">
            <a:extLst>
              <a:ext uri="{FF2B5EF4-FFF2-40B4-BE49-F238E27FC236}">
                <a16:creationId xmlns:a16="http://schemas.microsoft.com/office/drawing/2014/main" id="{8C6933FD-FAB6-403B-9CD4-EF0E06CF7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43391" y="1759541"/>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11">
            <a:extLst>
              <a:ext uri="{FF2B5EF4-FFF2-40B4-BE49-F238E27FC236}">
                <a16:creationId xmlns:a16="http://schemas.microsoft.com/office/drawing/2014/main" id="{5C2A4452-6B00-411C-80AB-29AE135B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66705" y="1775047"/>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9">
            <a:extLst>
              <a:ext uri="{FF2B5EF4-FFF2-40B4-BE49-F238E27FC236}">
                <a16:creationId xmlns:a16="http://schemas.microsoft.com/office/drawing/2014/main" id="{3F4D3F48-1D65-45EB-91E2-BEFFB2440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4906" y="179218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5">
            <a:extLst>
              <a:ext uri="{FF2B5EF4-FFF2-40B4-BE49-F238E27FC236}">
                <a16:creationId xmlns:a16="http://schemas.microsoft.com/office/drawing/2014/main" id="{F5A66334-17A8-4594-AB17-4C33A95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578638" y="179271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7">
            <a:extLst>
              <a:ext uri="{FF2B5EF4-FFF2-40B4-BE49-F238E27FC236}">
                <a16:creationId xmlns:a16="http://schemas.microsoft.com/office/drawing/2014/main" id="{FB7FEAD3-708C-4B79-B452-4445C277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58039" y="182400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92">
            <a:extLst>
              <a:ext uri="{FF2B5EF4-FFF2-40B4-BE49-F238E27FC236}">
                <a16:creationId xmlns:a16="http://schemas.microsoft.com/office/drawing/2014/main" id="{41281533-9B25-42A4-9F50-34B4F24C0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02813" y="175954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14">
            <a:extLst>
              <a:ext uri="{FF2B5EF4-FFF2-40B4-BE49-F238E27FC236}">
                <a16:creationId xmlns:a16="http://schemas.microsoft.com/office/drawing/2014/main" id="{007246F1-084B-45D9-BDD9-99BB53F6C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78066" y="180477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13">
            <a:extLst>
              <a:ext uri="{FF2B5EF4-FFF2-40B4-BE49-F238E27FC236}">
                <a16:creationId xmlns:a16="http://schemas.microsoft.com/office/drawing/2014/main" id="{77CDD712-F443-4EDC-B663-5EC5ACD7D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11612" y="1804776"/>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4">
            <a:extLst>
              <a:ext uri="{FF2B5EF4-FFF2-40B4-BE49-F238E27FC236}">
                <a16:creationId xmlns:a16="http://schemas.microsoft.com/office/drawing/2014/main" id="{4A695BE5-DE27-460F-845F-45BB814FE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23391" y="18367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91">
            <a:extLst>
              <a:ext uri="{FF2B5EF4-FFF2-40B4-BE49-F238E27FC236}">
                <a16:creationId xmlns:a16="http://schemas.microsoft.com/office/drawing/2014/main" id="{DE28BE4E-1A59-46FF-810A-A8F9A46F7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58692" y="1822760"/>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95">
            <a:extLst>
              <a:ext uri="{FF2B5EF4-FFF2-40B4-BE49-F238E27FC236}">
                <a16:creationId xmlns:a16="http://schemas.microsoft.com/office/drawing/2014/main" id="{A3CF799A-9839-4CB1-9381-DCC0C1FE1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97627" y="18122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5">
            <a:extLst>
              <a:ext uri="{FF2B5EF4-FFF2-40B4-BE49-F238E27FC236}">
                <a16:creationId xmlns:a16="http://schemas.microsoft.com/office/drawing/2014/main" id="{1EFA42E9-27C0-423D-93C8-794A9683F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40920" y="1810489"/>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93">
            <a:extLst>
              <a:ext uri="{FF2B5EF4-FFF2-40B4-BE49-F238E27FC236}">
                <a16:creationId xmlns:a16="http://schemas.microsoft.com/office/drawing/2014/main" id="{E5B56BED-7578-4E42-889D-34AA58F67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28451" y="182976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96">
            <a:extLst>
              <a:ext uri="{FF2B5EF4-FFF2-40B4-BE49-F238E27FC236}">
                <a16:creationId xmlns:a16="http://schemas.microsoft.com/office/drawing/2014/main" id="{FCC7DD6E-E0E5-46B9-81B7-3B2F7B333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16034" y="1818819"/>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00">
            <a:extLst>
              <a:ext uri="{FF2B5EF4-FFF2-40B4-BE49-F238E27FC236}">
                <a16:creationId xmlns:a16="http://schemas.microsoft.com/office/drawing/2014/main" id="{9C83D9FD-E06E-407B-BA7C-2C2AD5B16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536827" y="182126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98">
            <a:extLst>
              <a:ext uri="{FF2B5EF4-FFF2-40B4-BE49-F238E27FC236}">
                <a16:creationId xmlns:a16="http://schemas.microsoft.com/office/drawing/2014/main" id="{3C1174EE-071E-4421-BD9C-2C2D84190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91294" y="1821267"/>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99">
            <a:extLst>
              <a:ext uri="{FF2B5EF4-FFF2-40B4-BE49-F238E27FC236}">
                <a16:creationId xmlns:a16="http://schemas.microsoft.com/office/drawing/2014/main" id="{6F280CAD-1F1B-4F43-99A3-B2EC2A7F3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84479" y="1821265"/>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97">
            <a:extLst>
              <a:ext uri="{FF2B5EF4-FFF2-40B4-BE49-F238E27FC236}">
                <a16:creationId xmlns:a16="http://schemas.microsoft.com/office/drawing/2014/main" id="{0D5C974E-4B43-4FFA-8230-DB0E1993C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409702" y="182126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01">
            <a:extLst>
              <a:ext uri="{FF2B5EF4-FFF2-40B4-BE49-F238E27FC236}">
                <a16:creationId xmlns:a16="http://schemas.microsoft.com/office/drawing/2014/main" id="{A1CACEBA-A7A9-45FB-897A-88815001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34040" y="1827796"/>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94">
            <a:extLst>
              <a:ext uri="{FF2B5EF4-FFF2-40B4-BE49-F238E27FC236}">
                <a16:creationId xmlns:a16="http://schemas.microsoft.com/office/drawing/2014/main" id="{583E2F4A-E235-4600-A80D-18C1C36EE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15258" y="186818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32">
            <a:extLst>
              <a:ext uri="{FF2B5EF4-FFF2-40B4-BE49-F238E27FC236}">
                <a16:creationId xmlns:a16="http://schemas.microsoft.com/office/drawing/2014/main" id="{F16259CF-A0BC-4673-91C7-A7D3CDF7C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0494" y="198458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34">
            <a:extLst>
              <a:ext uri="{FF2B5EF4-FFF2-40B4-BE49-F238E27FC236}">
                <a16:creationId xmlns:a16="http://schemas.microsoft.com/office/drawing/2014/main" id="{B09A934A-4464-4C9B-ACAD-9128E0B6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76791" y="1990554"/>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25">
            <a:extLst>
              <a:ext uri="{FF2B5EF4-FFF2-40B4-BE49-F238E27FC236}">
                <a16:creationId xmlns:a16="http://schemas.microsoft.com/office/drawing/2014/main" id="{CB010BB8-6FD4-498C-994D-53C8DC749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314022" y="201672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25">
            <a:extLst>
              <a:ext uri="{FF2B5EF4-FFF2-40B4-BE49-F238E27FC236}">
                <a16:creationId xmlns:a16="http://schemas.microsoft.com/office/drawing/2014/main" id="{2D373437-2902-4D8A-B887-F6941556C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28670" y="2009731"/>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28">
            <a:extLst>
              <a:ext uri="{FF2B5EF4-FFF2-40B4-BE49-F238E27FC236}">
                <a16:creationId xmlns:a16="http://schemas.microsoft.com/office/drawing/2014/main" id="{217D616F-FDFA-439E-8B09-E55F8234B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52808" y="2031819"/>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40">
            <a:extLst>
              <a:ext uri="{FF2B5EF4-FFF2-40B4-BE49-F238E27FC236}">
                <a16:creationId xmlns:a16="http://schemas.microsoft.com/office/drawing/2014/main" id="{0F74D32E-67FC-452C-A52B-988DB4984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995484" y="199717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26">
            <a:extLst>
              <a:ext uri="{FF2B5EF4-FFF2-40B4-BE49-F238E27FC236}">
                <a16:creationId xmlns:a16="http://schemas.microsoft.com/office/drawing/2014/main" id="{B8F74E45-2803-4A11-9333-3639A1C2F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50834" y="2028557"/>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21">
            <a:extLst>
              <a:ext uri="{FF2B5EF4-FFF2-40B4-BE49-F238E27FC236}">
                <a16:creationId xmlns:a16="http://schemas.microsoft.com/office/drawing/2014/main" id="{106009C3-0971-47AF-8BD9-2EC8A6A4B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37067" y="2038617"/>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20">
            <a:extLst>
              <a:ext uri="{FF2B5EF4-FFF2-40B4-BE49-F238E27FC236}">
                <a16:creationId xmlns:a16="http://schemas.microsoft.com/office/drawing/2014/main" id="{ED29B115-F34D-4E41-A4A2-C0CE41C697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22857" y="2027626"/>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6">
            <a:extLst>
              <a:ext uri="{FF2B5EF4-FFF2-40B4-BE49-F238E27FC236}">
                <a16:creationId xmlns:a16="http://schemas.microsoft.com/office/drawing/2014/main" id="{19D4861C-7907-48BF-84E7-96C0E098D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32866" y="2045318"/>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27">
            <a:extLst>
              <a:ext uri="{FF2B5EF4-FFF2-40B4-BE49-F238E27FC236}">
                <a16:creationId xmlns:a16="http://schemas.microsoft.com/office/drawing/2014/main" id="{AEF03EB9-6D77-4E55-BCF2-4402550D3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25618" y="2028556"/>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33">
            <a:extLst>
              <a:ext uri="{FF2B5EF4-FFF2-40B4-BE49-F238E27FC236}">
                <a16:creationId xmlns:a16="http://schemas.microsoft.com/office/drawing/2014/main" id="{1C9C3C8B-A28D-44DF-AA29-02B28AED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07420" y="2040797"/>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29">
            <a:extLst>
              <a:ext uri="{FF2B5EF4-FFF2-40B4-BE49-F238E27FC236}">
                <a16:creationId xmlns:a16="http://schemas.microsoft.com/office/drawing/2014/main" id="{1EB7CB2D-F6AA-4861-B158-DA3E6B923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00604" y="2031819"/>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42">
            <a:extLst>
              <a:ext uri="{FF2B5EF4-FFF2-40B4-BE49-F238E27FC236}">
                <a16:creationId xmlns:a16="http://schemas.microsoft.com/office/drawing/2014/main" id="{48203367-1F19-4C4F-B38D-929816F78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6179" y="2095470"/>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38">
            <a:extLst>
              <a:ext uri="{FF2B5EF4-FFF2-40B4-BE49-F238E27FC236}">
                <a16:creationId xmlns:a16="http://schemas.microsoft.com/office/drawing/2014/main" id="{B89B3B49-0A7E-4573-9B52-D1B06598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16079" y="2058750"/>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37">
            <a:extLst>
              <a:ext uri="{FF2B5EF4-FFF2-40B4-BE49-F238E27FC236}">
                <a16:creationId xmlns:a16="http://schemas.microsoft.com/office/drawing/2014/main" id="{0288BD39-0846-445A-BD81-1E34E0E99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68636" y="2056301"/>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36">
            <a:extLst>
              <a:ext uri="{FF2B5EF4-FFF2-40B4-BE49-F238E27FC236}">
                <a16:creationId xmlns:a16="http://schemas.microsoft.com/office/drawing/2014/main" id="{BA82150B-D747-458F-8C52-72FBA52BC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68517" y="205266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43">
            <a:extLst>
              <a:ext uri="{FF2B5EF4-FFF2-40B4-BE49-F238E27FC236}">
                <a16:creationId xmlns:a16="http://schemas.microsoft.com/office/drawing/2014/main" id="{FEBB9D94-7802-4607-9BA4-62FB212BF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93248" y="2045573"/>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44">
            <a:extLst>
              <a:ext uri="{FF2B5EF4-FFF2-40B4-BE49-F238E27FC236}">
                <a16:creationId xmlns:a16="http://schemas.microsoft.com/office/drawing/2014/main" id="{24743784-06E3-4913-9DFD-2FCBF9D92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29200" y="204304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45">
            <a:extLst>
              <a:ext uri="{FF2B5EF4-FFF2-40B4-BE49-F238E27FC236}">
                <a16:creationId xmlns:a16="http://schemas.microsoft.com/office/drawing/2014/main" id="{25CD3315-6611-406F-AF95-2EF9F5A5B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92025" y="2027462"/>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39">
            <a:extLst>
              <a:ext uri="{FF2B5EF4-FFF2-40B4-BE49-F238E27FC236}">
                <a16:creationId xmlns:a16="http://schemas.microsoft.com/office/drawing/2014/main" id="{EB447648-FE0A-4D8E-86B8-D38D5F938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7" y="206527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8">
            <a:extLst>
              <a:ext uri="{FF2B5EF4-FFF2-40B4-BE49-F238E27FC236}">
                <a16:creationId xmlns:a16="http://schemas.microsoft.com/office/drawing/2014/main" id="{4B0A51D7-FF65-4E97-9E1A-8C4688E86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27269" y="205915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130">
            <a:extLst>
              <a:ext uri="{FF2B5EF4-FFF2-40B4-BE49-F238E27FC236}">
                <a16:creationId xmlns:a16="http://schemas.microsoft.com/office/drawing/2014/main" id="{008FF77B-AC18-4E35-BB9B-0CA39278F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50053" y="206242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135">
            <a:extLst>
              <a:ext uri="{FF2B5EF4-FFF2-40B4-BE49-F238E27FC236}">
                <a16:creationId xmlns:a16="http://schemas.microsoft.com/office/drawing/2014/main" id="{E71F6428-AC25-4A5A-8439-04768A17B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9601" y="200428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131">
            <a:extLst>
              <a:ext uri="{FF2B5EF4-FFF2-40B4-BE49-F238E27FC236}">
                <a16:creationId xmlns:a16="http://schemas.microsoft.com/office/drawing/2014/main" id="{F237A1D4-9D62-4DEA-BD39-E5EC93B33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35670" y="198592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141">
            <a:extLst>
              <a:ext uri="{FF2B5EF4-FFF2-40B4-BE49-F238E27FC236}">
                <a16:creationId xmlns:a16="http://schemas.microsoft.com/office/drawing/2014/main" id="{87E919CC-AC41-4F0D-A842-792D7A418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16961" y="1988004"/>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36">
            <a:extLst>
              <a:ext uri="{FF2B5EF4-FFF2-40B4-BE49-F238E27FC236}">
                <a16:creationId xmlns:a16="http://schemas.microsoft.com/office/drawing/2014/main" id="{965D7305-50C2-4D93-8832-19DC70C5B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81089" y="2011634"/>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22">
            <a:extLst>
              <a:ext uri="{FF2B5EF4-FFF2-40B4-BE49-F238E27FC236}">
                <a16:creationId xmlns:a16="http://schemas.microsoft.com/office/drawing/2014/main" id="{E0E5EA9F-6192-466D-BF45-46D9BCE3B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64051" y="199939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132">
            <a:extLst>
              <a:ext uri="{FF2B5EF4-FFF2-40B4-BE49-F238E27FC236}">
                <a16:creationId xmlns:a16="http://schemas.microsoft.com/office/drawing/2014/main" id="{CFF6BE31-4842-4659-8D68-63423F826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92157" y="2025636"/>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134">
            <a:extLst>
              <a:ext uri="{FF2B5EF4-FFF2-40B4-BE49-F238E27FC236}">
                <a16:creationId xmlns:a16="http://schemas.microsoft.com/office/drawing/2014/main" id="{3EC2112B-E2EC-492A-8AF9-D78F4B4A9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688454" y="2031605"/>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125">
            <a:extLst>
              <a:ext uri="{FF2B5EF4-FFF2-40B4-BE49-F238E27FC236}">
                <a16:creationId xmlns:a16="http://schemas.microsoft.com/office/drawing/2014/main" id="{EB635BC8-61BC-44D5-AA11-9A308B3BA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925685" y="2057774"/>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125">
            <a:extLst>
              <a:ext uri="{FF2B5EF4-FFF2-40B4-BE49-F238E27FC236}">
                <a16:creationId xmlns:a16="http://schemas.microsoft.com/office/drawing/2014/main" id="{7E9ACE65-00C6-4A75-8F61-CCADAF3EC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40333" y="2050782"/>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128">
            <a:extLst>
              <a:ext uri="{FF2B5EF4-FFF2-40B4-BE49-F238E27FC236}">
                <a16:creationId xmlns:a16="http://schemas.microsoft.com/office/drawing/2014/main" id="{5D7163FE-5ADD-41E7-985B-F95E7E048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64471" y="2072870"/>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140">
            <a:extLst>
              <a:ext uri="{FF2B5EF4-FFF2-40B4-BE49-F238E27FC236}">
                <a16:creationId xmlns:a16="http://schemas.microsoft.com/office/drawing/2014/main" id="{DCD7108A-C70D-4FD9-B91A-0E9F9501A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07147" y="2055076"/>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126">
            <a:extLst>
              <a:ext uri="{FF2B5EF4-FFF2-40B4-BE49-F238E27FC236}">
                <a16:creationId xmlns:a16="http://schemas.microsoft.com/office/drawing/2014/main" id="{3C0CF799-2713-48A8-94DF-F8CB5F332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62497" y="2069608"/>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21">
            <a:extLst>
              <a:ext uri="{FF2B5EF4-FFF2-40B4-BE49-F238E27FC236}">
                <a16:creationId xmlns:a16="http://schemas.microsoft.com/office/drawing/2014/main" id="{00B8B62E-6551-4805-BD5A-5188FE5D3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139671" y="2062635"/>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20">
            <a:extLst>
              <a:ext uri="{FF2B5EF4-FFF2-40B4-BE49-F238E27FC236}">
                <a16:creationId xmlns:a16="http://schemas.microsoft.com/office/drawing/2014/main" id="{DFCCEBA8-5961-480A-9134-51605F650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43822" y="203941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6">
            <a:extLst>
              <a:ext uri="{FF2B5EF4-FFF2-40B4-BE49-F238E27FC236}">
                <a16:creationId xmlns:a16="http://schemas.microsoft.com/office/drawing/2014/main" id="{724D4F80-B109-4438-BC6D-ABB522B44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35678" y="202921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27">
            <a:extLst>
              <a:ext uri="{FF2B5EF4-FFF2-40B4-BE49-F238E27FC236}">
                <a16:creationId xmlns:a16="http://schemas.microsoft.com/office/drawing/2014/main" id="{52A7149F-5A3F-4537-981A-974C7409C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37281" y="2069607"/>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33">
            <a:extLst>
              <a:ext uri="{FF2B5EF4-FFF2-40B4-BE49-F238E27FC236}">
                <a16:creationId xmlns:a16="http://schemas.microsoft.com/office/drawing/2014/main" id="{89A8D3E3-3518-4738-B94E-F7DD9818D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9083" y="2081848"/>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129">
            <a:extLst>
              <a:ext uri="{FF2B5EF4-FFF2-40B4-BE49-F238E27FC236}">
                <a16:creationId xmlns:a16="http://schemas.microsoft.com/office/drawing/2014/main" id="{FA796F21-7CE5-4483-A137-919B3D433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12267" y="2072870"/>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142">
            <a:extLst>
              <a:ext uri="{FF2B5EF4-FFF2-40B4-BE49-F238E27FC236}">
                <a16:creationId xmlns:a16="http://schemas.microsoft.com/office/drawing/2014/main" id="{57FC30BB-0D8F-43B0-910E-7DDE8C933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77842" y="2136521"/>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138">
            <a:extLst>
              <a:ext uri="{FF2B5EF4-FFF2-40B4-BE49-F238E27FC236}">
                <a16:creationId xmlns:a16="http://schemas.microsoft.com/office/drawing/2014/main" id="{D938207F-A865-48E5-A15D-FD578BC59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27742" y="2099801"/>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37">
            <a:extLst>
              <a:ext uri="{FF2B5EF4-FFF2-40B4-BE49-F238E27FC236}">
                <a16:creationId xmlns:a16="http://schemas.microsoft.com/office/drawing/2014/main" id="{04637E45-0880-40BC-B488-4EA4CA435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80299" y="2097352"/>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2">
            <a:extLst>
              <a:ext uri="{FF2B5EF4-FFF2-40B4-BE49-F238E27FC236}">
                <a16:creationId xmlns:a16="http://schemas.microsoft.com/office/drawing/2014/main" id="{FF10F020-4E6A-4CEC-AA23-44F7E046435F}"/>
              </a:ext>
            </a:extLst>
          </p:cNvPr>
          <p:cNvGraphicFramePr>
            <a:graphicFrameLocks noGrp="1"/>
          </p:cNvGraphicFramePr>
          <p:nvPr>
            <p:ph idx="1"/>
            <p:extLst>
              <p:ext uri="{D42A27DB-BD31-4B8C-83A1-F6EECF244321}">
                <p14:modId xmlns:p14="http://schemas.microsoft.com/office/powerpoint/2010/main" val="1709226293"/>
              </p:ext>
            </p:extLst>
          </p:nvPr>
        </p:nvGraphicFramePr>
        <p:xfrm>
          <a:off x="877326" y="2599512"/>
          <a:ext cx="10722902" cy="3646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4298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8">
            <a:extLst>
              <a:ext uri="{FF2B5EF4-FFF2-40B4-BE49-F238E27FC236}">
                <a16:creationId xmlns:a16="http://schemas.microsoft.com/office/drawing/2014/main" id="{4080BC15-6F3E-4EDC-BB73-20706F743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729387-ED66-4AE4-B7F2-8B0794AB64B3}"/>
              </a:ext>
            </a:extLst>
          </p:cNvPr>
          <p:cNvSpPr>
            <a:spLocks noGrp="1"/>
          </p:cNvSpPr>
          <p:nvPr>
            <p:ph type="title"/>
          </p:nvPr>
        </p:nvSpPr>
        <p:spPr>
          <a:xfrm>
            <a:off x="877326" y="792916"/>
            <a:ext cx="10426923" cy="846581"/>
          </a:xfrm>
        </p:spPr>
        <p:txBody>
          <a:bodyPr>
            <a:normAutofit/>
          </a:bodyPr>
          <a:lstStyle/>
          <a:p>
            <a:pPr algn="ctr">
              <a:lnSpc>
                <a:spcPct val="90000"/>
              </a:lnSpc>
            </a:pPr>
            <a:r>
              <a:rPr lang="en-US" sz="2800">
                <a:ea typeface="+mj-lt"/>
                <a:cs typeface="+mj-lt"/>
              </a:rPr>
              <a:t>How did you analyze evidence from different perspectives? </a:t>
            </a:r>
            <a:endParaRPr lang="en-US" sz="2800"/>
          </a:p>
        </p:txBody>
      </p:sp>
      <p:sp>
        <p:nvSpPr>
          <p:cNvPr id="12" name="Freeform 8">
            <a:extLst>
              <a:ext uri="{FF2B5EF4-FFF2-40B4-BE49-F238E27FC236}">
                <a16:creationId xmlns:a16="http://schemas.microsoft.com/office/drawing/2014/main" id="{E4E336B8-243A-49D9-9876-4BF3A08D3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018" y="16990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0">
            <a:extLst>
              <a:ext uri="{FF2B5EF4-FFF2-40B4-BE49-F238E27FC236}">
                <a16:creationId xmlns:a16="http://schemas.microsoft.com/office/drawing/2014/main" id="{05F36030-F60E-436E-81FE-74DD0776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4969" y="172350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06">
            <a:extLst>
              <a:ext uri="{FF2B5EF4-FFF2-40B4-BE49-F238E27FC236}">
                <a16:creationId xmlns:a16="http://schemas.microsoft.com/office/drawing/2014/main" id="{800D5F55-AC8B-4C26-ABB0-D8D609EC4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0691" y="17062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12">
            <a:extLst>
              <a:ext uri="{FF2B5EF4-FFF2-40B4-BE49-F238E27FC236}">
                <a16:creationId xmlns:a16="http://schemas.microsoft.com/office/drawing/2014/main" id="{2DF0B83D-C899-44CA-9B54-A9C57E8E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5291" y="168963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8">
            <a:extLst>
              <a:ext uri="{FF2B5EF4-FFF2-40B4-BE49-F238E27FC236}">
                <a16:creationId xmlns:a16="http://schemas.microsoft.com/office/drawing/2014/main" id="{E16B2E5A-8EC8-4C56-AB77-380486FDF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3918" y="171849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11">
            <a:extLst>
              <a:ext uri="{FF2B5EF4-FFF2-40B4-BE49-F238E27FC236}">
                <a16:creationId xmlns:a16="http://schemas.microsoft.com/office/drawing/2014/main" id="{C87A69CB-2620-4628-9781-88BD4063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07232" y="173399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09">
            <a:extLst>
              <a:ext uri="{FF2B5EF4-FFF2-40B4-BE49-F238E27FC236}">
                <a16:creationId xmlns:a16="http://schemas.microsoft.com/office/drawing/2014/main" id="{CABAB4BD-890F-4563-A5CA-536788B1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5993" y="172175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05">
            <a:extLst>
              <a:ext uri="{FF2B5EF4-FFF2-40B4-BE49-F238E27FC236}">
                <a16:creationId xmlns:a16="http://schemas.microsoft.com/office/drawing/2014/main" id="{24690199-C217-4DCB-9B31-1A45649B0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958428" y="169482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7">
            <a:extLst>
              <a:ext uri="{FF2B5EF4-FFF2-40B4-BE49-F238E27FC236}">
                <a16:creationId xmlns:a16="http://schemas.microsoft.com/office/drawing/2014/main" id="{77F70717-3071-4962-8A7C-F9A58151C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8566" y="178295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92">
            <a:extLst>
              <a:ext uri="{FF2B5EF4-FFF2-40B4-BE49-F238E27FC236}">
                <a16:creationId xmlns:a16="http://schemas.microsoft.com/office/drawing/2014/main" id="{9E870E95-FCD6-4158-861A-5CEC896F5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43340" y="171848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04">
            <a:extLst>
              <a:ext uri="{FF2B5EF4-FFF2-40B4-BE49-F238E27FC236}">
                <a16:creationId xmlns:a16="http://schemas.microsoft.com/office/drawing/2014/main" id="{6E01758F-8AEC-4155-B791-2A8CB8A48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63918" y="179572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91">
            <a:extLst>
              <a:ext uri="{FF2B5EF4-FFF2-40B4-BE49-F238E27FC236}">
                <a16:creationId xmlns:a16="http://schemas.microsoft.com/office/drawing/2014/main" id="{8379C6B3-49BE-4333-B322-AF02BBB41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99219" y="178170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5">
            <a:extLst>
              <a:ext uri="{FF2B5EF4-FFF2-40B4-BE49-F238E27FC236}">
                <a16:creationId xmlns:a16="http://schemas.microsoft.com/office/drawing/2014/main" id="{6D7188E6-F4DA-4486-938D-F45FE01A2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38154" y="177124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93">
            <a:extLst>
              <a:ext uri="{FF2B5EF4-FFF2-40B4-BE49-F238E27FC236}">
                <a16:creationId xmlns:a16="http://schemas.microsoft.com/office/drawing/2014/main" id="{CD22207C-B504-40B2-A1EB-2DC9B816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5078" y="174104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96">
            <a:extLst>
              <a:ext uri="{FF2B5EF4-FFF2-40B4-BE49-F238E27FC236}">
                <a16:creationId xmlns:a16="http://schemas.microsoft.com/office/drawing/2014/main" id="{0FBC38BC-DE18-4960-A9D4-F24C6F60C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6561" y="177776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14">
            <a:extLst>
              <a:ext uri="{FF2B5EF4-FFF2-40B4-BE49-F238E27FC236}">
                <a16:creationId xmlns:a16="http://schemas.microsoft.com/office/drawing/2014/main" id="{BC872037-D6F5-4CE7-A090-32A977A79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18593" y="184141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00">
            <a:extLst>
              <a:ext uri="{FF2B5EF4-FFF2-40B4-BE49-F238E27FC236}">
                <a16:creationId xmlns:a16="http://schemas.microsoft.com/office/drawing/2014/main" id="{D3C4B45C-266A-45BF-98FA-CA5409C46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77354" y="178021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76909582-A285-4EA4-AE72-9DBF0D565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31821" y="178021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5">
            <a:extLst>
              <a:ext uri="{FF2B5EF4-FFF2-40B4-BE49-F238E27FC236}">
                <a16:creationId xmlns:a16="http://schemas.microsoft.com/office/drawing/2014/main" id="{A620CFBF-D373-4BA6-BE41-62B50B94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81447" y="184713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99">
            <a:extLst>
              <a:ext uri="{FF2B5EF4-FFF2-40B4-BE49-F238E27FC236}">
                <a16:creationId xmlns:a16="http://schemas.microsoft.com/office/drawing/2014/main" id="{700BC7B2-0C3D-459F-92C1-3605AA3F0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25006" y="178021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23">
            <a:extLst>
              <a:ext uri="{FF2B5EF4-FFF2-40B4-BE49-F238E27FC236}">
                <a16:creationId xmlns:a16="http://schemas.microsoft.com/office/drawing/2014/main" id="{24F4B005-B785-4A57-9E5A-82D85F00D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0621" y="1958820"/>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30">
            <a:extLst>
              <a:ext uri="{FF2B5EF4-FFF2-40B4-BE49-F238E27FC236}">
                <a16:creationId xmlns:a16="http://schemas.microsoft.com/office/drawing/2014/main" id="{196ED9B6-969E-4AC4-ACD0-95A421BAB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67876" y="191226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94">
            <a:extLst>
              <a:ext uri="{FF2B5EF4-FFF2-40B4-BE49-F238E27FC236}">
                <a16:creationId xmlns:a16="http://schemas.microsoft.com/office/drawing/2014/main" id="{E317ADBB-3E4F-42D2-B7F2-A15924AD5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55785" y="182713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35">
            <a:extLst>
              <a:ext uri="{FF2B5EF4-FFF2-40B4-BE49-F238E27FC236}">
                <a16:creationId xmlns:a16="http://schemas.microsoft.com/office/drawing/2014/main" id="{2E9B2055-E384-472D-91D3-74775CDA1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6796" y="19388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97">
            <a:extLst>
              <a:ext uri="{FF2B5EF4-FFF2-40B4-BE49-F238E27FC236}">
                <a16:creationId xmlns:a16="http://schemas.microsoft.com/office/drawing/2014/main" id="{1F8EFF99-76BF-4F9B-ADAA-B8D310153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41150" y="18227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13">
            <a:extLst>
              <a:ext uri="{FF2B5EF4-FFF2-40B4-BE49-F238E27FC236}">
                <a16:creationId xmlns:a16="http://schemas.microsoft.com/office/drawing/2014/main" id="{626F1B89-B88E-4CE3-90BF-3704BAF48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52139" y="184141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01">
            <a:extLst>
              <a:ext uri="{FF2B5EF4-FFF2-40B4-BE49-F238E27FC236}">
                <a16:creationId xmlns:a16="http://schemas.microsoft.com/office/drawing/2014/main" id="{C72C1CB8-8213-4EE7-AFFF-B0A74E7A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74567" y="178674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02">
            <a:extLst>
              <a:ext uri="{FF2B5EF4-FFF2-40B4-BE49-F238E27FC236}">
                <a16:creationId xmlns:a16="http://schemas.microsoft.com/office/drawing/2014/main" id="{2FF32C41-49E2-459E-9AC4-64269039B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34759" y="17900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03">
            <a:extLst>
              <a:ext uri="{FF2B5EF4-FFF2-40B4-BE49-F238E27FC236}">
                <a16:creationId xmlns:a16="http://schemas.microsoft.com/office/drawing/2014/main" id="{06B5D5F0-EA51-440D-81A0-FE60CCFBA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14652" y="179572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17">
            <a:extLst>
              <a:ext uri="{FF2B5EF4-FFF2-40B4-BE49-F238E27FC236}">
                <a16:creationId xmlns:a16="http://schemas.microsoft.com/office/drawing/2014/main" id="{B7CA6C2F-61C2-486F-B691-E8EB4BA27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76684" y="18593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20">
            <a:extLst>
              <a:ext uri="{FF2B5EF4-FFF2-40B4-BE49-F238E27FC236}">
                <a16:creationId xmlns:a16="http://schemas.microsoft.com/office/drawing/2014/main" id="{A6727626-8944-4EB7-B327-B696FE48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137524" y="179917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06">
            <a:extLst>
              <a:ext uri="{FF2B5EF4-FFF2-40B4-BE49-F238E27FC236}">
                <a16:creationId xmlns:a16="http://schemas.microsoft.com/office/drawing/2014/main" id="{CFBBE0E2-8BDF-4B26-BEBC-DB799B8F6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99" y="188359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37">
            <a:extLst>
              <a:ext uri="{FF2B5EF4-FFF2-40B4-BE49-F238E27FC236}">
                <a16:creationId xmlns:a16="http://schemas.microsoft.com/office/drawing/2014/main" id="{8EB99B25-2662-42DE-8F5D-E0F6F28C8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56267" y="181979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31">
            <a:extLst>
              <a:ext uri="{FF2B5EF4-FFF2-40B4-BE49-F238E27FC236}">
                <a16:creationId xmlns:a16="http://schemas.microsoft.com/office/drawing/2014/main" id="{496BF3B0-761A-4454-BE3C-86B4675DC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3018" y="194316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41">
            <a:extLst>
              <a:ext uri="{FF2B5EF4-FFF2-40B4-BE49-F238E27FC236}">
                <a16:creationId xmlns:a16="http://schemas.microsoft.com/office/drawing/2014/main" id="{B519F0F1-B284-44D5-91E9-5018219AF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7721" y="197106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22">
            <a:extLst>
              <a:ext uri="{FF2B5EF4-FFF2-40B4-BE49-F238E27FC236}">
                <a16:creationId xmlns:a16="http://schemas.microsoft.com/office/drawing/2014/main" id="{0ED49C08-BE23-43F9-A421-6CD45C780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72383" y="1946023"/>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19">
            <a:extLst>
              <a:ext uri="{FF2B5EF4-FFF2-40B4-BE49-F238E27FC236}">
                <a16:creationId xmlns:a16="http://schemas.microsoft.com/office/drawing/2014/main" id="{92F171FA-0CB2-4F4C-A2F3-1B7B6B028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54193" y="180335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8">
            <a:extLst>
              <a:ext uri="{FF2B5EF4-FFF2-40B4-BE49-F238E27FC236}">
                <a16:creationId xmlns:a16="http://schemas.microsoft.com/office/drawing/2014/main" id="{A0073675-5E26-428E-A2F7-2A952D314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8" y="186263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20">
            <a:extLst>
              <a:ext uri="{FF2B5EF4-FFF2-40B4-BE49-F238E27FC236}">
                <a16:creationId xmlns:a16="http://schemas.microsoft.com/office/drawing/2014/main" id="{D8C4C7E6-114C-4D16-9FC6-1260653C2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19407" y="180796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10">
            <a:extLst>
              <a:ext uri="{FF2B5EF4-FFF2-40B4-BE49-F238E27FC236}">
                <a16:creationId xmlns:a16="http://schemas.microsoft.com/office/drawing/2014/main" id="{5FB2CD0B-BF87-4FEC-B6B6-0DA50B931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51575" y="182431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06">
            <a:extLst>
              <a:ext uri="{FF2B5EF4-FFF2-40B4-BE49-F238E27FC236}">
                <a16:creationId xmlns:a16="http://schemas.microsoft.com/office/drawing/2014/main" id="{D12EC8B9-DE60-44BC-9911-A9CD8EF50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30164" y="1807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12">
            <a:extLst>
              <a:ext uri="{FF2B5EF4-FFF2-40B4-BE49-F238E27FC236}">
                <a16:creationId xmlns:a16="http://schemas.microsoft.com/office/drawing/2014/main" id="{9B0D6CF6-D17B-4DC7-828A-77363691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51876" y="176280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08">
            <a:extLst>
              <a:ext uri="{FF2B5EF4-FFF2-40B4-BE49-F238E27FC236}">
                <a16:creationId xmlns:a16="http://schemas.microsoft.com/office/drawing/2014/main" id="{8C6933FD-FAB6-403B-9CD4-EF0E06CF7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43391" y="1759541"/>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11">
            <a:extLst>
              <a:ext uri="{FF2B5EF4-FFF2-40B4-BE49-F238E27FC236}">
                <a16:creationId xmlns:a16="http://schemas.microsoft.com/office/drawing/2014/main" id="{5C2A4452-6B00-411C-80AB-29AE135B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66705" y="1775047"/>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09">
            <a:extLst>
              <a:ext uri="{FF2B5EF4-FFF2-40B4-BE49-F238E27FC236}">
                <a16:creationId xmlns:a16="http://schemas.microsoft.com/office/drawing/2014/main" id="{3F4D3F48-1D65-45EB-91E2-BEFFB2440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4906" y="179218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5">
            <a:extLst>
              <a:ext uri="{FF2B5EF4-FFF2-40B4-BE49-F238E27FC236}">
                <a16:creationId xmlns:a16="http://schemas.microsoft.com/office/drawing/2014/main" id="{F5A66334-17A8-4594-AB17-4C33A95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578638" y="179271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07">
            <a:extLst>
              <a:ext uri="{FF2B5EF4-FFF2-40B4-BE49-F238E27FC236}">
                <a16:creationId xmlns:a16="http://schemas.microsoft.com/office/drawing/2014/main" id="{FB7FEAD3-708C-4B79-B452-4445C277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58039" y="182400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92">
            <a:extLst>
              <a:ext uri="{FF2B5EF4-FFF2-40B4-BE49-F238E27FC236}">
                <a16:creationId xmlns:a16="http://schemas.microsoft.com/office/drawing/2014/main" id="{41281533-9B25-42A4-9F50-34B4F24C0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02813" y="175954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14">
            <a:extLst>
              <a:ext uri="{FF2B5EF4-FFF2-40B4-BE49-F238E27FC236}">
                <a16:creationId xmlns:a16="http://schemas.microsoft.com/office/drawing/2014/main" id="{007246F1-084B-45D9-BDD9-99BB53F6C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78066" y="180477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13">
            <a:extLst>
              <a:ext uri="{FF2B5EF4-FFF2-40B4-BE49-F238E27FC236}">
                <a16:creationId xmlns:a16="http://schemas.microsoft.com/office/drawing/2014/main" id="{77CDD712-F443-4EDC-B663-5EC5ACD7D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11612" y="1804776"/>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04">
            <a:extLst>
              <a:ext uri="{FF2B5EF4-FFF2-40B4-BE49-F238E27FC236}">
                <a16:creationId xmlns:a16="http://schemas.microsoft.com/office/drawing/2014/main" id="{4A695BE5-DE27-460F-845F-45BB814FE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23391" y="18367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91">
            <a:extLst>
              <a:ext uri="{FF2B5EF4-FFF2-40B4-BE49-F238E27FC236}">
                <a16:creationId xmlns:a16="http://schemas.microsoft.com/office/drawing/2014/main" id="{DE28BE4E-1A59-46FF-810A-A8F9A46F7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58692" y="1822760"/>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95">
            <a:extLst>
              <a:ext uri="{FF2B5EF4-FFF2-40B4-BE49-F238E27FC236}">
                <a16:creationId xmlns:a16="http://schemas.microsoft.com/office/drawing/2014/main" id="{A3CF799A-9839-4CB1-9381-DCC0C1FE1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97627" y="18122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15">
            <a:extLst>
              <a:ext uri="{FF2B5EF4-FFF2-40B4-BE49-F238E27FC236}">
                <a16:creationId xmlns:a16="http://schemas.microsoft.com/office/drawing/2014/main" id="{1EFA42E9-27C0-423D-93C8-794A9683F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40920" y="1810489"/>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93">
            <a:extLst>
              <a:ext uri="{FF2B5EF4-FFF2-40B4-BE49-F238E27FC236}">
                <a16:creationId xmlns:a16="http://schemas.microsoft.com/office/drawing/2014/main" id="{E5B56BED-7578-4E42-889D-34AA58F67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28451" y="182976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6">
            <a:extLst>
              <a:ext uri="{FF2B5EF4-FFF2-40B4-BE49-F238E27FC236}">
                <a16:creationId xmlns:a16="http://schemas.microsoft.com/office/drawing/2014/main" id="{FCC7DD6E-E0E5-46B9-81B7-3B2F7B333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16034" y="1818819"/>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00">
            <a:extLst>
              <a:ext uri="{FF2B5EF4-FFF2-40B4-BE49-F238E27FC236}">
                <a16:creationId xmlns:a16="http://schemas.microsoft.com/office/drawing/2014/main" id="{9C83D9FD-E06E-407B-BA7C-2C2AD5B16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536827" y="182126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98">
            <a:extLst>
              <a:ext uri="{FF2B5EF4-FFF2-40B4-BE49-F238E27FC236}">
                <a16:creationId xmlns:a16="http://schemas.microsoft.com/office/drawing/2014/main" id="{3C1174EE-071E-4421-BD9C-2C2D84190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91294" y="1821267"/>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99">
            <a:extLst>
              <a:ext uri="{FF2B5EF4-FFF2-40B4-BE49-F238E27FC236}">
                <a16:creationId xmlns:a16="http://schemas.microsoft.com/office/drawing/2014/main" id="{6F280CAD-1F1B-4F43-99A3-B2EC2A7F3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84479" y="1821265"/>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97">
            <a:extLst>
              <a:ext uri="{FF2B5EF4-FFF2-40B4-BE49-F238E27FC236}">
                <a16:creationId xmlns:a16="http://schemas.microsoft.com/office/drawing/2014/main" id="{0D5C974E-4B43-4FFA-8230-DB0E1993C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409702" y="182126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01">
            <a:extLst>
              <a:ext uri="{FF2B5EF4-FFF2-40B4-BE49-F238E27FC236}">
                <a16:creationId xmlns:a16="http://schemas.microsoft.com/office/drawing/2014/main" id="{A1CACEBA-A7A9-45FB-897A-88815001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34040" y="1827796"/>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94">
            <a:extLst>
              <a:ext uri="{FF2B5EF4-FFF2-40B4-BE49-F238E27FC236}">
                <a16:creationId xmlns:a16="http://schemas.microsoft.com/office/drawing/2014/main" id="{583E2F4A-E235-4600-A80D-18C1C36EE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15258" y="186818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2">
            <a:extLst>
              <a:ext uri="{FF2B5EF4-FFF2-40B4-BE49-F238E27FC236}">
                <a16:creationId xmlns:a16="http://schemas.microsoft.com/office/drawing/2014/main" id="{F16259CF-A0BC-4673-91C7-A7D3CDF7C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0494" y="198458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34">
            <a:extLst>
              <a:ext uri="{FF2B5EF4-FFF2-40B4-BE49-F238E27FC236}">
                <a16:creationId xmlns:a16="http://schemas.microsoft.com/office/drawing/2014/main" id="{B09A934A-4464-4C9B-ACAD-9128E0B6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76791" y="1990554"/>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25">
            <a:extLst>
              <a:ext uri="{FF2B5EF4-FFF2-40B4-BE49-F238E27FC236}">
                <a16:creationId xmlns:a16="http://schemas.microsoft.com/office/drawing/2014/main" id="{CB010BB8-6FD4-498C-994D-53C8DC749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314022" y="201672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25">
            <a:extLst>
              <a:ext uri="{FF2B5EF4-FFF2-40B4-BE49-F238E27FC236}">
                <a16:creationId xmlns:a16="http://schemas.microsoft.com/office/drawing/2014/main" id="{2D373437-2902-4D8A-B887-F6941556C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28670" y="2009731"/>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28">
            <a:extLst>
              <a:ext uri="{FF2B5EF4-FFF2-40B4-BE49-F238E27FC236}">
                <a16:creationId xmlns:a16="http://schemas.microsoft.com/office/drawing/2014/main" id="{217D616F-FDFA-439E-8B09-E55F8234B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52808" y="2031819"/>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40">
            <a:extLst>
              <a:ext uri="{FF2B5EF4-FFF2-40B4-BE49-F238E27FC236}">
                <a16:creationId xmlns:a16="http://schemas.microsoft.com/office/drawing/2014/main" id="{0F74D32E-67FC-452C-A52B-988DB4984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995484" y="199717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26">
            <a:extLst>
              <a:ext uri="{FF2B5EF4-FFF2-40B4-BE49-F238E27FC236}">
                <a16:creationId xmlns:a16="http://schemas.microsoft.com/office/drawing/2014/main" id="{B8F74E45-2803-4A11-9333-3639A1C2F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50834" y="2028557"/>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21">
            <a:extLst>
              <a:ext uri="{FF2B5EF4-FFF2-40B4-BE49-F238E27FC236}">
                <a16:creationId xmlns:a16="http://schemas.microsoft.com/office/drawing/2014/main" id="{106009C3-0971-47AF-8BD9-2EC8A6A4B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37067" y="2038617"/>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20">
            <a:extLst>
              <a:ext uri="{FF2B5EF4-FFF2-40B4-BE49-F238E27FC236}">
                <a16:creationId xmlns:a16="http://schemas.microsoft.com/office/drawing/2014/main" id="{ED29B115-F34D-4E41-A4A2-C0CE41C697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22857" y="2027626"/>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6">
            <a:extLst>
              <a:ext uri="{FF2B5EF4-FFF2-40B4-BE49-F238E27FC236}">
                <a16:creationId xmlns:a16="http://schemas.microsoft.com/office/drawing/2014/main" id="{19D4861C-7907-48BF-84E7-96C0E098D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32866" y="2045318"/>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27">
            <a:extLst>
              <a:ext uri="{FF2B5EF4-FFF2-40B4-BE49-F238E27FC236}">
                <a16:creationId xmlns:a16="http://schemas.microsoft.com/office/drawing/2014/main" id="{AEF03EB9-6D77-4E55-BCF2-4402550D3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25618" y="2028556"/>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33">
            <a:extLst>
              <a:ext uri="{FF2B5EF4-FFF2-40B4-BE49-F238E27FC236}">
                <a16:creationId xmlns:a16="http://schemas.microsoft.com/office/drawing/2014/main" id="{1C9C3C8B-A28D-44DF-AA29-02B28AED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07420" y="2040797"/>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29">
            <a:extLst>
              <a:ext uri="{FF2B5EF4-FFF2-40B4-BE49-F238E27FC236}">
                <a16:creationId xmlns:a16="http://schemas.microsoft.com/office/drawing/2014/main" id="{1EB7CB2D-F6AA-4861-B158-DA3E6B923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00604" y="2031819"/>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42">
            <a:extLst>
              <a:ext uri="{FF2B5EF4-FFF2-40B4-BE49-F238E27FC236}">
                <a16:creationId xmlns:a16="http://schemas.microsoft.com/office/drawing/2014/main" id="{48203367-1F19-4C4F-B38D-929816F78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6179" y="2095470"/>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38">
            <a:extLst>
              <a:ext uri="{FF2B5EF4-FFF2-40B4-BE49-F238E27FC236}">
                <a16:creationId xmlns:a16="http://schemas.microsoft.com/office/drawing/2014/main" id="{B89B3B49-0A7E-4573-9B52-D1B06598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16079" y="2058750"/>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37">
            <a:extLst>
              <a:ext uri="{FF2B5EF4-FFF2-40B4-BE49-F238E27FC236}">
                <a16:creationId xmlns:a16="http://schemas.microsoft.com/office/drawing/2014/main" id="{0288BD39-0846-445A-BD81-1E34E0E99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68636" y="2056301"/>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36">
            <a:extLst>
              <a:ext uri="{FF2B5EF4-FFF2-40B4-BE49-F238E27FC236}">
                <a16:creationId xmlns:a16="http://schemas.microsoft.com/office/drawing/2014/main" id="{BA82150B-D747-458F-8C52-72FBA52BC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68517" y="205266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43">
            <a:extLst>
              <a:ext uri="{FF2B5EF4-FFF2-40B4-BE49-F238E27FC236}">
                <a16:creationId xmlns:a16="http://schemas.microsoft.com/office/drawing/2014/main" id="{FEBB9D94-7802-4607-9BA4-62FB212BF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93248" y="2045573"/>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44">
            <a:extLst>
              <a:ext uri="{FF2B5EF4-FFF2-40B4-BE49-F238E27FC236}">
                <a16:creationId xmlns:a16="http://schemas.microsoft.com/office/drawing/2014/main" id="{24743784-06E3-4913-9DFD-2FCBF9D92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29200" y="204304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45">
            <a:extLst>
              <a:ext uri="{FF2B5EF4-FFF2-40B4-BE49-F238E27FC236}">
                <a16:creationId xmlns:a16="http://schemas.microsoft.com/office/drawing/2014/main" id="{25CD3315-6611-406F-AF95-2EF9F5A5B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92025" y="2027462"/>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139">
            <a:extLst>
              <a:ext uri="{FF2B5EF4-FFF2-40B4-BE49-F238E27FC236}">
                <a16:creationId xmlns:a16="http://schemas.microsoft.com/office/drawing/2014/main" id="{EB447648-FE0A-4D8E-86B8-D38D5F938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7" y="206527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8">
            <a:extLst>
              <a:ext uri="{FF2B5EF4-FFF2-40B4-BE49-F238E27FC236}">
                <a16:creationId xmlns:a16="http://schemas.microsoft.com/office/drawing/2014/main" id="{4B0A51D7-FF65-4E97-9E1A-8C4688E86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27269" y="205915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130">
            <a:extLst>
              <a:ext uri="{FF2B5EF4-FFF2-40B4-BE49-F238E27FC236}">
                <a16:creationId xmlns:a16="http://schemas.microsoft.com/office/drawing/2014/main" id="{008FF77B-AC18-4E35-BB9B-0CA39278F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50053" y="206242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135">
            <a:extLst>
              <a:ext uri="{FF2B5EF4-FFF2-40B4-BE49-F238E27FC236}">
                <a16:creationId xmlns:a16="http://schemas.microsoft.com/office/drawing/2014/main" id="{E71F6428-AC25-4A5A-8439-04768A17B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9601" y="200428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131">
            <a:extLst>
              <a:ext uri="{FF2B5EF4-FFF2-40B4-BE49-F238E27FC236}">
                <a16:creationId xmlns:a16="http://schemas.microsoft.com/office/drawing/2014/main" id="{F237A1D4-9D62-4DEA-BD39-E5EC93B33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35670" y="198592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41">
            <a:extLst>
              <a:ext uri="{FF2B5EF4-FFF2-40B4-BE49-F238E27FC236}">
                <a16:creationId xmlns:a16="http://schemas.microsoft.com/office/drawing/2014/main" id="{87E919CC-AC41-4F0D-A842-792D7A418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16961" y="1988004"/>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36">
            <a:extLst>
              <a:ext uri="{FF2B5EF4-FFF2-40B4-BE49-F238E27FC236}">
                <a16:creationId xmlns:a16="http://schemas.microsoft.com/office/drawing/2014/main" id="{965D7305-50C2-4D93-8832-19DC70C5B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81089" y="2011634"/>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122">
            <a:extLst>
              <a:ext uri="{FF2B5EF4-FFF2-40B4-BE49-F238E27FC236}">
                <a16:creationId xmlns:a16="http://schemas.microsoft.com/office/drawing/2014/main" id="{E0E5EA9F-6192-466D-BF45-46D9BCE3B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64051" y="199939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132">
            <a:extLst>
              <a:ext uri="{FF2B5EF4-FFF2-40B4-BE49-F238E27FC236}">
                <a16:creationId xmlns:a16="http://schemas.microsoft.com/office/drawing/2014/main" id="{CFF6BE31-4842-4659-8D68-63423F826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92157" y="2025636"/>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134">
            <a:extLst>
              <a:ext uri="{FF2B5EF4-FFF2-40B4-BE49-F238E27FC236}">
                <a16:creationId xmlns:a16="http://schemas.microsoft.com/office/drawing/2014/main" id="{3EC2112B-E2EC-492A-8AF9-D78F4B4A9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688454" y="2031605"/>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125">
            <a:extLst>
              <a:ext uri="{FF2B5EF4-FFF2-40B4-BE49-F238E27FC236}">
                <a16:creationId xmlns:a16="http://schemas.microsoft.com/office/drawing/2014/main" id="{EB635BC8-61BC-44D5-AA11-9A308B3BA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925685" y="2057774"/>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125">
            <a:extLst>
              <a:ext uri="{FF2B5EF4-FFF2-40B4-BE49-F238E27FC236}">
                <a16:creationId xmlns:a16="http://schemas.microsoft.com/office/drawing/2014/main" id="{7E9ACE65-00C6-4A75-8F61-CCADAF3EC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40333" y="2050782"/>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128">
            <a:extLst>
              <a:ext uri="{FF2B5EF4-FFF2-40B4-BE49-F238E27FC236}">
                <a16:creationId xmlns:a16="http://schemas.microsoft.com/office/drawing/2014/main" id="{5D7163FE-5ADD-41E7-985B-F95E7E048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64471" y="2072870"/>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140">
            <a:extLst>
              <a:ext uri="{FF2B5EF4-FFF2-40B4-BE49-F238E27FC236}">
                <a16:creationId xmlns:a16="http://schemas.microsoft.com/office/drawing/2014/main" id="{DCD7108A-C70D-4FD9-B91A-0E9F9501A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07147" y="2055076"/>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126">
            <a:extLst>
              <a:ext uri="{FF2B5EF4-FFF2-40B4-BE49-F238E27FC236}">
                <a16:creationId xmlns:a16="http://schemas.microsoft.com/office/drawing/2014/main" id="{3C0CF799-2713-48A8-94DF-F8CB5F332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62497" y="2069608"/>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21">
            <a:extLst>
              <a:ext uri="{FF2B5EF4-FFF2-40B4-BE49-F238E27FC236}">
                <a16:creationId xmlns:a16="http://schemas.microsoft.com/office/drawing/2014/main" id="{00B8B62E-6551-4805-BD5A-5188FE5D3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139671" y="2062635"/>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120">
            <a:extLst>
              <a:ext uri="{FF2B5EF4-FFF2-40B4-BE49-F238E27FC236}">
                <a16:creationId xmlns:a16="http://schemas.microsoft.com/office/drawing/2014/main" id="{DFCCEBA8-5961-480A-9134-51605F650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43822" y="203941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6">
            <a:extLst>
              <a:ext uri="{FF2B5EF4-FFF2-40B4-BE49-F238E27FC236}">
                <a16:creationId xmlns:a16="http://schemas.microsoft.com/office/drawing/2014/main" id="{724D4F80-B109-4438-BC6D-ABB522B44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35678" y="202921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27">
            <a:extLst>
              <a:ext uri="{FF2B5EF4-FFF2-40B4-BE49-F238E27FC236}">
                <a16:creationId xmlns:a16="http://schemas.microsoft.com/office/drawing/2014/main" id="{52A7149F-5A3F-4537-981A-974C7409C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37281" y="2069607"/>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33">
            <a:extLst>
              <a:ext uri="{FF2B5EF4-FFF2-40B4-BE49-F238E27FC236}">
                <a16:creationId xmlns:a16="http://schemas.microsoft.com/office/drawing/2014/main" id="{89A8D3E3-3518-4738-B94E-F7DD9818D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9083" y="2081848"/>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129">
            <a:extLst>
              <a:ext uri="{FF2B5EF4-FFF2-40B4-BE49-F238E27FC236}">
                <a16:creationId xmlns:a16="http://schemas.microsoft.com/office/drawing/2014/main" id="{FA796F21-7CE5-4483-A137-919B3D433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12267" y="2072870"/>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142">
            <a:extLst>
              <a:ext uri="{FF2B5EF4-FFF2-40B4-BE49-F238E27FC236}">
                <a16:creationId xmlns:a16="http://schemas.microsoft.com/office/drawing/2014/main" id="{57FC30BB-0D8F-43B0-910E-7DDE8C933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77842" y="2136521"/>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138">
            <a:extLst>
              <a:ext uri="{FF2B5EF4-FFF2-40B4-BE49-F238E27FC236}">
                <a16:creationId xmlns:a16="http://schemas.microsoft.com/office/drawing/2014/main" id="{D938207F-A865-48E5-A15D-FD578BC59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27742" y="2099801"/>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137">
            <a:extLst>
              <a:ext uri="{FF2B5EF4-FFF2-40B4-BE49-F238E27FC236}">
                <a16:creationId xmlns:a16="http://schemas.microsoft.com/office/drawing/2014/main" id="{04637E45-0880-40BC-B488-4EA4CA435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80299" y="2097352"/>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223" name="Content Placeholder 2">
            <a:extLst>
              <a:ext uri="{FF2B5EF4-FFF2-40B4-BE49-F238E27FC236}">
                <a16:creationId xmlns:a16="http://schemas.microsoft.com/office/drawing/2014/main" id="{47D498C0-F79E-4F87-B694-545C8178117C}"/>
              </a:ext>
            </a:extLst>
          </p:cNvPr>
          <p:cNvGraphicFramePr>
            <a:graphicFrameLocks noGrp="1"/>
          </p:cNvGraphicFramePr>
          <p:nvPr>
            <p:ph idx="1"/>
            <p:extLst>
              <p:ext uri="{D42A27DB-BD31-4B8C-83A1-F6EECF244321}">
                <p14:modId xmlns:p14="http://schemas.microsoft.com/office/powerpoint/2010/main" val="2184395243"/>
              </p:ext>
            </p:extLst>
          </p:nvPr>
        </p:nvGraphicFramePr>
        <p:xfrm>
          <a:off x="877326" y="2599512"/>
          <a:ext cx="10722902" cy="3646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7301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79D3557-A3EE-47DC-9159-F6A7DCE439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83"/>
          <a:stretch/>
        </p:blipFill>
        <p:spPr>
          <a:xfrm>
            <a:off x="-6869" y="5705"/>
            <a:ext cx="12191982" cy="6852295"/>
          </a:xfrm>
          <a:prstGeom prst="rect">
            <a:avLst/>
          </a:prstGeom>
        </p:spPr>
      </p:pic>
      <p:sp>
        <p:nvSpPr>
          <p:cNvPr id="11" name="Rectangle 10">
            <a:extLst>
              <a:ext uri="{FF2B5EF4-FFF2-40B4-BE49-F238E27FC236}">
                <a16:creationId xmlns:a16="http://schemas.microsoft.com/office/drawing/2014/main" id="{646C6347-670A-4289-8E1E-A6D48C2F2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92680" y="4888753"/>
            <a:ext cx="6792885" cy="1969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48A4C4-2FBC-4B29-B542-FCDA89EAB622}"/>
              </a:ext>
            </a:extLst>
          </p:cNvPr>
          <p:cNvSpPr>
            <a:spLocks noGrp="1"/>
          </p:cNvSpPr>
          <p:nvPr>
            <p:ph type="ctrTitle"/>
          </p:nvPr>
        </p:nvSpPr>
        <p:spPr>
          <a:xfrm>
            <a:off x="2999769" y="5168348"/>
            <a:ext cx="6178707" cy="860885"/>
          </a:xfrm>
        </p:spPr>
        <p:txBody>
          <a:bodyPr>
            <a:normAutofit/>
          </a:bodyPr>
          <a:lstStyle/>
          <a:p>
            <a:r>
              <a:rPr lang="en-US" sz="4000"/>
              <a:t>The end</a:t>
            </a:r>
          </a:p>
        </p:txBody>
      </p:sp>
      <p:sp>
        <p:nvSpPr>
          <p:cNvPr id="3" name="Subtitle 2">
            <a:extLst>
              <a:ext uri="{FF2B5EF4-FFF2-40B4-BE49-F238E27FC236}">
                <a16:creationId xmlns:a16="http://schemas.microsoft.com/office/drawing/2014/main" id="{EF17AB58-94AA-4BC3-9B46-4C1C078CC4BC}"/>
              </a:ext>
            </a:extLst>
          </p:cNvPr>
          <p:cNvSpPr>
            <a:spLocks noGrp="1"/>
          </p:cNvSpPr>
          <p:nvPr>
            <p:ph type="subTitle" idx="1"/>
          </p:nvPr>
        </p:nvSpPr>
        <p:spPr>
          <a:xfrm>
            <a:off x="3507288" y="6107953"/>
            <a:ext cx="5163669" cy="490071"/>
          </a:xfrm>
        </p:spPr>
        <p:txBody>
          <a:bodyPr vert="horz" lIns="91440" tIns="45720" rIns="91440" bIns="45720" rtlCol="0">
            <a:normAutofit/>
          </a:bodyPr>
          <a:lstStyle/>
          <a:p>
            <a:r>
              <a:rPr lang="en-US"/>
              <a:t>Made by carlito,LÓPEz</a:t>
            </a:r>
          </a:p>
        </p:txBody>
      </p:sp>
      <p:grpSp>
        <p:nvGrpSpPr>
          <p:cNvPr id="13" name="Group 12">
            <a:extLst>
              <a:ext uri="{FF2B5EF4-FFF2-40B4-BE49-F238E27FC236}">
                <a16:creationId xmlns:a16="http://schemas.microsoft.com/office/drawing/2014/main" id="{145196E9-03A4-438A-B85E-4CEB070DB3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15" y="5315723"/>
            <a:ext cx="2654651" cy="866556"/>
            <a:chOff x="-16915" y="5315723"/>
            <a:chExt cx="2654651" cy="866556"/>
          </a:xfrm>
        </p:grpSpPr>
        <p:sp>
          <p:nvSpPr>
            <p:cNvPr id="14" name="Freeform 10">
              <a:extLst>
                <a:ext uri="{FF2B5EF4-FFF2-40B4-BE49-F238E27FC236}">
                  <a16:creationId xmlns:a16="http://schemas.microsoft.com/office/drawing/2014/main" id="{982DB46C-F13E-4ED7-90F3-47B25A085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797" y="5318621"/>
              <a:ext cx="163660" cy="104334"/>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FF698AC9-5CD1-4A7F-8D25-5787F7E8E3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7325" y="5333112"/>
              <a:ext cx="143728" cy="85979"/>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8">
              <a:extLst>
                <a:ext uri="{FF2B5EF4-FFF2-40B4-BE49-F238E27FC236}">
                  <a16:creationId xmlns:a16="http://schemas.microsoft.com/office/drawing/2014/main" id="{580965AB-01A6-476C-8F50-ED2350820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6792" y="5315723"/>
              <a:ext cx="163660" cy="92743"/>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9">
              <a:extLst>
                <a:ext uri="{FF2B5EF4-FFF2-40B4-BE49-F238E27FC236}">
                  <a16:creationId xmlns:a16="http://schemas.microsoft.com/office/drawing/2014/main" id="{E3C0DF2F-3170-4A79-ADAA-4BC015B241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8934" y="5422066"/>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2">
              <a:extLst>
                <a:ext uri="{FF2B5EF4-FFF2-40B4-BE49-F238E27FC236}">
                  <a16:creationId xmlns:a16="http://schemas.microsoft.com/office/drawing/2014/main" id="{631A2BD3-8DA4-49DA-961C-2A84252DD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67612" y="5362095"/>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3">
              <a:extLst>
                <a:ext uri="{FF2B5EF4-FFF2-40B4-BE49-F238E27FC236}">
                  <a16:creationId xmlns:a16="http://schemas.microsoft.com/office/drawing/2014/main" id="{B3462A74-8748-4CC2-A7DC-0F765B7342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4780" y="5365958"/>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6">
              <a:extLst>
                <a:ext uri="{FF2B5EF4-FFF2-40B4-BE49-F238E27FC236}">
                  <a16:creationId xmlns:a16="http://schemas.microsoft.com/office/drawing/2014/main" id="{3FD72CB2-5280-4C42-ABD9-AC2202E75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9687" y="5387211"/>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7">
              <a:extLst>
                <a:ext uri="{FF2B5EF4-FFF2-40B4-BE49-F238E27FC236}">
                  <a16:creationId xmlns:a16="http://schemas.microsoft.com/office/drawing/2014/main" id="{7BB6BA01-F7D6-431B-97F7-2DAD44DF93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14235" y="5387211"/>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8">
              <a:extLst>
                <a:ext uri="{FF2B5EF4-FFF2-40B4-BE49-F238E27FC236}">
                  <a16:creationId xmlns:a16="http://schemas.microsoft.com/office/drawing/2014/main" id="{6CBFA44B-13FA-4E01-8EC8-3C2E03DC7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38324" y="5419091"/>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30">
              <a:extLst>
                <a:ext uri="{FF2B5EF4-FFF2-40B4-BE49-F238E27FC236}">
                  <a16:creationId xmlns:a16="http://schemas.microsoft.com/office/drawing/2014/main" id="{0B5F8AEE-90EF-4529-B573-77F764D89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29508" y="5437447"/>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3">
              <a:extLst>
                <a:ext uri="{FF2B5EF4-FFF2-40B4-BE49-F238E27FC236}">
                  <a16:creationId xmlns:a16="http://schemas.microsoft.com/office/drawing/2014/main" id="{56BAE621-EB8E-4E88-9B1A-F840BFE658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5539" y="5655776"/>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51">
              <a:extLst>
                <a:ext uri="{FF2B5EF4-FFF2-40B4-BE49-F238E27FC236}">
                  <a16:creationId xmlns:a16="http://schemas.microsoft.com/office/drawing/2014/main" id="{14B4DED6-A4BF-4F3B-B1FC-82825676B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4310" y="5695386"/>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52">
              <a:extLst>
                <a:ext uri="{FF2B5EF4-FFF2-40B4-BE49-F238E27FC236}">
                  <a16:creationId xmlns:a16="http://schemas.microsoft.com/office/drawing/2014/main" id="{E93A246E-C93F-4DCB-8EB4-8AE46BC81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8689" y="5702146"/>
              <a:ext cx="140580" cy="96607"/>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3">
              <a:extLst>
                <a:ext uri="{FF2B5EF4-FFF2-40B4-BE49-F238E27FC236}">
                  <a16:creationId xmlns:a16="http://schemas.microsoft.com/office/drawing/2014/main" id="{2D8ABAA9-E978-42EE-9895-4A97F33EA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2878" y="5708910"/>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4">
              <a:extLst>
                <a:ext uri="{FF2B5EF4-FFF2-40B4-BE49-F238E27FC236}">
                  <a16:creationId xmlns:a16="http://schemas.microsoft.com/office/drawing/2014/main" id="{1BDBC350-8F9F-44B7-8860-EE05E4556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6967" y="5706011"/>
              <a:ext cx="159463" cy="124621"/>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55">
              <a:extLst>
                <a:ext uri="{FF2B5EF4-FFF2-40B4-BE49-F238E27FC236}">
                  <a16:creationId xmlns:a16="http://schemas.microsoft.com/office/drawing/2014/main" id="{8CC1825B-07E8-4D9A-99FC-AF22F9D705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63122" y="5712773"/>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57">
              <a:extLst>
                <a:ext uri="{FF2B5EF4-FFF2-40B4-BE49-F238E27FC236}">
                  <a16:creationId xmlns:a16="http://schemas.microsoft.com/office/drawing/2014/main" id="{C48670A5-7175-4E13-BCF9-70B92BFB75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20153" y="5708910"/>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59">
              <a:extLst>
                <a:ext uri="{FF2B5EF4-FFF2-40B4-BE49-F238E27FC236}">
                  <a16:creationId xmlns:a16="http://schemas.microsoft.com/office/drawing/2014/main" id="{F4203D1F-0C38-4CC7-9667-06D9169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2641" y="5752382"/>
              <a:ext cx="146874" cy="92743"/>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0">
              <a:extLst>
                <a:ext uri="{FF2B5EF4-FFF2-40B4-BE49-F238E27FC236}">
                  <a16:creationId xmlns:a16="http://schemas.microsoft.com/office/drawing/2014/main" id="{7C6039CA-A1B7-4086-B035-CF1A0B147A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83476" y="5759145"/>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61">
              <a:extLst>
                <a:ext uri="{FF2B5EF4-FFF2-40B4-BE49-F238E27FC236}">
                  <a16:creationId xmlns:a16="http://schemas.microsoft.com/office/drawing/2014/main" id="{BCF25F37-4F50-4174-88D1-A3A43F614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75125" y="5777501"/>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78">
              <a:extLst>
                <a:ext uri="{FF2B5EF4-FFF2-40B4-BE49-F238E27FC236}">
                  <a16:creationId xmlns:a16="http://schemas.microsoft.com/office/drawing/2014/main" id="{F076F369-289A-4E93-BF39-B4C99E16B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77682" y="5999693"/>
              <a:ext cx="175200" cy="88879"/>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9">
              <a:extLst>
                <a:ext uri="{FF2B5EF4-FFF2-40B4-BE49-F238E27FC236}">
                  <a16:creationId xmlns:a16="http://schemas.microsoft.com/office/drawing/2014/main" id="{F014AE29-4A4C-418D-8D72-233AECCE70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989" y="6002592"/>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0">
              <a:extLst>
                <a:ext uri="{FF2B5EF4-FFF2-40B4-BE49-F238E27FC236}">
                  <a16:creationId xmlns:a16="http://schemas.microsoft.com/office/drawing/2014/main" id="{169B666F-51A1-4D47-851D-BF226C536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41048" y="6010321"/>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1">
              <a:extLst>
                <a:ext uri="{FF2B5EF4-FFF2-40B4-BE49-F238E27FC236}">
                  <a16:creationId xmlns:a16="http://schemas.microsoft.com/office/drawing/2014/main" id="{1D47E7BB-91A2-4C01-848C-7528FB8DC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25393" y="6033732"/>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2">
              <a:extLst>
                <a:ext uri="{FF2B5EF4-FFF2-40B4-BE49-F238E27FC236}">
                  <a16:creationId xmlns:a16="http://schemas.microsoft.com/office/drawing/2014/main" id="{E8C443E6-6590-4FA5-9143-C734D59DC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09181" y="6017051"/>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3">
              <a:extLst>
                <a:ext uri="{FF2B5EF4-FFF2-40B4-BE49-F238E27FC236}">
                  <a16:creationId xmlns:a16="http://schemas.microsoft.com/office/drawing/2014/main" id="{8AE369CB-90BC-49E0-84E4-E46339759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54774" y="5995829"/>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4">
              <a:extLst>
                <a:ext uri="{FF2B5EF4-FFF2-40B4-BE49-F238E27FC236}">
                  <a16:creationId xmlns:a16="http://schemas.microsoft.com/office/drawing/2014/main" id="{DC1D6E23-7CDE-45A3-B8E0-2C5D1BDE7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53175" y="6023846"/>
              <a:ext cx="155267" cy="104334"/>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86">
              <a:extLst>
                <a:ext uri="{FF2B5EF4-FFF2-40B4-BE49-F238E27FC236}">
                  <a16:creationId xmlns:a16="http://schemas.microsoft.com/office/drawing/2014/main" id="{AF542CA1-45D2-4197-B34E-0A63A758B2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039" y="5997552"/>
              <a:ext cx="155267" cy="133317"/>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89">
              <a:extLst>
                <a:ext uri="{FF2B5EF4-FFF2-40B4-BE49-F238E27FC236}">
                  <a16:creationId xmlns:a16="http://schemas.microsoft.com/office/drawing/2014/main" id="{5ED5642D-E343-41C8-8FF3-3368A86601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07910" y="6020947"/>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90">
              <a:extLst>
                <a:ext uri="{FF2B5EF4-FFF2-40B4-BE49-F238E27FC236}">
                  <a16:creationId xmlns:a16="http://schemas.microsoft.com/office/drawing/2014/main" id="{BDD03E24-B855-4A54-9C06-9665F8E964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28967" y="6096297"/>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4B98C702-29E3-4C5E-AA82-64BAC1F2A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915" y="5717258"/>
              <a:ext cx="155267" cy="104334"/>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6" name="Group 45">
            <a:extLst>
              <a:ext uri="{FF2B5EF4-FFF2-40B4-BE49-F238E27FC236}">
                <a16:creationId xmlns:a16="http://schemas.microsoft.com/office/drawing/2014/main" id="{EDB9709B-28DB-4BE5-9BA0-118925967E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37993" y="5355502"/>
            <a:ext cx="2606653" cy="855929"/>
            <a:chOff x="9537993" y="5355502"/>
            <a:chExt cx="2606653" cy="855929"/>
          </a:xfrm>
        </p:grpSpPr>
        <p:sp>
          <p:nvSpPr>
            <p:cNvPr id="47" name="Freeform 66">
              <a:extLst>
                <a:ext uri="{FF2B5EF4-FFF2-40B4-BE49-F238E27FC236}">
                  <a16:creationId xmlns:a16="http://schemas.microsoft.com/office/drawing/2014/main" id="{AAA8D351-4D5D-43CA-9EA3-3A209DBA7B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78674" y="5355502"/>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67">
              <a:extLst>
                <a:ext uri="{FF2B5EF4-FFF2-40B4-BE49-F238E27FC236}">
                  <a16:creationId xmlns:a16="http://schemas.microsoft.com/office/drawing/2014/main" id="{AEB482CE-8502-400F-A587-CEA8BF6680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83551" y="5385443"/>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69">
              <a:extLst>
                <a:ext uri="{FF2B5EF4-FFF2-40B4-BE49-F238E27FC236}">
                  <a16:creationId xmlns:a16="http://schemas.microsoft.com/office/drawing/2014/main" id="{B86FDE7E-057E-44EF-9209-38C5CD45C1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4946" y="5363231"/>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70">
              <a:extLst>
                <a:ext uri="{FF2B5EF4-FFF2-40B4-BE49-F238E27FC236}">
                  <a16:creationId xmlns:a16="http://schemas.microsoft.com/office/drawing/2014/main" id="{9DAEC7B8-1258-418C-8918-40304A03F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92104" y="5434720"/>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71">
              <a:extLst>
                <a:ext uri="{FF2B5EF4-FFF2-40B4-BE49-F238E27FC236}">
                  <a16:creationId xmlns:a16="http://schemas.microsoft.com/office/drawing/2014/main" id="{7B3E59D7-9F28-4FEB-8725-3474C434C1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83877" y="5369993"/>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72">
              <a:extLst>
                <a:ext uri="{FF2B5EF4-FFF2-40B4-BE49-F238E27FC236}">
                  <a16:creationId xmlns:a16="http://schemas.microsoft.com/office/drawing/2014/main" id="{FB6EF793-0487-49E6-ACD6-A61029C0A8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5307" y="5373856"/>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74">
              <a:extLst>
                <a:ext uri="{FF2B5EF4-FFF2-40B4-BE49-F238E27FC236}">
                  <a16:creationId xmlns:a16="http://schemas.microsoft.com/office/drawing/2014/main" id="{DDB8BBFA-C9D7-4F60-A252-7ED1743E47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8846" y="5384484"/>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85">
              <a:extLst>
                <a:ext uri="{FF2B5EF4-FFF2-40B4-BE49-F238E27FC236}">
                  <a16:creationId xmlns:a16="http://schemas.microsoft.com/office/drawing/2014/main" id="{A0FF6E41-0C56-4070-B2E2-2B584C5785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29202" y="5420227"/>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87">
              <a:extLst>
                <a:ext uri="{FF2B5EF4-FFF2-40B4-BE49-F238E27FC236}">
                  <a16:creationId xmlns:a16="http://schemas.microsoft.com/office/drawing/2014/main" id="{BF2AC548-3795-4AF1-B887-1983F7F8A9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85183" y="5434718"/>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88">
              <a:extLst>
                <a:ext uri="{FF2B5EF4-FFF2-40B4-BE49-F238E27FC236}">
                  <a16:creationId xmlns:a16="http://schemas.microsoft.com/office/drawing/2014/main" id="{2BDFC7FA-5D85-4F31-B712-6E0C0D7B04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2576" y="5441480"/>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94">
              <a:extLst>
                <a:ext uri="{FF2B5EF4-FFF2-40B4-BE49-F238E27FC236}">
                  <a16:creationId xmlns:a16="http://schemas.microsoft.com/office/drawing/2014/main" id="{DD1464FA-ADAE-4DB6-A9A6-A809763A3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62936" y="5682029"/>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97">
              <a:extLst>
                <a:ext uri="{FF2B5EF4-FFF2-40B4-BE49-F238E27FC236}">
                  <a16:creationId xmlns:a16="http://schemas.microsoft.com/office/drawing/2014/main" id="{A247191C-2FEA-4AA3-9B1B-4F1602D26A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52697" y="5695554"/>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01">
              <a:extLst>
                <a:ext uri="{FF2B5EF4-FFF2-40B4-BE49-F238E27FC236}">
                  <a16:creationId xmlns:a16="http://schemas.microsoft.com/office/drawing/2014/main" id="{0D1F9B54-5650-4ADE-8769-818D5AD39D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36668" y="5703284"/>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02">
              <a:extLst>
                <a:ext uri="{FF2B5EF4-FFF2-40B4-BE49-F238E27FC236}">
                  <a16:creationId xmlns:a16="http://schemas.microsoft.com/office/drawing/2014/main" id="{1208F64B-D1E2-4308-A921-2791E4D902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20679" y="5707148"/>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03">
              <a:extLst>
                <a:ext uri="{FF2B5EF4-FFF2-40B4-BE49-F238E27FC236}">
                  <a16:creationId xmlns:a16="http://schemas.microsoft.com/office/drawing/2014/main" id="{DD5592E3-A816-49FE-824E-AF5845C51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31215" y="5713909"/>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13">
              <a:extLst>
                <a:ext uri="{FF2B5EF4-FFF2-40B4-BE49-F238E27FC236}">
                  <a16:creationId xmlns:a16="http://schemas.microsoft.com/office/drawing/2014/main" id="{048AF30C-3E40-4065-A7E2-A78D26B059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73344" y="5768007"/>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17">
              <a:extLst>
                <a:ext uri="{FF2B5EF4-FFF2-40B4-BE49-F238E27FC236}">
                  <a16:creationId xmlns:a16="http://schemas.microsoft.com/office/drawing/2014/main" id="{C126D247-0C11-4EAB-BE52-A4D807955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4651" y="5789263"/>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18">
              <a:extLst>
                <a:ext uri="{FF2B5EF4-FFF2-40B4-BE49-F238E27FC236}">
                  <a16:creationId xmlns:a16="http://schemas.microsoft.com/office/drawing/2014/main" id="{A15D480B-DA3E-4F00-BDEA-52E018D2CE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68732" y="5793126"/>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19">
              <a:extLst>
                <a:ext uri="{FF2B5EF4-FFF2-40B4-BE49-F238E27FC236}">
                  <a16:creationId xmlns:a16="http://schemas.microsoft.com/office/drawing/2014/main" id="{171F133F-A692-4513-A861-47BDCCC8F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85475" y="5778637"/>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29">
              <a:extLst>
                <a:ext uri="{FF2B5EF4-FFF2-40B4-BE49-F238E27FC236}">
                  <a16:creationId xmlns:a16="http://schemas.microsoft.com/office/drawing/2014/main" id="{E160D945-C924-441B-827A-C27206D1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56939" y="6016316"/>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36">
              <a:extLst>
                <a:ext uri="{FF2B5EF4-FFF2-40B4-BE49-F238E27FC236}">
                  <a16:creationId xmlns:a16="http://schemas.microsoft.com/office/drawing/2014/main" id="{CE529D6B-DA12-4C21-8816-B7C0655DCA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66127" y="6053962"/>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37">
              <a:extLst>
                <a:ext uri="{FF2B5EF4-FFF2-40B4-BE49-F238E27FC236}">
                  <a16:creationId xmlns:a16="http://schemas.microsoft.com/office/drawing/2014/main" id="{8BD20D1C-AFD2-46C5-B874-E1E6575AB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75525" y="6056651"/>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38">
              <a:extLst>
                <a:ext uri="{FF2B5EF4-FFF2-40B4-BE49-F238E27FC236}">
                  <a16:creationId xmlns:a16="http://schemas.microsoft.com/office/drawing/2014/main" id="{1553F3A5-DAE1-4BE4-A62C-DC0B2B0765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06254" y="6033198"/>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39">
              <a:extLst>
                <a:ext uri="{FF2B5EF4-FFF2-40B4-BE49-F238E27FC236}">
                  <a16:creationId xmlns:a16="http://schemas.microsoft.com/office/drawing/2014/main" id="{7248432C-E709-4AB9-B196-B17BABF546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68732" y="6068454"/>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42">
              <a:extLst>
                <a:ext uri="{FF2B5EF4-FFF2-40B4-BE49-F238E27FC236}">
                  <a16:creationId xmlns:a16="http://schemas.microsoft.com/office/drawing/2014/main" id="{87579DF1-0CD1-48D7-9B6C-2B437C7B00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71579" y="6104198"/>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43">
              <a:extLst>
                <a:ext uri="{FF2B5EF4-FFF2-40B4-BE49-F238E27FC236}">
                  <a16:creationId xmlns:a16="http://schemas.microsoft.com/office/drawing/2014/main" id="{51C5165A-A8BD-4E8A-BB51-96ADB4E0CF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43088" y="6079948"/>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44">
              <a:extLst>
                <a:ext uri="{FF2B5EF4-FFF2-40B4-BE49-F238E27FC236}">
                  <a16:creationId xmlns:a16="http://schemas.microsoft.com/office/drawing/2014/main" id="{3318A639-15FE-47E4-883D-24F0DAF6B4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05366" y="6104198"/>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45">
              <a:extLst>
                <a:ext uri="{FF2B5EF4-FFF2-40B4-BE49-F238E27FC236}">
                  <a16:creationId xmlns:a16="http://schemas.microsoft.com/office/drawing/2014/main" id="{B03EC112-0D5C-48DA-93EE-940B74A62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54002" y="6110961"/>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20">
              <a:extLst>
                <a:ext uri="{FF2B5EF4-FFF2-40B4-BE49-F238E27FC236}">
                  <a16:creationId xmlns:a16="http://schemas.microsoft.com/office/drawing/2014/main" id="{69010010-E67A-4065-8312-BE392BB1C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37993" y="5690234"/>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56">
              <a:extLst>
                <a:ext uri="{FF2B5EF4-FFF2-40B4-BE49-F238E27FC236}">
                  <a16:creationId xmlns:a16="http://schemas.microsoft.com/office/drawing/2014/main" id="{E208343E-229A-4E39-AF3B-DAE8625D5E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39599" y="6052029"/>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6634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697D25-3D98-4690-9E3D-C65732E5D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6C634FA-4936-4EA7-9BFB-F34843C0F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283"/>
            <a:ext cx="12192000" cy="1864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821AA5-EF4C-4231-8F56-58741A64188F}"/>
              </a:ext>
            </a:extLst>
          </p:cNvPr>
          <p:cNvSpPr>
            <a:spLocks noGrp="1"/>
          </p:cNvSpPr>
          <p:nvPr>
            <p:ph type="title"/>
          </p:nvPr>
        </p:nvSpPr>
        <p:spPr>
          <a:xfrm>
            <a:off x="1073811" y="648757"/>
            <a:ext cx="10492667" cy="1065321"/>
          </a:xfrm>
        </p:spPr>
        <p:txBody>
          <a:bodyPr>
            <a:normAutofit/>
          </a:bodyPr>
          <a:lstStyle/>
          <a:p>
            <a:r>
              <a:rPr lang="en-US"/>
              <a:t>Where things are</a:t>
            </a:r>
          </a:p>
        </p:txBody>
      </p:sp>
      <p:sp>
        <p:nvSpPr>
          <p:cNvPr id="3" name="Content Placeholder 2">
            <a:extLst>
              <a:ext uri="{FF2B5EF4-FFF2-40B4-BE49-F238E27FC236}">
                <a16:creationId xmlns:a16="http://schemas.microsoft.com/office/drawing/2014/main" id="{F41252EF-1940-4F0C-8892-7FD888C296C7}"/>
              </a:ext>
            </a:extLst>
          </p:cNvPr>
          <p:cNvSpPr>
            <a:spLocks noGrp="1"/>
          </p:cNvSpPr>
          <p:nvPr>
            <p:ph idx="1"/>
          </p:nvPr>
        </p:nvSpPr>
        <p:spPr>
          <a:xfrm>
            <a:off x="1073812" y="2371813"/>
            <a:ext cx="5490994" cy="3280174"/>
          </a:xfrm>
        </p:spPr>
        <p:txBody>
          <a:bodyPr vert="horz" lIns="91440" tIns="45720" rIns="91440" bIns="45720" rtlCol="0">
            <a:normAutofit/>
          </a:bodyPr>
          <a:lstStyle/>
          <a:p>
            <a:pPr>
              <a:lnSpc>
                <a:spcPct val="140000"/>
              </a:lnSpc>
            </a:pPr>
            <a:r>
              <a:rPr lang="en-US" dirty="0"/>
              <a:t>1. introduction</a:t>
            </a:r>
            <a:endParaRPr lang="en-US"/>
          </a:p>
          <a:p>
            <a:pPr>
              <a:lnSpc>
                <a:spcPct val="140000"/>
              </a:lnSpc>
              <a:buClr>
                <a:srgbClr val="C3B2A7"/>
              </a:buClr>
            </a:pPr>
            <a:r>
              <a:rPr lang="en-US"/>
              <a:t>2.3-6 section one</a:t>
            </a:r>
          </a:p>
          <a:p>
            <a:pPr>
              <a:lnSpc>
                <a:spcPct val="140000"/>
              </a:lnSpc>
              <a:buClr>
                <a:srgbClr val="C3B2A7"/>
              </a:buClr>
            </a:pPr>
            <a:r>
              <a:rPr lang="en-US"/>
              <a:t>3.7-10 section two</a:t>
            </a:r>
          </a:p>
          <a:p>
            <a:pPr>
              <a:lnSpc>
                <a:spcPct val="140000"/>
              </a:lnSpc>
              <a:buClr>
                <a:srgbClr val="C3B2A7"/>
              </a:buClr>
            </a:pPr>
            <a:r>
              <a:rPr lang="en-US"/>
              <a:t>4.11-15 section three</a:t>
            </a:r>
          </a:p>
          <a:p>
            <a:pPr>
              <a:lnSpc>
                <a:spcPct val="140000"/>
              </a:lnSpc>
              <a:buClr>
                <a:srgbClr val="C3B2A7"/>
              </a:buClr>
            </a:pPr>
            <a:r>
              <a:rPr lang="en-US"/>
              <a:t>5.16 bibliography </a:t>
            </a:r>
          </a:p>
          <a:p>
            <a:pPr>
              <a:lnSpc>
                <a:spcPct val="140000"/>
              </a:lnSpc>
              <a:buClr>
                <a:srgbClr val="C3B2A7"/>
              </a:buClr>
            </a:pPr>
            <a:r>
              <a:rPr lang="en-US"/>
              <a:t>6. 17 the end</a:t>
            </a:r>
          </a:p>
        </p:txBody>
      </p:sp>
      <p:pic>
        <p:nvPicPr>
          <p:cNvPr id="7" name="Graphic 6" descr="Books">
            <a:extLst>
              <a:ext uri="{FF2B5EF4-FFF2-40B4-BE49-F238E27FC236}">
                <a16:creationId xmlns:a16="http://schemas.microsoft.com/office/drawing/2014/main" id="{B221A1B9-57F0-4C11-B013-FB3E527F00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84833" y="2498437"/>
            <a:ext cx="3225728" cy="3225728"/>
          </a:xfrm>
          <a:prstGeom prst="rect">
            <a:avLst/>
          </a:prstGeom>
        </p:spPr>
      </p:pic>
      <p:grpSp>
        <p:nvGrpSpPr>
          <p:cNvPr id="14" name="Group 13">
            <a:extLst>
              <a:ext uri="{FF2B5EF4-FFF2-40B4-BE49-F238E27FC236}">
                <a16:creationId xmlns:a16="http://schemas.microsoft.com/office/drawing/2014/main" id="{A9A3B735-54E2-4D95-A245-5BA856818C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951" y="5916267"/>
            <a:ext cx="12062645" cy="539682"/>
            <a:chOff x="50951" y="5916267"/>
            <a:chExt cx="12062645" cy="539682"/>
          </a:xfrm>
        </p:grpSpPr>
        <p:sp>
          <p:nvSpPr>
            <p:cNvPr id="15" name="Freeform 6">
              <a:extLst>
                <a:ext uri="{FF2B5EF4-FFF2-40B4-BE49-F238E27FC236}">
                  <a16:creationId xmlns:a16="http://schemas.microsoft.com/office/drawing/2014/main" id="{0AA7D8B6-D845-468C-AEEA-041E24C00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4587" y="6001132"/>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22">
              <a:extLst>
                <a:ext uri="{FF2B5EF4-FFF2-40B4-BE49-F238E27FC236}">
                  <a16:creationId xmlns:a16="http://schemas.microsoft.com/office/drawing/2014/main" id="{11769E07-4D97-44F0-925C-A14602491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29334" y="5964936"/>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27">
              <a:extLst>
                <a:ext uri="{FF2B5EF4-FFF2-40B4-BE49-F238E27FC236}">
                  <a16:creationId xmlns:a16="http://schemas.microsoft.com/office/drawing/2014/main" id="{E4A2189D-5B4E-42D2-B6E0-2A2CFBDA11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59830" y="6286449"/>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9">
              <a:extLst>
                <a:ext uri="{FF2B5EF4-FFF2-40B4-BE49-F238E27FC236}">
                  <a16:creationId xmlns:a16="http://schemas.microsoft.com/office/drawing/2014/main" id="{66FD54A5-B674-4D17-A65B-944971C78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9871" y="620636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0">
              <a:extLst>
                <a:ext uri="{FF2B5EF4-FFF2-40B4-BE49-F238E27FC236}">
                  <a16:creationId xmlns:a16="http://schemas.microsoft.com/office/drawing/2014/main" id="{B54F4C78-F4CD-4D0F-B253-88D228F6A7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3557" y="5938924"/>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1">
              <a:extLst>
                <a:ext uri="{FF2B5EF4-FFF2-40B4-BE49-F238E27FC236}">
                  <a16:creationId xmlns:a16="http://schemas.microsoft.com/office/drawing/2014/main" id="{FFFF9C25-70A8-42C2-A7DE-574D066DF5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64487" y="59252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82">
              <a:extLst>
                <a:ext uri="{FF2B5EF4-FFF2-40B4-BE49-F238E27FC236}">
                  <a16:creationId xmlns:a16="http://schemas.microsoft.com/office/drawing/2014/main" id="{E98277E5-59FD-41F1-82B6-91AE3F11CC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37629" y="5934219"/>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3">
              <a:extLst>
                <a:ext uri="{FF2B5EF4-FFF2-40B4-BE49-F238E27FC236}">
                  <a16:creationId xmlns:a16="http://schemas.microsoft.com/office/drawing/2014/main" id="{14EBCE55-C6D3-4D3C-9F20-C4BD18A1C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5577" y="5916267"/>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9">
              <a:extLst>
                <a:ext uri="{FF2B5EF4-FFF2-40B4-BE49-F238E27FC236}">
                  <a16:creationId xmlns:a16="http://schemas.microsoft.com/office/drawing/2014/main" id="{5D5866ED-D858-4C92-BA1D-48FAF78338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2839" y="593357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0">
              <a:extLst>
                <a:ext uri="{FF2B5EF4-FFF2-40B4-BE49-F238E27FC236}">
                  <a16:creationId xmlns:a16="http://schemas.microsoft.com/office/drawing/2014/main" id="{E87100F3-948D-4243-84CB-29EF2A39B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66124" y="600113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5">
              <a:extLst>
                <a:ext uri="{FF2B5EF4-FFF2-40B4-BE49-F238E27FC236}">
                  <a16:creationId xmlns:a16="http://schemas.microsoft.com/office/drawing/2014/main" id="{D6649540-9040-4EEE-A0C4-572615E2A8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97089" y="617657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07">
              <a:extLst>
                <a:ext uri="{FF2B5EF4-FFF2-40B4-BE49-F238E27FC236}">
                  <a16:creationId xmlns:a16="http://schemas.microsoft.com/office/drawing/2014/main" id="{3A896369-1B66-4309-8586-65CA1CD103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71801" y="620024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08">
              <a:extLst>
                <a:ext uri="{FF2B5EF4-FFF2-40B4-BE49-F238E27FC236}">
                  <a16:creationId xmlns:a16="http://schemas.microsoft.com/office/drawing/2014/main" id="{496CEF3A-A9D0-4437-A1DB-411327542F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3527" y="620024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9">
              <a:extLst>
                <a:ext uri="{FF2B5EF4-FFF2-40B4-BE49-F238E27FC236}">
                  <a16:creationId xmlns:a16="http://schemas.microsoft.com/office/drawing/2014/main" id="{34CCF3A1-3274-4DB2-B7EF-219D0A5C87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4654" y="620350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11">
              <a:extLst>
                <a:ext uri="{FF2B5EF4-FFF2-40B4-BE49-F238E27FC236}">
                  <a16:creationId xmlns:a16="http://schemas.microsoft.com/office/drawing/2014/main" id="{9A605FE2-6A58-494D-927A-B82AEC8915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5893" y="6215749"/>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12">
              <a:extLst>
                <a:ext uri="{FF2B5EF4-FFF2-40B4-BE49-F238E27FC236}">
                  <a16:creationId xmlns:a16="http://schemas.microsoft.com/office/drawing/2014/main" id="{E1B36634-086A-4A82-8CAF-8110ECE649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5065" y="59661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22">
              <a:extLst>
                <a:ext uri="{FF2B5EF4-FFF2-40B4-BE49-F238E27FC236}">
                  <a16:creationId xmlns:a16="http://schemas.microsoft.com/office/drawing/2014/main" id="{543B9DA6-0A96-4903-B621-2407440363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05488" y="6316001"/>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62">
              <a:extLst>
                <a:ext uri="{FF2B5EF4-FFF2-40B4-BE49-F238E27FC236}">
                  <a16:creationId xmlns:a16="http://schemas.microsoft.com/office/drawing/2014/main" id="{42763548-E8B0-4544-84B5-7B889ED774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99497" y="59510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63">
              <a:extLst>
                <a:ext uri="{FF2B5EF4-FFF2-40B4-BE49-F238E27FC236}">
                  <a16:creationId xmlns:a16="http://schemas.microsoft.com/office/drawing/2014/main" id="{1A45674C-6A86-4F7E-AE7E-6E5B851EAA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10552" y="5972713"/>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64">
              <a:extLst>
                <a:ext uri="{FF2B5EF4-FFF2-40B4-BE49-F238E27FC236}">
                  <a16:creationId xmlns:a16="http://schemas.microsoft.com/office/drawing/2014/main" id="{242E34B3-4E6E-4B6D-BBF4-4ECFB6D2EE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50483" y="596575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65">
              <a:extLst>
                <a:ext uri="{FF2B5EF4-FFF2-40B4-BE49-F238E27FC236}">
                  <a16:creationId xmlns:a16="http://schemas.microsoft.com/office/drawing/2014/main" id="{8F84DCA9-8C6F-4F39-8103-2B8FA8EE3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191864" y="5983705"/>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66">
              <a:extLst>
                <a:ext uri="{FF2B5EF4-FFF2-40B4-BE49-F238E27FC236}">
                  <a16:creationId xmlns:a16="http://schemas.microsoft.com/office/drawing/2014/main" id="{54980C00-FBE5-4175-B3B9-6087A03AE2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49748" y="5974729"/>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67">
              <a:extLst>
                <a:ext uri="{FF2B5EF4-FFF2-40B4-BE49-F238E27FC236}">
                  <a16:creationId xmlns:a16="http://schemas.microsoft.com/office/drawing/2014/main" id="{056A1AA1-39CA-4F27-90E5-6C61700B80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955742" y="5977993"/>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68">
              <a:extLst>
                <a:ext uri="{FF2B5EF4-FFF2-40B4-BE49-F238E27FC236}">
                  <a16:creationId xmlns:a16="http://schemas.microsoft.com/office/drawing/2014/main" id="{FBAB5483-5590-4051-98D4-6AE210CF25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37125" y="596901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69">
              <a:extLst>
                <a:ext uri="{FF2B5EF4-FFF2-40B4-BE49-F238E27FC236}">
                  <a16:creationId xmlns:a16="http://schemas.microsoft.com/office/drawing/2014/main" id="{66DCC39E-7F5C-4041-BDE1-D661699B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25347" y="5981258"/>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70">
              <a:extLst>
                <a:ext uri="{FF2B5EF4-FFF2-40B4-BE49-F238E27FC236}">
                  <a16:creationId xmlns:a16="http://schemas.microsoft.com/office/drawing/2014/main" id="{FAD30A9E-4601-4025-9567-23015EF0F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605784" y="604164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71">
              <a:extLst>
                <a:ext uri="{FF2B5EF4-FFF2-40B4-BE49-F238E27FC236}">
                  <a16:creationId xmlns:a16="http://schemas.microsoft.com/office/drawing/2014/main" id="{BD8A0A08-4CB0-45A8-A312-F69FED6A4D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00734" y="598696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72">
              <a:extLst>
                <a:ext uri="{FF2B5EF4-FFF2-40B4-BE49-F238E27FC236}">
                  <a16:creationId xmlns:a16="http://schemas.microsoft.com/office/drawing/2014/main" id="{D56B6120-B694-4D67-AE19-BFD713EAE8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73875" y="5990232"/>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73">
              <a:extLst>
                <a:ext uri="{FF2B5EF4-FFF2-40B4-BE49-F238E27FC236}">
                  <a16:creationId xmlns:a16="http://schemas.microsoft.com/office/drawing/2014/main" id="{5FC2F0B0-76D3-4103-A460-73572B5DC9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75850" y="5993497"/>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74">
              <a:extLst>
                <a:ext uri="{FF2B5EF4-FFF2-40B4-BE49-F238E27FC236}">
                  <a16:creationId xmlns:a16="http://schemas.microsoft.com/office/drawing/2014/main" id="{9F31AF69-9EF8-4598-AC0D-40824CAEDE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66519" y="599921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75">
              <a:extLst>
                <a:ext uri="{FF2B5EF4-FFF2-40B4-BE49-F238E27FC236}">
                  <a16:creationId xmlns:a16="http://schemas.microsoft.com/office/drawing/2014/main" id="{BABFA31C-08A2-4A84-BC24-57620041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04129" y="5929847"/>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7">
              <a:extLst>
                <a:ext uri="{FF2B5EF4-FFF2-40B4-BE49-F238E27FC236}">
                  <a16:creationId xmlns:a16="http://schemas.microsoft.com/office/drawing/2014/main" id="{2E14A454-CFDC-469D-AAC8-0AECD34369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55260" y="601471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85">
              <a:extLst>
                <a:ext uri="{FF2B5EF4-FFF2-40B4-BE49-F238E27FC236}">
                  <a16:creationId xmlns:a16="http://schemas.microsoft.com/office/drawing/2014/main" id="{4F28944F-2222-438F-B8BF-289400FA48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06059" y="6029402"/>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87">
              <a:extLst>
                <a:ext uri="{FF2B5EF4-FFF2-40B4-BE49-F238E27FC236}">
                  <a16:creationId xmlns:a16="http://schemas.microsoft.com/office/drawing/2014/main" id="{10583A59-F6FC-4383-951E-4DEA803E3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22284" y="604164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88">
              <a:extLst>
                <a:ext uri="{FF2B5EF4-FFF2-40B4-BE49-F238E27FC236}">
                  <a16:creationId xmlns:a16="http://schemas.microsoft.com/office/drawing/2014/main" id="{01E36E36-80DB-4588-B48C-C10A2CC640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90921" y="604735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91">
              <a:extLst>
                <a:ext uri="{FF2B5EF4-FFF2-40B4-BE49-F238E27FC236}">
                  <a16:creationId xmlns:a16="http://schemas.microsoft.com/office/drawing/2014/main" id="{82340FC1-013D-48B7-B3F7-917F649FA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84593" y="6214548"/>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92">
              <a:extLst>
                <a:ext uri="{FF2B5EF4-FFF2-40B4-BE49-F238E27FC236}">
                  <a16:creationId xmlns:a16="http://schemas.microsoft.com/office/drawing/2014/main" id="{2A4816D6-34F0-433A-9ACB-C1D2A52C00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88834" y="622280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93">
              <a:extLst>
                <a:ext uri="{FF2B5EF4-FFF2-40B4-BE49-F238E27FC236}">
                  <a16:creationId xmlns:a16="http://schemas.microsoft.com/office/drawing/2014/main" id="{67942CD3-43C9-4530-9C50-47E288DB54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00129" y="622280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94">
              <a:extLst>
                <a:ext uri="{FF2B5EF4-FFF2-40B4-BE49-F238E27FC236}">
                  <a16:creationId xmlns:a16="http://schemas.microsoft.com/office/drawing/2014/main" id="{11861164-AD4A-41ED-AF99-4972D60EAB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688824" y="6250545"/>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95">
              <a:extLst>
                <a:ext uri="{FF2B5EF4-FFF2-40B4-BE49-F238E27FC236}">
                  <a16:creationId xmlns:a16="http://schemas.microsoft.com/office/drawing/2014/main" id="{E2B208F9-EDC1-4C32-9D59-30C273C08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38524" y="624564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96">
              <a:extLst>
                <a:ext uri="{FF2B5EF4-FFF2-40B4-BE49-F238E27FC236}">
                  <a16:creationId xmlns:a16="http://schemas.microsoft.com/office/drawing/2014/main" id="{7A7C7DA6-7A32-4CCE-AB8E-59036A6C50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95222" y="625952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97">
              <a:extLst>
                <a:ext uri="{FF2B5EF4-FFF2-40B4-BE49-F238E27FC236}">
                  <a16:creationId xmlns:a16="http://schemas.microsoft.com/office/drawing/2014/main" id="{510879FA-373B-43C3-9332-BBE87A6FC6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88890" y="6261969"/>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98">
              <a:extLst>
                <a:ext uri="{FF2B5EF4-FFF2-40B4-BE49-F238E27FC236}">
                  <a16:creationId xmlns:a16="http://schemas.microsoft.com/office/drawing/2014/main" id="{66AFA0BE-4521-4076-A5AD-FC70317490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70482" y="6261969"/>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99">
              <a:extLst>
                <a:ext uri="{FF2B5EF4-FFF2-40B4-BE49-F238E27FC236}">
                  <a16:creationId xmlns:a16="http://schemas.microsoft.com/office/drawing/2014/main" id="{0598DD74-9791-420B-B5ED-355B654B1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39874" y="626074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00">
              <a:extLst>
                <a:ext uri="{FF2B5EF4-FFF2-40B4-BE49-F238E27FC236}">
                  <a16:creationId xmlns:a16="http://schemas.microsoft.com/office/drawing/2014/main" id="{038F7AA7-B635-4496-AD3E-A234340BD6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16015" y="626196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01">
              <a:extLst>
                <a:ext uri="{FF2B5EF4-FFF2-40B4-BE49-F238E27FC236}">
                  <a16:creationId xmlns:a16="http://schemas.microsoft.com/office/drawing/2014/main" id="{5E017948-9D66-4417-8B88-4BD1532ACF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13228" y="6268498"/>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02">
              <a:extLst>
                <a:ext uri="{FF2B5EF4-FFF2-40B4-BE49-F238E27FC236}">
                  <a16:creationId xmlns:a16="http://schemas.microsoft.com/office/drawing/2014/main" id="{AB333295-A36E-46DB-82A5-E78E0498D4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91006" y="6271761"/>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03">
              <a:extLst>
                <a:ext uri="{FF2B5EF4-FFF2-40B4-BE49-F238E27FC236}">
                  <a16:creationId xmlns:a16="http://schemas.microsoft.com/office/drawing/2014/main" id="{D10C99A3-BB78-4269-87D4-8287B8363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53313" y="627747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04">
              <a:extLst>
                <a:ext uri="{FF2B5EF4-FFF2-40B4-BE49-F238E27FC236}">
                  <a16:creationId xmlns:a16="http://schemas.microsoft.com/office/drawing/2014/main" id="{856A8AAC-D0EA-4685-9283-E8A01ED70B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02579" y="627747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13">
              <a:extLst>
                <a:ext uri="{FF2B5EF4-FFF2-40B4-BE49-F238E27FC236}">
                  <a16:creationId xmlns:a16="http://schemas.microsoft.com/office/drawing/2014/main" id="{EE545004-D464-4D04-B11F-4759090429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90800" y="632317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14">
              <a:extLst>
                <a:ext uri="{FF2B5EF4-FFF2-40B4-BE49-F238E27FC236}">
                  <a16:creationId xmlns:a16="http://schemas.microsoft.com/office/drawing/2014/main" id="{50289B97-B071-455F-8540-982742C43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57254" y="632317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15">
              <a:extLst>
                <a:ext uri="{FF2B5EF4-FFF2-40B4-BE49-F238E27FC236}">
                  <a16:creationId xmlns:a16="http://schemas.microsoft.com/office/drawing/2014/main" id="{CEF2EFFE-7947-4C37-8ABD-398F392C07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20108" y="6328883"/>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17">
              <a:extLst>
                <a:ext uri="{FF2B5EF4-FFF2-40B4-BE49-F238E27FC236}">
                  <a16:creationId xmlns:a16="http://schemas.microsoft.com/office/drawing/2014/main" id="{E8391CC5-D4B9-4E26-ABCD-D6C4BC235F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15345" y="634112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18">
              <a:extLst>
                <a:ext uri="{FF2B5EF4-FFF2-40B4-BE49-F238E27FC236}">
                  <a16:creationId xmlns:a16="http://schemas.microsoft.com/office/drawing/2014/main" id="{71A5B932-E608-49E3-8ED1-4DBAAE919F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05534" y="627747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19">
              <a:extLst>
                <a:ext uri="{FF2B5EF4-FFF2-40B4-BE49-F238E27FC236}">
                  <a16:creationId xmlns:a16="http://schemas.microsoft.com/office/drawing/2014/main" id="{EAA3BF46-C387-4232-844F-B2D45C1D29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610731" y="624664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00">
              <a:extLst>
                <a:ext uri="{FF2B5EF4-FFF2-40B4-BE49-F238E27FC236}">
                  <a16:creationId xmlns:a16="http://schemas.microsoft.com/office/drawing/2014/main" id="{AB415331-61BA-49F4-9FFD-39B6284819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67614" y="6261967"/>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79">
              <a:extLst>
                <a:ext uri="{FF2B5EF4-FFF2-40B4-BE49-F238E27FC236}">
                  <a16:creationId xmlns:a16="http://schemas.microsoft.com/office/drawing/2014/main" id="{8FF6D6DA-64DD-4D39-931B-9B97E01A33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76945" y="627875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80">
              <a:extLst>
                <a:ext uri="{FF2B5EF4-FFF2-40B4-BE49-F238E27FC236}">
                  <a16:creationId xmlns:a16="http://schemas.microsoft.com/office/drawing/2014/main" id="{2CEBA427-3E6A-48B0-9040-931C62AAC3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70631" y="6011316"/>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81">
              <a:extLst>
                <a:ext uri="{FF2B5EF4-FFF2-40B4-BE49-F238E27FC236}">
                  <a16:creationId xmlns:a16="http://schemas.microsoft.com/office/drawing/2014/main" id="{65D81449-8208-4635-9339-4C8FE89BB6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61561" y="599763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82">
              <a:extLst>
                <a:ext uri="{FF2B5EF4-FFF2-40B4-BE49-F238E27FC236}">
                  <a16:creationId xmlns:a16="http://schemas.microsoft.com/office/drawing/2014/main" id="{954A6F89-BF29-464D-9561-97822F0997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34703" y="600661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3">
              <a:extLst>
                <a:ext uri="{FF2B5EF4-FFF2-40B4-BE49-F238E27FC236}">
                  <a16:creationId xmlns:a16="http://schemas.microsoft.com/office/drawing/2014/main" id="{67C81528-252F-43EA-BAC6-ED0A11863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62651" y="5988659"/>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89">
              <a:extLst>
                <a:ext uri="{FF2B5EF4-FFF2-40B4-BE49-F238E27FC236}">
                  <a16:creationId xmlns:a16="http://schemas.microsoft.com/office/drawing/2014/main" id="{D4AAA683-AC21-4857-A7D8-552A3DC9BA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49913" y="6005963"/>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90">
              <a:extLst>
                <a:ext uri="{FF2B5EF4-FFF2-40B4-BE49-F238E27FC236}">
                  <a16:creationId xmlns:a16="http://schemas.microsoft.com/office/drawing/2014/main" id="{BFD93668-5C98-45C9-BA73-EBDE215100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63198" y="6073524"/>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05">
              <a:extLst>
                <a:ext uri="{FF2B5EF4-FFF2-40B4-BE49-F238E27FC236}">
                  <a16:creationId xmlns:a16="http://schemas.microsoft.com/office/drawing/2014/main" id="{76866F09-A7B0-420E-A8F1-CC0C5CC240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094163" y="6248971"/>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07">
              <a:extLst>
                <a:ext uri="{FF2B5EF4-FFF2-40B4-BE49-F238E27FC236}">
                  <a16:creationId xmlns:a16="http://schemas.microsoft.com/office/drawing/2014/main" id="{9D2D6D19-1C81-46DC-B49C-E7AA081792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68875" y="6272635"/>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08">
              <a:extLst>
                <a:ext uri="{FF2B5EF4-FFF2-40B4-BE49-F238E27FC236}">
                  <a16:creationId xmlns:a16="http://schemas.microsoft.com/office/drawing/2014/main" id="{4AF7B011-7C75-48AD-BBBF-4FE1834A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00601" y="627263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09">
              <a:extLst>
                <a:ext uri="{FF2B5EF4-FFF2-40B4-BE49-F238E27FC236}">
                  <a16:creationId xmlns:a16="http://schemas.microsoft.com/office/drawing/2014/main" id="{305124B5-EFC4-4F14-9182-23A3280AE5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01728" y="6275901"/>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11">
              <a:extLst>
                <a:ext uri="{FF2B5EF4-FFF2-40B4-BE49-F238E27FC236}">
                  <a16:creationId xmlns:a16="http://schemas.microsoft.com/office/drawing/2014/main" id="{45166B1B-FC43-48DA-A810-13BADEF816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42967" y="6288141"/>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12">
              <a:extLst>
                <a:ext uri="{FF2B5EF4-FFF2-40B4-BE49-F238E27FC236}">
                  <a16:creationId xmlns:a16="http://schemas.microsoft.com/office/drawing/2014/main" id="{15846AE5-CF5B-452A-BDBB-ABC69690D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025342" y="599314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62">
              <a:extLst>
                <a:ext uri="{FF2B5EF4-FFF2-40B4-BE49-F238E27FC236}">
                  <a16:creationId xmlns:a16="http://schemas.microsoft.com/office/drawing/2014/main" id="{3DB2496D-CE28-4700-AA6B-FA4E60A944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96571" y="6023456"/>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63">
              <a:extLst>
                <a:ext uri="{FF2B5EF4-FFF2-40B4-BE49-F238E27FC236}">
                  <a16:creationId xmlns:a16="http://schemas.microsoft.com/office/drawing/2014/main" id="{561D8232-C449-46E2-BB87-922BD4DAE8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307626" y="6045105"/>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64">
              <a:extLst>
                <a:ext uri="{FF2B5EF4-FFF2-40B4-BE49-F238E27FC236}">
                  <a16:creationId xmlns:a16="http://schemas.microsoft.com/office/drawing/2014/main" id="{C0352A08-1998-4E8B-9E16-ABE077AF06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47557" y="6038145"/>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65">
              <a:extLst>
                <a:ext uri="{FF2B5EF4-FFF2-40B4-BE49-F238E27FC236}">
                  <a16:creationId xmlns:a16="http://schemas.microsoft.com/office/drawing/2014/main" id="{9FD7260F-CF29-4931-A348-235EFAFB65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88938" y="6056097"/>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66">
              <a:extLst>
                <a:ext uri="{FF2B5EF4-FFF2-40B4-BE49-F238E27FC236}">
                  <a16:creationId xmlns:a16="http://schemas.microsoft.com/office/drawing/2014/main" id="{CCF55F8B-03C0-4AA3-B4A7-2F6C21D344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46822" y="6047121"/>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67">
              <a:extLst>
                <a:ext uri="{FF2B5EF4-FFF2-40B4-BE49-F238E27FC236}">
                  <a16:creationId xmlns:a16="http://schemas.microsoft.com/office/drawing/2014/main" id="{2157B0E0-DFE1-40C8-93E2-25059E010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52816" y="6050385"/>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68">
              <a:extLst>
                <a:ext uri="{FF2B5EF4-FFF2-40B4-BE49-F238E27FC236}">
                  <a16:creationId xmlns:a16="http://schemas.microsoft.com/office/drawing/2014/main" id="{90A4BF9D-CDDE-435D-BB05-D240632FED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34199" y="604140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69">
              <a:extLst>
                <a:ext uri="{FF2B5EF4-FFF2-40B4-BE49-F238E27FC236}">
                  <a16:creationId xmlns:a16="http://schemas.microsoft.com/office/drawing/2014/main" id="{9BDEA0B2-531B-48B0-AB13-4B34515683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22421" y="6053650"/>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71">
              <a:extLst>
                <a:ext uri="{FF2B5EF4-FFF2-40B4-BE49-F238E27FC236}">
                  <a16:creationId xmlns:a16="http://schemas.microsoft.com/office/drawing/2014/main" id="{A8BFB17A-EAE6-4C93-885B-6299466A29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7808" y="6059361"/>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72">
              <a:extLst>
                <a:ext uri="{FF2B5EF4-FFF2-40B4-BE49-F238E27FC236}">
                  <a16:creationId xmlns:a16="http://schemas.microsoft.com/office/drawing/2014/main" id="{07A67F34-97BE-480B-A85B-DEAEEB45B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70949" y="6062624"/>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73">
              <a:extLst>
                <a:ext uri="{FF2B5EF4-FFF2-40B4-BE49-F238E27FC236}">
                  <a16:creationId xmlns:a16="http://schemas.microsoft.com/office/drawing/2014/main" id="{6C4408FA-D405-4819-A9B5-7E4137AEB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72924" y="6065889"/>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74">
              <a:extLst>
                <a:ext uri="{FF2B5EF4-FFF2-40B4-BE49-F238E27FC236}">
                  <a16:creationId xmlns:a16="http://schemas.microsoft.com/office/drawing/2014/main" id="{83277647-FA05-4345-8145-D5ED7903A2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951" y="594780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75">
              <a:extLst>
                <a:ext uri="{FF2B5EF4-FFF2-40B4-BE49-F238E27FC236}">
                  <a16:creationId xmlns:a16="http://schemas.microsoft.com/office/drawing/2014/main" id="{4386FD15-4921-4493-A215-FEA31801B3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601203" y="6002239"/>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77">
              <a:extLst>
                <a:ext uri="{FF2B5EF4-FFF2-40B4-BE49-F238E27FC236}">
                  <a16:creationId xmlns:a16="http://schemas.microsoft.com/office/drawing/2014/main" id="{625D89BA-3D96-4949-8D68-AD594D3229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52334" y="60871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8">
              <a:extLst>
                <a:ext uri="{FF2B5EF4-FFF2-40B4-BE49-F238E27FC236}">
                  <a16:creationId xmlns:a16="http://schemas.microsoft.com/office/drawing/2014/main" id="{58041442-9F1D-4E5E-A088-6727B2CF8D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87995" y="611974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1">
              <a:extLst>
                <a:ext uri="{FF2B5EF4-FFF2-40B4-BE49-F238E27FC236}">
                  <a16:creationId xmlns:a16="http://schemas.microsoft.com/office/drawing/2014/main" id="{E732CC8A-1A71-462B-8562-DA75D35B5D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81667" y="6286940"/>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2">
              <a:extLst>
                <a:ext uri="{FF2B5EF4-FFF2-40B4-BE49-F238E27FC236}">
                  <a16:creationId xmlns:a16="http://schemas.microsoft.com/office/drawing/2014/main" id="{603E6FD8-AE4D-479C-92F3-A08E54E461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85908" y="629519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93">
              <a:extLst>
                <a:ext uri="{FF2B5EF4-FFF2-40B4-BE49-F238E27FC236}">
                  <a16:creationId xmlns:a16="http://schemas.microsoft.com/office/drawing/2014/main" id="{61C5ED2E-B41D-4C39-88BE-D67806E6B8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97203" y="629519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94">
              <a:extLst>
                <a:ext uri="{FF2B5EF4-FFF2-40B4-BE49-F238E27FC236}">
                  <a16:creationId xmlns:a16="http://schemas.microsoft.com/office/drawing/2014/main" id="{474F444C-C4D9-489A-B836-F83ED807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85898" y="632293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95">
              <a:extLst>
                <a:ext uri="{FF2B5EF4-FFF2-40B4-BE49-F238E27FC236}">
                  <a16:creationId xmlns:a16="http://schemas.microsoft.com/office/drawing/2014/main" id="{FF589F3A-B301-484D-B5EF-D9E96DE835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35598" y="631804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96">
              <a:extLst>
                <a:ext uri="{FF2B5EF4-FFF2-40B4-BE49-F238E27FC236}">
                  <a16:creationId xmlns:a16="http://schemas.microsoft.com/office/drawing/2014/main" id="{97E0AEB5-AD04-4BE2-924F-FA1BB8BD6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92296" y="633191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97">
              <a:extLst>
                <a:ext uri="{FF2B5EF4-FFF2-40B4-BE49-F238E27FC236}">
                  <a16:creationId xmlns:a16="http://schemas.microsoft.com/office/drawing/2014/main" id="{CE0B2D17-C3F7-4A41-BA4C-1FC311B9DC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5964" y="6334361"/>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98">
              <a:extLst>
                <a:ext uri="{FF2B5EF4-FFF2-40B4-BE49-F238E27FC236}">
                  <a16:creationId xmlns:a16="http://schemas.microsoft.com/office/drawing/2014/main" id="{F15034BD-6C17-469B-85AF-148EA0F74F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367556" y="6334361"/>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99">
              <a:extLst>
                <a:ext uri="{FF2B5EF4-FFF2-40B4-BE49-F238E27FC236}">
                  <a16:creationId xmlns:a16="http://schemas.microsoft.com/office/drawing/2014/main" id="{7B6742E3-DB37-4077-8690-AC1A02780B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84758" y="633313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0">
              <a:extLst>
                <a:ext uri="{FF2B5EF4-FFF2-40B4-BE49-F238E27FC236}">
                  <a16:creationId xmlns:a16="http://schemas.microsoft.com/office/drawing/2014/main" id="{745F2439-5B8E-4E05-866E-896C0F5BE7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3089" y="6334360"/>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01">
              <a:extLst>
                <a:ext uri="{FF2B5EF4-FFF2-40B4-BE49-F238E27FC236}">
                  <a16:creationId xmlns:a16="http://schemas.microsoft.com/office/drawing/2014/main" id="{4CD231E8-DFF5-4403-AFD6-EDB105AF2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68469" y="63408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02">
              <a:extLst>
                <a:ext uri="{FF2B5EF4-FFF2-40B4-BE49-F238E27FC236}">
                  <a16:creationId xmlns:a16="http://schemas.microsoft.com/office/drawing/2014/main" id="{186F08A0-4B07-4ED4-AA2E-F53E61E77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88080" y="6344153"/>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3">
              <a:extLst>
                <a:ext uri="{FF2B5EF4-FFF2-40B4-BE49-F238E27FC236}">
                  <a16:creationId xmlns:a16="http://schemas.microsoft.com/office/drawing/2014/main" id="{143F4736-A980-42E1-B7AA-4154BD0FA9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72695" y="6302055"/>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04">
              <a:extLst>
                <a:ext uri="{FF2B5EF4-FFF2-40B4-BE49-F238E27FC236}">
                  <a16:creationId xmlns:a16="http://schemas.microsoft.com/office/drawing/2014/main" id="{2B7EF984-B6CC-4990-B9D8-E999A41F9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99653" y="634986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13">
              <a:extLst>
                <a:ext uri="{FF2B5EF4-FFF2-40B4-BE49-F238E27FC236}">
                  <a16:creationId xmlns:a16="http://schemas.microsoft.com/office/drawing/2014/main" id="{701390DA-498F-40EE-B86D-9C1288CCDD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7874" y="6395562"/>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14">
              <a:extLst>
                <a:ext uri="{FF2B5EF4-FFF2-40B4-BE49-F238E27FC236}">
                  <a16:creationId xmlns:a16="http://schemas.microsoft.com/office/drawing/2014/main" id="{8349FDB4-AF3A-4F35-82C0-1D40929655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54328" y="639556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15">
              <a:extLst>
                <a:ext uri="{FF2B5EF4-FFF2-40B4-BE49-F238E27FC236}">
                  <a16:creationId xmlns:a16="http://schemas.microsoft.com/office/drawing/2014/main" id="{96A26B04-1F0B-4D75-8922-93B734D75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17182" y="6401275"/>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17">
              <a:extLst>
                <a:ext uri="{FF2B5EF4-FFF2-40B4-BE49-F238E27FC236}">
                  <a16:creationId xmlns:a16="http://schemas.microsoft.com/office/drawing/2014/main" id="{C6200836-2571-4275-B8D2-450E99ED2A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070586" y="6413516"/>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39634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80BC15-6F3E-4EDC-BB73-20706F743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88754F-9277-4F7F-BD27-E53FC361382C}"/>
              </a:ext>
            </a:extLst>
          </p:cNvPr>
          <p:cNvSpPr>
            <a:spLocks noGrp="1"/>
          </p:cNvSpPr>
          <p:nvPr>
            <p:ph type="title"/>
          </p:nvPr>
        </p:nvSpPr>
        <p:spPr>
          <a:xfrm>
            <a:off x="877326" y="792916"/>
            <a:ext cx="10426923" cy="846581"/>
          </a:xfrm>
        </p:spPr>
        <p:txBody>
          <a:bodyPr>
            <a:normAutofit/>
          </a:bodyPr>
          <a:lstStyle/>
          <a:p>
            <a:pPr algn="ctr"/>
            <a:r>
              <a:rPr lang="en-US"/>
              <a:t>bibliography</a:t>
            </a:r>
          </a:p>
        </p:txBody>
      </p:sp>
      <p:sp>
        <p:nvSpPr>
          <p:cNvPr id="11" name="Freeform 8">
            <a:extLst>
              <a:ext uri="{FF2B5EF4-FFF2-40B4-BE49-F238E27FC236}">
                <a16:creationId xmlns:a16="http://schemas.microsoft.com/office/drawing/2014/main" id="{E4E336B8-243A-49D9-9876-4BF3A08D3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018" y="16990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10">
            <a:extLst>
              <a:ext uri="{FF2B5EF4-FFF2-40B4-BE49-F238E27FC236}">
                <a16:creationId xmlns:a16="http://schemas.microsoft.com/office/drawing/2014/main" id="{05F36030-F60E-436E-81FE-74DD0776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4969" y="172350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6">
            <a:extLst>
              <a:ext uri="{FF2B5EF4-FFF2-40B4-BE49-F238E27FC236}">
                <a16:creationId xmlns:a16="http://schemas.microsoft.com/office/drawing/2014/main" id="{800D5F55-AC8B-4C26-ABB0-D8D609EC46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0691" y="170625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12">
            <a:extLst>
              <a:ext uri="{FF2B5EF4-FFF2-40B4-BE49-F238E27FC236}">
                <a16:creationId xmlns:a16="http://schemas.microsoft.com/office/drawing/2014/main" id="{2DF0B83D-C899-44CA-9B54-A9C57E8EB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5291" y="168963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8">
            <a:extLst>
              <a:ext uri="{FF2B5EF4-FFF2-40B4-BE49-F238E27FC236}">
                <a16:creationId xmlns:a16="http://schemas.microsoft.com/office/drawing/2014/main" id="{E16B2E5A-8EC8-4C56-AB77-380486FDF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3918" y="171849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11">
            <a:extLst>
              <a:ext uri="{FF2B5EF4-FFF2-40B4-BE49-F238E27FC236}">
                <a16:creationId xmlns:a16="http://schemas.microsoft.com/office/drawing/2014/main" id="{C87A69CB-2620-4628-9781-88BD40636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07232" y="173399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09">
            <a:extLst>
              <a:ext uri="{FF2B5EF4-FFF2-40B4-BE49-F238E27FC236}">
                <a16:creationId xmlns:a16="http://schemas.microsoft.com/office/drawing/2014/main" id="{CABAB4BD-890F-4563-A5CA-536788B1E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665993" y="172175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5">
            <a:extLst>
              <a:ext uri="{FF2B5EF4-FFF2-40B4-BE49-F238E27FC236}">
                <a16:creationId xmlns:a16="http://schemas.microsoft.com/office/drawing/2014/main" id="{24690199-C217-4DCB-9B31-1A45649B0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958428" y="169482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07">
            <a:extLst>
              <a:ext uri="{FF2B5EF4-FFF2-40B4-BE49-F238E27FC236}">
                <a16:creationId xmlns:a16="http://schemas.microsoft.com/office/drawing/2014/main" id="{77F70717-3071-4962-8A7C-F9A58151C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98566" y="178295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92">
            <a:extLst>
              <a:ext uri="{FF2B5EF4-FFF2-40B4-BE49-F238E27FC236}">
                <a16:creationId xmlns:a16="http://schemas.microsoft.com/office/drawing/2014/main" id="{9E870E95-FCD6-4158-861A-5CEC896F5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43340" y="171848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04">
            <a:extLst>
              <a:ext uri="{FF2B5EF4-FFF2-40B4-BE49-F238E27FC236}">
                <a16:creationId xmlns:a16="http://schemas.microsoft.com/office/drawing/2014/main" id="{6E01758F-8AEC-4155-B791-2A8CB8A482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63918" y="179572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91">
            <a:extLst>
              <a:ext uri="{FF2B5EF4-FFF2-40B4-BE49-F238E27FC236}">
                <a16:creationId xmlns:a16="http://schemas.microsoft.com/office/drawing/2014/main" id="{8379C6B3-49BE-4333-B322-AF02BBB41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699219" y="178170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5">
            <a:extLst>
              <a:ext uri="{FF2B5EF4-FFF2-40B4-BE49-F238E27FC236}">
                <a16:creationId xmlns:a16="http://schemas.microsoft.com/office/drawing/2014/main" id="{6D7188E6-F4DA-4486-938D-F45FE01A2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38154" y="177124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3">
            <a:extLst>
              <a:ext uri="{FF2B5EF4-FFF2-40B4-BE49-F238E27FC236}">
                <a16:creationId xmlns:a16="http://schemas.microsoft.com/office/drawing/2014/main" id="{CD22207C-B504-40B2-A1EB-2DC9B8162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325078" y="174104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6">
            <a:extLst>
              <a:ext uri="{FF2B5EF4-FFF2-40B4-BE49-F238E27FC236}">
                <a16:creationId xmlns:a16="http://schemas.microsoft.com/office/drawing/2014/main" id="{0FBC38BC-DE18-4960-A9D4-F24C6F60C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6561" y="177776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14">
            <a:extLst>
              <a:ext uri="{FF2B5EF4-FFF2-40B4-BE49-F238E27FC236}">
                <a16:creationId xmlns:a16="http://schemas.microsoft.com/office/drawing/2014/main" id="{BC872037-D6F5-4CE7-A090-32A977A79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18593" y="184141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0">
            <a:extLst>
              <a:ext uri="{FF2B5EF4-FFF2-40B4-BE49-F238E27FC236}">
                <a16:creationId xmlns:a16="http://schemas.microsoft.com/office/drawing/2014/main" id="{D3C4B45C-266A-45BF-98FA-CA5409C46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77354" y="178021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98">
            <a:extLst>
              <a:ext uri="{FF2B5EF4-FFF2-40B4-BE49-F238E27FC236}">
                <a16:creationId xmlns:a16="http://schemas.microsoft.com/office/drawing/2014/main" id="{76909582-A285-4EA4-AE72-9DBF0D5659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31821" y="178021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5">
            <a:extLst>
              <a:ext uri="{FF2B5EF4-FFF2-40B4-BE49-F238E27FC236}">
                <a16:creationId xmlns:a16="http://schemas.microsoft.com/office/drawing/2014/main" id="{A620CFBF-D373-4BA6-BE41-62B50B945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81447" y="184713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99">
            <a:extLst>
              <a:ext uri="{FF2B5EF4-FFF2-40B4-BE49-F238E27FC236}">
                <a16:creationId xmlns:a16="http://schemas.microsoft.com/office/drawing/2014/main" id="{700BC7B2-0C3D-459F-92C1-3605AA3F0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25006" y="178021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23">
            <a:extLst>
              <a:ext uri="{FF2B5EF4-FFF2-40B4-BE49-F238E27FC236}">
                <a16:creationId xmlns:a16="http://schemas.microsoft.com/office/drawing/2014/main" id="{24F4B005-B785-4A57-9E5A-82D85F00D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10621" y="1958820"/>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30">
            <a:extLst>
              <a:ext uri="{FF2B5EF4-FFF2-40B4-BE49-F238E27FC236}">
                <a16:creationId xmlns:a16="http://schemas.microsoft.com/office/drawing/2014/main" id="{196ED9B6-969E-4AC4-ACD0-95A421BAB3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67876" y="191226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94">
            <a:extLst>
              <a:ext uri="{FF2B5EF4-FFF2-40B4-BE49-F238E27FC236}">
                <a16:creationId xmlns:a16="http://schemas.microsoft.com/office/drawing/2014/main" id="{E317ADBB-3E4F-42D2-B7F2-A15924AD5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55785" y="182713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35">
            <a:extLst>
              <a:ext uri="{FF2B5EF4-FFF2-40B4-BE49-F238E27FC236}">
                <a16:creationId xmlns:a16="http://schemas.microsoft.com/office/drawing/2014/main" id="{2E9B2055-E384-472D-91D3-74775CDA1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16796" y="193882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97">
            <a:extLst>
              <a:ext uri="{FF2B5EF4-FFF2-40B4-BE49-F238E27FC236}">
                <a16:creationId xmlns:a16="http://schemas.microsoft.com/office/drawing/2014/main" id="{1F8EFF99-76BF-4F9B-ADAA-B8D310153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41150" y="18227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13">
            <a:extLst>
              <a:ext uri="{FF2B5EF4-FFF2-40B4-BE49-F238E27FC236}">
                <a16:creationId xmlns:a16="http://schemas.microsoft.com/office/drawing/2014/main" id="{626F1B89-B88E-4CE3-90BF-3704BAF48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52139" y="184141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01">
            <a:extLst>
              <a:ext uri="{FF2B5EF4-FFF2-40B4-BE49-F238E27FC236}">
                <a16:creationId xmlns:a16="http://schemas.microsoft.com/office/drawing/2014/main" id="{C72C1CB8-8213-4EE7-AFFF-B0A74E7A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74567" y="178674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02">
            <a:extLst>
              <a:ext uri="{FF2B5EF4-FFF2-40B4-BE49-F238E27FC236}">
                <a16:creationId xmlns:a16="http://schemas.microsoft.com/office/drawing/2014/main" id="{2FF32C41-49E2-459E-9AC4-64269039B1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34759" y="17900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03">
            <a:extLst>
              <a:ext uri="{FF2B5EF4-FFF2-40B4-BE49-F238E27FC236}">
                <a16:creationId xmlns:a16="http://schemas.microsoft.com/office/drawing/2014/main" id="{06B5D5F0-EA51-440D-81A0-FE60CCFBA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14652" y="179572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17">
            <a:extLst>
              <a:ext uri="{FF2B5EF4-FFF2-40B4-BE49-F238E27FC236}">
                <a16:creationId xmlns:a16="http://schemas.microsoft.com/office/drawing/2014/main" id="{B7CA6C2F-61C2-486F-B691-E8EB4BA27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976684" y="18593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20">
            <a:extLst>
              <a:ext uri="{FF2B5EF4-FFF2-40B4-BE49-F238E27FC236}">
                <a16:creationId xmlns:a16="http://schemas.microsoft.com/office/drawing/2014/main" id="{A6727626-8944-4EB7-B327-B696FE484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137524" y="179917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06">
            <a:extLst>
              <a:ext uri="{FF2B5EF4-FFF2-40B4-BE49-F238E27FC236}">
                <a16:creationId xmlns:a16="http://schemas.microsoft.com/office/drawing/2014/main" id="{CFBBE0E2-8BDF-4B26-BEBC-DB799B8F6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99" y="188359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37">
            <a:extLst>
              <a:ext uri="{FF2B5EF4-FFF2-40B4-BE49-F238E27FC236}">
                <a16:creationId xmlns:a16="http://schemas.microsoft.com/office/drawing/2014/main" id="{8EB99B25-2662-42DE-8F5D-E0F6F28C8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56267" y="181979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31">
            <a:extLst>
              <a:ext uri="{FF2B5EF4-FFF2-40B4-BE49-F238E27FC236}">
                <a16:creationId xmlns:a16="http://schemas.microsoft.com/office/drawing/2014/main" id="{496BF3B0-761A-4454-BE3C-86B4675DC0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3018" y="1943167"/>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41">
            <a:extLst>
              <a:ext uri="{FF2B5EF4-FFF2-40B4-BE49-F238E27FC236}">
                <a16:creationId xmlns:a16="http://schemas.microsoft.com/office/drawing/2014/main" id="{B519F0F1-B284-44D5-91E9-5018219AFF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277721" y="197106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22">
            <a:extLst>
              <a:ext uri="{FF2B5EF4-FFF2-40B4-BE49-F238E27FC236}">
                <a16:creationId xmlns:a16="http://schemas.microsoft.com/office/drawing/2014/main" id="{0ED49C08-BE23-43F9-A421-6CD45C780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72383" y="1946023"/>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19">
            <a:extLst>
              <a:ext uri="{FF2B5EF4-FFF2-40B4-BE49-F238E27FC236}">
                <a16:creationId xmlns:a16="http://schemas.microsoft.com/office/drawing/2014/main" id="{92F171FA-0CB2-4F4C-A2F3-1B7B6B0289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54193" y="180335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18">
            <a:extLst>
              <a:ext uri="{FF2B5EF4-FFF2-40B4-BE49-F238E27FC236}">
                <a16:creationId xmlns:a16="http://schemas.microsoft.com/office/drawing/2014/main" id="{A0073675-5E26-428E-A2F7-2A952D314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8" y="186263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20">
            <a:extLst>
              <a:ext uri="{FF2B5EF4-FFF2-40B4-BE49-F238E27FC236}">
                <a16:creationId xmlns:a16="http://schemas.microsoft.com/office/drawing/2014/main" id="{D8C4C7E6-114C-4D16-9FC6-1260653C2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19407" y="180796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10">
            <a:extLst>
              <a:ext uri="{FF2B5EF4-FFF2-40B4-BE49-F238E27FC236}">
                <a16:creationId xmlns:a16="http://schemas.microsoft.com/office/drawing/2014/main" id="{5FB2CD0B-BF87-4FEC-B6B6-0DA50B931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51575" y="182431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06">
            <a:extLst>
              <a:ext uri="{FF2B5EF4-FFF2-40B4-BE49-F238E27FC236}">
                <a16:creationId xmlns:a16="http://schemas.microsoft.com/office/drawing/2014/main" id="{D12EC8B9-DE60-44BC-9911-A9CD8EF50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230164" y="1807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12">
            <a:extLst>
              <a:ext uri="{FF2B5EF4-FFF2-40B4-BE49-F238E27FC236}">
                <a16:creationId xmlns:a16="http://schemas.microsoft.com/office/drawing/2014/main" id="{9B0D6CF6-D17B-4DC7-828A-773636910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51876" y="176280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08">
            <a:extLst>
              <a:ext uri="{FF2B5EF4-FFF2-40B4-BE49-F238E27FC236}">
                <a16:creationId xmlns:a16="http://schemas.microsoft.com/office/drawing/2014/main" id="{8C6933FD-FAB6-403B-9CD4-EF0E06CF7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43391" y="1759541"/>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11">
            <a:extLst>
              <a:ext uri="{FF2B5EF4-FFF2-40B4-BE49-F238E27FC236}">
                <a16:creationId xmlns:a16="http://schemas.microsoft.com/office/drawing/2014/main" id="{5C2A4452-6B00-411C-80AB-29AE135B4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66705" y="1775047"/>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9">
            <a:extLst>
              <a:ext uri="{FF2B5EF4-FFF2-40B4-BE49-F238E27FC236}">
                <a16:creationId xmlns:a16="http://schemas.microsoft.com/office/drawing/2014/main" id="{3F4D3F48-1D65-45EB-91E2-BEFFB2440C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334906" y="179218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5">
            <a:extLst>
              <a:ext uri="{FF2B5EF4-FFF2-40B4-BE49-F238E27FC236}">
                <a16:creationId xmlns:a16="http://schemas.microsoft.com/office/drawing/2014/main" id="{F5A66334-17A8-4594-AB17-4C33A95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578638" y="179271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7">
            <a:extLst>
              <a:ext uri="{FF2B5EF4-FFF2-40B4-BE49-F238E27FC236}">
                <a16:creationId xmlns:a16="http://schemas.microsoft.com/office/drawing/2014/main" id="{FB7FEAD3-708C-4B79-B452-4445C277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858039" y="182400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92">
            <a:extLst>
              <a:ext uri="{FF2B5EF4-FFF2-40B4-BE49-F238E27FC236}">
                <a16:creationId xmlns:a16="http://schemas.microsoft.com/office/drawing/2014/main" id="{41281533-9B25-42A4-9F50-34B4F24C0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02813" y="175954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14">
            <a:extLst>
              <a:ext uri="{FF2B5EF4-FFF2-40B4-BE49-F238E27FC236}">
                <a16:creationId xmlns:a16="http://schemas.microsoft.com/office/drawing/2014/main" id="{007246F1-084B-45D9-BDD9-99BB53F6C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78066" y="180477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13">
            <a:extLst>
              <a:ext uri="{FF2B5EF4-FFF2-40B4-BE49-F238E27FC236}">
                <a16:creationId xmlns:a16="http://schemas.microsoft.com/office/drawing/2014/main" id="{77CDD712-F443-4EDC-B663-5EC5ACD7D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511612" y="1804776"/>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4">
            <a:extLst>
              <a:ext uri="{FF2B5EF4-FFF2-40B4-BE49-F238E27FC236}">
                <a16:creationId xmlns:a16="http://schemas.microsoft.com/office/drawing/2014/main" id="{4A695BE5-DE27-460F-845F-45BB814FE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23391" y="183677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91">
            <a:extLst>
              <a:ext uri="{FF2B5EF4-FFF2-40B4-BE49-F238E27FC236}">
                <a16:creationId xmlns:a16="http://schemas.microsoft.com/office/drawing/2014/main" id="{DE28BE4E-1A59-46FF-810A-A8F9A46F7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58692" y="1822760"/>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95">
            <a:extLst>
              <a:ext uri="{FF2B5EF4-FFF2-40B4-BE49-F238E27FC236}">
                <a16:creationId xmlns:a16="http://schemas.microsoft.com/office/drawing/2014/main" id="{A3CF799A-9839-4CB1-9381-DCC0C1FE1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97627" y="181229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15">
            <a:extLst>
              <a:ext uri="{FF2B5EF4-FFF2-40B4-BE49-F238E27FC236}">
                <a16:creationId xmlns:a16="http://schemas.microsoft.com/office/drawing/2014/main" id="{1EFA42E9-27C0-423D-93C8-794A9683F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40920" y="1810489"/>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93">
            <a:extLst>
              <a:ext uri="{FF2B5EF4-FFF2-40B4-BE49-F238E27FC236}">
                <a16:creationId xmlns:a16="http://schemas.microsoft.com/office/drawing/2014/main" id="{E5B56BED-7578-4E42-889D-34AA58F67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928451" y="182976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96">
            <a:extLst>
              <a:ext uri="{FF2B5EF4-FFF2-40B4-BE49-F238E27FC236}">
                <a16:creationId xmlns:a16="http://schemas.microsoft.com/office/drawing/2014/main" id="{FCC7DD6E-E0E5-46B9-81B7-3B2F7B333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216034" y="1818819"/>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00">
            <a:extLst>
              <a:ext uri="{FF2B5EF4-FFF2-40B4-BE49-F238E27FC236}">
                <a16:creationId xmlns:a16="http://schemas.microsoft.com/office/drawing/2014/main" id="{9C83D9FD-E06E-407B-BA7C-2C2AD5B16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536827" y="182126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98">
            <a:extLst>
              <a:ext uri="{FF2B5EF4-FFF2-40B4-BE49-F238E27FC236}">
                <a16:creationId xmlns:a16="http://schemas.microsoft.com/office/drawing/2014/main" id="{3C1174EE-071E-4421-BD9C-2C2D84190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91294" y="1821267"/>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99">
            <a:extLst>
              <a:ext uri="{FF2B5EF4-FFF2-40B4-BE49-F238E27FC236}">
                <a16:creationId xmlns:a16="http://schemas.microsoft.com/office/drawing/2014/main" id="{6F280CAD-1F1B-4F43-99A3-B2EC2A7F30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084479" y="1821265"/>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97">
            <a:extLst>
              <a:ext uri="{FF2B5EF4-FFF2-40B4-BE49-F238E27FC236}">
                <a16:creationId xmlns:a16="http://schemas.microsoft.com/office/drawing/2014/main" id="{0D5C974E-4B43-4FFA-8230-DB0E1993C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409702" y="182126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01">
            <a:extLst>
              <a:ext uri="{FF2B5EF4-FFF2-40B4-BE49-F238E27FC236}">
                <a16:creationId xmlns:a16="http://schemas.microsoft.com/office/drawing/2014/main" id="{A1CACEBA-A7A9-45FB-897A-88815001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34040" y="1827796"/>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94">
            <a:extLst>
              <a:ext uri="{FF2B5EF4-FFF2-40B4-BE49-F238E27FC236}">
                <a16:creationId xmlns:a16="http://schemas.microsoft.com/office/drawing/2014/main" id="{583E2F4A-E235-4600-A80D-18C1C36EE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15258" y="186818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32">
            <a:extLst>
              <a:ext uri="{FF2B5EF4-FFF2-40B4-BE49-F238E27FC236}">
                <a16:creationId xmlns:a16="http://schemas.microsoft.com/office/drawing/2014/main" id="{F16259CF-A0BC-4673-91C7-A7D3CDF7C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0494" y="198458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34">
            <a:extLst>
              <a:ext uri="{FF2B5EF4-FFF2-40B4-BE49-F238E27FC236}">
                <a16:creationId xmlns:a16="http://schemas.microsoft.com/office/drawing/2014/main" id="{B09A934A-4464-4C9B-ACAD-9128E0B61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076791" y="1990554"/>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25">
            <a:extLst>
              <a:ext uri="{FF2B5EF4-FFF2-40B4-BE49-F238E27FC236}">
                <a16:creationId xmlns:a16="http://schemas.microsoft.com/office/drawing/2014/main" id="{CB010BB8-6FD4-498C-994D-53C8DC749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314022" y="201672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25">
            <a:extLst>
              <a:ext uri="{FF2B5EF4-FFF2-40B4-BE49-F238E27FC236}">
                <a16:creationId xmlns:a16="http://schemas.microsoft.com/office/drawing/2014/main" id="{2D373437-2902-4D8A-B887-F6941556C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28670" y="2009731"/>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28">
            <a:extLst>
              <a:ext uri="{FF2B5EF4-FFF2-40B4-BE49-F238E27FC236}">
                <a16:creationId xmlns:a16="http://schemas.microsoft.com/office/drawing/2014/main" id="{217D616F-FDFA-439E-8B09-E55F8234B0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52808" y="2031819"/>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40">
            <a:extLst>
              <a:ext uri="{FF2B5EF4-FFF2-40B4-BE49-F238E27FC236}">
                <a16:creationId xmlns:a16="http://schemas.microsoft.com/office/drawing/2014/main" id="{0F74D32E-67FC-452C-A52B-988DB4984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995484" y="199717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26">
            <a:extLst>
              <a:ext uri="{FF2B5EF4-FFF2-40B4-BE49-F238E27FC236}">
                <a16:creationId xmlns:a16="http://schemas.microsoft.com/office/drawing/2014/main" id="{B8F74E45-2803-4A11-9333-3639A1C2F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50834" y="2028557"/>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21">
            <a:extLst>
              <a:ext uri="{FF2B5EF4-FFF2-40B4-BE49-F238E27FC236}">
                <a16:creationId xmlns:a16="http://schemas.microsoft.com/office/drawing/2014/main" id="{106009C3-0971-47AF-8BD9-2EC8A6A4B2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37067" y="2038617"/>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20">
            <a:extLst>
              <a:ext uri="{FF2B5EF4-FFF2-40B4-BE49-F238E27FC236}">
                <a16:creationId xmlns:a16="http://schemas.microsoft.com/office/drawing/2014/main" id="{ED29B115-F34D-4E41-A4A2-C0CE41C697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822857" y="2027626"/>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6">
            <a:extLst>
              <a:ext uri="{FF2B5EF4-FFF2-40B4-BE49-F238E27FC236}">
                <a16:creationId xmlns:a16="http://schemas.microsoft.com/office/drawing/2014/main" id="{19D4861C-7907-48BF-84E7-96C0E098D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32866" y="2045318"/>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27">
            <a:extLst>
              <a:ext uri="{FF2B5EF4-FFF2-40B4-BE49-F238E27FC236}">
                <a16:creationId xmlns:a16="http://schemas.microsoft.com/office/drawing/2014/main" id="{AEF03EB9-6D77-4E55-BCF2-4402550D3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225618" y="2028556"/>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33">
            <a:extLst>
              <a:ext uri="{FF2B5EF4-FFF2-40B4-BE49-F238E27FC236}">
                <a16:creationId xmlns:a16="http://schemas.microsoft.com/office/drawing/2014/main" id="{1C9C3C8B-A28D-44DF-AA29-02B28AED7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507420" y="2040797"/>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29">
            <a:extLst>
              <a:ext uri="{FF2B5EF4-FFF2-40B4-BE49-F238E27FC236}">
                <a16:creationId xmlns:a16="http://schemas.microsoft.com/office/drawing/2014/main" id="{1EB7CB2D-F6AA-4861-B158-DA3E6B923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00604" y="2031819"/>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42">
            <a:extLst>
              <a:ext uri="{FF2B5EF4-FFF2-40B4-BE49-F238E27FC236}">
                <a16:creationId xmlns:a16="http://schemas.microsoft.com/office/drawing/2014/main" id="{48203367-1F19-4C4F-B38D-929816F78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6179" y="2095470"/>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38">
            <a:extLst>
              <a:ext uri="{FF2B5EF4-FFF2-40B4-BE49-F238E27FC236}">
                <a16:creationId xmlns:a16="http://schemas.microsoft.com/office/drawing/2014/main" id="{B89B3B49-0A7E-4573-9B52-D1B065983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16079" y="2058750"/>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37">
            <a:extLst>
              <a:ext uri="{FF2B5EF4-FFF2-40B4-BE49-F238E27FC236}">
                <a16:creationId xmlns:a16="http://schemas.microsoft.com/office/drawing/2014/main" id="{0288BD39-0846-445A-BD81-1E34E0E99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268636" y="2056301"/>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36">
            <a:extLst>
              <a:ext uri="{FF2B5EF4-FFF2-40B4-BE49-F238E27FC236}">
                <a16:creationId xmlns:a16="http://schemas.microsoft.com/office/drawing/2014/main" id="{BA82150B-D747-458F-8C52-72FBA52BC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68517" y="205266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43">
            <a:extLst>
              <a:ext uri="{FF2B5EF4-FFF2-40B4-BE49-F238E27FC236}">
                <a16:creationId xmlns:a16="http://schemas.microsoft.com/office/drawing/2014/main" id="{FEBB9D94-7802-4607-9BA4-62FB212BF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793248" y="2045573"/>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44">
            <a:extLst>
              <a:ext uri="{FF2B5EF4-FFF2-40B4-BE49-F238E27FC236}">
                <a16:creationId xmlns:a16="http://schemas.microsoft.com/office/drawing/2014/main" id="{24743784-06E3-4913-9DFD-2FCBF9D92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29200" y="204304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45">
            <a:extLst>
              <a:ext uri="{FF2B5EF4-FFF2-40B4-BE49-F238E27FC236}">
                <a16:creationId xmlns:a16="http://schemas.microsoft.com/office/drawing/2014/main" id="{25CD3315-6611-406F-AF95-2EF9F5A5B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92025" y="2027462"/>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39">
            <a:extLst>
              <a:ext uri="{FF2B5EF4-FFF2-40B4-BE49-F238E27FC236}">
                <a16:creationId xmlns:a16="http://schemas.microsoft.com/office/drawing/2014/main" id="{EB447648-FE0A-4D8E-86B8-D38D5F938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37627" y="206527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8">
            <a:extLst>
              <a:ext uri="{FF2B5EF4-FFF2-40B4-BE49-F238E27FC236}">
                <a16:creationId xmlns:a16="http://schemas.microsoft.com/office/drawing/2014/main" id="{4B0A51D7-FF65-4E97-9E1A-8C4688E86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27269" y="205915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130">
            <a:extLst>
              <a:ext uri="{FF2B5EF4-FFF2-40B4-BE49-F238E27FC236}">
                <a16:creationId xmlns:a16="http://schemas.microsoft.com/office/drawing/2014/main" id="{008FF77B-AC18-4E35-BB9B-0CA39278F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50053" y="206242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135">
            <a:extLst>
              <a:ext uri="{FF2B5EF4-FFF2-40B4-BE49-F238E27FC236}">
                <a16:creationId xmlns:a16="http://schemas.microsoft.com/office/drawing/2014/main" id="{E71F6428-AC25-4A5A-8439-04768A17B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9601" y="200428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131">
            <a:extLst>
              <a:ext uri="{FF2B5EF4-FFF2-40B4-BE49-F238E27FC236}">
                <a16:creationId xmlns:a16="http://schemas.microsoft.com/office/drawing/2014/main" id="{F237A1D4-9D62-4DEA-BD39-E5EC93B33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635670" y="198592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141">
            <a:extLst>
              <a:ext uri="{FF2B5EF4-FFF2-40B4-BE49-F238E27FC236}">
                <a16:creationId xmlns:a16="http://schemas.microsoft.com/office/drawing/2014/main" id="{87E919CC-AC41-4F0D-A842-792D7A418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816961" y="1988004"/>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36">
            <a:extLst>
              <a:ext uri="{FF2B5EF4-FFF2-40B4-BE49-F238E27FC236}">
                <a16:creationId xmlns:a16="http://schemas.microsoft.com/office/drawing/2014/main" id="{965D7305-50C2-4D93-8832-19DC70C5B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081089" y="2011634"/>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22">
            <a:extLst>
              <a:ext uri="{FF2B5EF4-FFF2-40B4-BE49-F238E27FC236}">
                <a16:creationId xmlns:a16="http://schemas.microsoft.com/office/drawing/2014/main" id="{E0E5EA9F-6192-466D-BF45-46D9BCE3B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264051" y="199939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132">
            <a:extLst>
              <a:ext uri="{FF2B5EF4-FFF2-40B4-BE49-F238E27FC236}">
                <a16:creationId xmlns:a16="http://schemas.microsoft.com/office/drawing/2014/main" id="{CFF6BE31-4842-4659-8D68-63423F826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92157" y="2025636"/>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134">
            <a:extLst>
              <a:ext uri="{FF2B5EF4-FFF2-40B4-BE49-F238E27FC236}">
                <a16:creationId xmlns:a16="http://schemas.microsoft.com/office/drawing/2014/main" id="{3EC2112B-E2EC-492A-8AF9-D78F4B4A9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688454" y="2031605"/>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125">
            <a:extLst>
              <a:ext uri="{FF2B5EF4-FFF2-40B4-BE49-F238E27FC236}">
                <a16:creationId xmlns:a16="http://schemas.microsoft.com/office/drawing/2014/main" id="{EB635BC8-61BC-44D5-AA11-9A308B3BA4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925685" y="2057774"/>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125">
            <a:extLst>
              <a:ext uri="{FF2B5EF4-FFF2-40B4-BE49-F238E27FC236}">
                <a16:creationId xmlns:a16="http://schemas.microsoft.com/office/drawing/2014/main" id="{7E9ACE65-00C6-4A75-8F61-CCADAF3EC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140333" y="2050782"/>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128">
            <a:extLst>
              <a:ext uri="{FF2B5EF4-FFF2-40B4-BE49-F238E27FC236}">
                <a16:creationId xmlns:a16="http://schemas.microsoft.com/office/drawing/2014/main" id="{5D7163FE-5ADD-41E7-985B-F95E7E048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364471" y="2072870"/>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140">
            <a:extLst>
              <a:ext uri="{FF2B5EF4-FFF2-40B4-BE49-F238E27FC236}">
                <a16:creationId xmlns:a16="http://schemas.microsoft.com/office/drawing/2014/main" id="{DCD7108A-C70D-4FD9-B91A-0E9F9501A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607147" y="2055076"/>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126">
            <a:extLst>
              <a:ext uri="{FF2B5EF4-FFF2-40B4-BE49-F238E27FC236}">
                <a16:creationId xmlns:a16="http://schemas.microsoft.com/office/drawing/2014/main" id="{3C0CF799-2713-48A8-94DF-F8CB5F3324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862497" y="2069608"/>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21">
            <a:extLst>
              <a:ext uri="{FF2B5EF4-FFF2-40B4-BE49-F238E27FC236}">
                <a16:creationId xmlns:a16="http://schemas.microsoft.com/office/drawing/2014/main" id="{00B8B62E-6551-4805-BD5A-5188FE5D3A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139671" y="2062635"/>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120">
            <a:extLst>
              <a:ext uri="{FF2B5EF4-FFF2-40B4-BE49-F238E27FC236}">
                <a16:creationId xmlns:a16="http://schemas.microsoft.com/office/drawing/2014/main" id="{DFCCEBA8-5961-480A-9134-51605F650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443822" y="203941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6">
            <a:extLst>
              <a:ext uri="{FF2B5EF4-FFF2-40B4-BE49-F238E27FC236}">
                <a16:creationId xmlns:a16="http://schemas.microsoft.com/office/drawing/2014/main" id="{724D4F80-B109-4438-BC6D-ABB522B44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35678" y="2029214"/>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27">
            <a:extLst>
              <a:ext uri="{FF2B5EF4-FFF2-40B4-BE49-F238E27FC236}">
                <a16:creationId xmlns:a16="http://schemas.microsoft.com/office/drawing/2014/main" id="{52A7149F-5A3F-4537-981A-974C7409C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37281" y="2069607"/>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33">
            <a:extLst>
              <a:ext uri="{FF2B5EF4-FFF2-40B4-BE49-F238E27FC236}">
                <a16:creationId xmlns:a16="http://schemas.microsoft.com/office/drawing/2014/main" id="{89A8D3E3-3518-4738-B94E-F7DD9818D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9083" y="2081848"/>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129">
            <a:extLst>
              <a:ext uri="{FF2B5EF4-FFF2-40B4-BE49-F238E27FC236}">
                <a16:creationId xmlns:a16="http://schemas.microsoft.com/office/drawing/2014/main" id="{FA796F21-7CE5-4483-A137-919B3D433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12267" y="2072870"/>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142">
            <a:extLst>
              <a:ext uri="{FF2B5EF4-FFF2-40B4-BE49-F238E27FC236}">
                <a16:creationId xmlns:a16="http://schemas.microsoft.com/office/drawing/2014/main" id="{57FC30BB-0D8F-43B0-910E-7DDE8C933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377842" y="2136521"/>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138">
            <a:extLst>
              <a:ext uri="{FF2B5EF4-FFF2-40B4-BE49-F238E27FC236}">
                <a16:creationId xmlns:a16="http://schemas.microsoft.com/office/drawing/2014/main" id="{D938207F-A865-48E5-A15D-FD578BC59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27742" y="2099801"/>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37">
            <a:extLst>
              <a:ext uri="{FF2B5EF4-FFF2-40B4-BE49-F238E27FC236}">
                <a16:creationId xmlns:a16="http://schemas.microsoft.com/office/drawing/2014/main" id="{04637E45-0880-40BC-B488-4EA4CA435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880299" y="2097352"/>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2">
            <a:extLst>
              <a:ext uri="{FF2B5EF4-FFF2-40B4-BE49-F238E27FC236}">
                <a16:creationId xmlns:a16="http://schemas.microsoft.com/office/drawing/2014/main" id="{0A1F1EB6-A1B2-42BE-86FA-3A200CC801CC}"/>
              </a:ext>
            </a:extLst>
          </p:cNvPr>
          <p:cNvGraphicFramePr>
            <a:graphicFrameLocks noGrp="1"/>
          </p:cNvGraphicFramePr>
          <p:nvPr>
            <p:ph idx="1"/>
            <p:extLst>
              <p:ext uri="{D42A27DB-BD31-4B8C-83A1-F6EECF244321}">
                <p14:modId xmlns:p14="http://schemas.microsoft.com/office/powerpoint/2010/main" val="2708572107"/>
              </p:ext>
            </p:extLst>
          </p:nvPr>
        </p:nvGraphicFramePr>
        <p:xfrm>
          <a:off x="877326" y="2599512"/>
          <a:ext cx="10722902" cy="3646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5024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16A82B-4290-46E7-BF7E-9119EFAF9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97A8E0-5F5A-4C31-A3E3-A2CFC68756EC}"/>
              </a:ext>
            </a:extLst>
          </p:cNvPr>
          <p:cNvSpPr>
            <a:spLocks noGrp="1"/>
          </p:cNvSpPr>
          <p:nvPr>
            <p:ph type="ctrTitle"/>
          </p:nvPr>
        </p:nvSpPr>
        <p:spPr>
          <a:xfrm>
            <a:off x="7567966" y="1135530"/>
            <a:ext cx="4016188" cy="2892612"/>
          </a:xfrm>
        </p:spPr>
        <p:txBody>
          <a:bodyPr>
            <a:normAutofit/>
          </a:bodyPr>
          <a:lstStyle/>
          <a:p>
            <a:r>
              <a:rPr lang="en-US" sz="4000"/>
              <a:t>Section one</a:t>
            </a:r>
          </a:p>
        </p:txBody>
      </p:sp>
      <p:sp>
        <p:nvSpPr>
          <p:cNvPr id="3" name="Subtitle 2">
            <a:extLst>
              <a:ext uri="{FF2B5EF4-FFF2-40B4-BE49-F238E27FC236}">
                <a16:creationId xmlns:a16="http://schemas.microsoft.com/office/drawing/2014/main" id="{FBA46ADD-6658-4EE4-8A71-257C84A2B9C9}"/>
              </a:ext>
            </a:extLst>
          </p:cNvPr>
          <p:cNvSpPr>
            <a:spLocks noGrp="1"/>
          </p:cNvSpPr>
          <p:nvPr>
            <p:ph type="subTitle" idx="1"/>
          </p:nvPr>
        </p:nvSpPr>
        <p:spPr>
          <a:xfrm>
            <a:off x="8141707" y="4793129"/>
            <a:ext cx="2868706" cy="1563219"/>
          </a:xfrm>
        </p:spPr>
        <p:txBody>
          <a:bodyPr>
            <a:normAutofit/>
          </a:bodyPr>
          <a:lstStyle/>
          <a:p>
            <a:endParaRPr lang="en-US" sz="1200"/>
          </a:p>
        </p:txBody>
      </p:sp>
      <p:pic>
        <p:nvPicPr>
          <p:cNvPr id="5" name="Picture 4" descr="Colourful garland on wooden background">
            <a:extLst>
              <a:ext uri="{FF2B5EF4-FFF2-40B4-BE49-F238E27FC236}">
                <a16:creationId xmlns:a16="http://schemas.microsoft.com/office/drawing/2014/main" id="{4965C50B-5307-4293-9C71-2075BB27C828}"/>
              </a:ext>
            </a:extLst>
          </p:cNvPr>
          <p:cNvPicPr>
            <a:picLocks noChangeAspect="1"/>
          </p:cNvPicPr>
          <p:nvPr/>
        </p:nvPicPr>
        <p:blipFill rotWithShape="1">
          <a:blip r:embed="rId2"/>
          <a:srcRect l="18333" r="15538" b="-9"/>
          <a:stretch/>
        </p:blipFill>
        <p:spPr>
          <a:xfrm>
            <a:off x="20" y="-1"/>
            <a:ext cx="6915093" cy="6858001"/>
          </a:xfrm>
          <a:prstGeom prst="rect">
            <a:avLst/>
          </a:prstGeom>
        </p:spPr>
      </p:pic>
    </p:spTree>
    <p:extLst>
      <p:ext uri="{BB962C8B-B14F-4D97-AF65-F5344CB8AC3E}">
        <p14:creationId xmlns:p14="http://schemas.microsoft.com/office/powerpoint/2010/main" val="915519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FF4A234-29BA-4B70-BFC0-64FBB64F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67262A-6EF1-49ED-B8DE-DDD3E5804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A01F90-F102-4018-9678-3BC57459B66A}"/>
              </a:ext>
            </a:extLst>
          </p:cNvPr>
          <p:cNvSpPr>
            <a:spLocks noGrp="1"/>
          </p:cNvSpPr>
          <p:nvPr>
            <p:ph type="title"/>
          </p:nvPr>
        </p:nvSpPr>
        <p:spPr>
          <a:xfrm>
            <a:off x="898815" y="1633061"/>
            <a:ext cx="3453722" cy="3495286"/>
          </a:xfrm>
        </p:spPr>
        <p:txBody>
          <a:bodyPr>
            <a:normAutofit/>
          </a:bodyPr>
          <a:lstStyle/>
          <a:p>
            <a:pPr algn="ctr">
              <a:lnSpc>
                <a:spcPct val="90000"/>
              </a:lnSpc>
            </a:pPr>
            <a:r>
              <a:rPr lang="en-US" sz="3100"/>
              <a:t>How</a:t>
            </a:r>
            <a:r>
              <a:rPr lang="en-US" sz="3100">
                <a:ea typeface="+mj-lt"/>
                <a:cs typeface="+mj-lt"/>
              </a:rPr>
              <a:t> have social media platforms changed the way we consume and understand information?</a:t>
            </a:r>
            <a:endParaRPr lang="en-US" sz="3100"/>
          </a:p>
        </p:txBody>
      </p:sp>
      <p:sp>
        <p:nvSpPr>
          <p:cNvPr id="12" name="Rectangle 11">
            <a:extLst>
              <a:ext uri="{FF2B5EF4-FFF2-40B4-BE49-F238E27FC236}">
                <a16:creationId xmlns:a16="http://schemas.microsoft.com/office/drawing/2014/main" id="{97492946-B39C-4250-B4C8-D82A25043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1035" y="880021"/>
            <a:ext cx="6498031" cy="511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3025F9-1FD5-4E19-B62C-AC591EBE4810}"/>
              </a:ext>
            </a:extLst>
          </p:cNvPr>
          <p:cNvSpPr>
            <a:spLocks noGrp="1"/>
          </p:cNvSpPr>
          <p:nvPr>
            <p:ph idx="1"/>
          </p:nvPr>
        </p:nvSpPr>
        <p:spPr>
          <a:xfrm>
            <a:off x="5501940" y="1501255"/>
            <a:ext cx="5108852" cy="3907390"/>
          </a:xfrm>
        </p:spPr>
        <p:txBody>
          <a:bodyPr vert="horz" lIns="91440" tIns="45720" rIns="91440" bIns="45720" rtlCol="0">
            <a:normAutofit/>
          </a:bodyPr>
          <a:lstStyle/>
          <a:p>
            <a:pPr>
              <a:lnSpc>
                <a:spcPct val="140000"/>
              </a:lnSpc>
            </a:pPr>
            <a:r>
              <a:rPr lang="en-US" sz="1600"/>
              <a:t>Social media has made information widespread and accessible to everyone which is great but also leads to people making false info and spreading it, confusing people and giving them false information. </a:t>
            </a:r>
          </a:p>
          <a:p>
            <a:pPr>
              <a:lnSpc>
                <a:spcPct val="140000"/>
              </a:lnSpc>
              <a:buClr>
                <a:srgbClr val="C3B2A7"/>
              </a:buClr>
            </a:pPr>
            <a:endParaRPr lang="en-US" sz="1600"/>
          </a:p>
          <a:p>
            <a:pPr>
              <a:lnSpc>
                <a:spcPct val="140000"/>
              </a:lnSpc>
              <a:buClr>
                <a:srgbClr val="C3B2A7"/>
              </a:buClr>
            </a:pPr>
            <a:r>
              <a:rPr lang="en-US" sz="1600"/>
              <a:t>We consume media in large doses that most people don’t check if the information were given is right or wrong witch is understandable(but bad) with all the information we see in a single day</a:t>
            </a:r>
          </a:p>
          <a:p>
            <a:pPr marL="0" indent="0">
              <a:lnSpc>
                <a:spcPct val="140000"/>
              </a:lnSpc>
              <a:buClr>
                <a:srgbClr val="C3B2A7"/>
              </a:buClr>
              <a:buNone/>
            </a:pPr>
            <a:endParaRPr lang="en-US" sz="1600"/>
          </a:p>
        </p:txBody>
      </p:sp>
      <p:sp>
        <p:nvSpPr>
          <p:cNvPr id="14" name="Freeform 142">
            <a:extLst>
              <a:ext uri="{FF2B5EF4-FFF2-40B4-BE49-F238E27FC236}">
                <a16:creationId xmlns:a16="http://schemas.microsoft.com/office/drawing/2014/main" id="{B30D69F3-F5DC-4D65-B4AF-733FF6D5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768174" y="6609757"/>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6" name="Group 15">
            <a:extLst>
              <a:ext uri="{FF2B5EF4-FFF2-40B4-BE49-F238E27FC236}">
                <a16:creationId xmlns:a16="http://schemas.microsoft.com/office/drawing/2014/main" id="{7C3FF339-0C9A-4139-9C80-B154CB1E68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92" y="5479237"/>
            <a:ext cx="12057048" cy="1073975"/>
            <a:chOff x="11192" y="5479237"/>
            <a:chExt cx="12057048" cy="1073975"/>
          </a:xfrm>
        </p:grpSpPr>
        <p:sp>
          <p:nvSpPr>
            <p:cNvPr id="17" name="Freeform 6">
              <a:extLst>
                <a:ext uri="{FF2B5EF4-FFF2-40B4-BE49-F238E27FC236}">
                  <a16:creationId xmlns:a16="http://schemas.microsoft.com/office/drawing/2014/main" id="{26951B5F-AC36-48AF-A319-55FE784252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9327394" y="635532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5">
              <a:extLst>
                <a:ext uri="{FF2B5EF4-FFF2-40B4-BE49-F238E27FC236}">
                  <a16:creationId xmlns:a16="http://schemas.microsoft.com/office/drawing/2014/main" id="{F49E610F-6598-471F-91DF-D5851F14A1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911390" y="553265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57">
              <a:extLst>
                <a:ext uri="{FF2B5EF4-FFF2-40B4-BE49-F238E27FC236}">
                  <a16:creationId xmlns:a16="http://schemas.microsoft.com/office/drawing/2014/main" id="{74DE0CDB-BB1F-4A69-A0A2-9C32D0B6AC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684530" y="5529394"/>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0">
              <a:extLst>
                <a:ext uri="{FF2B5EF4-FFF2-40B4-BE49-F238E27FC236}">
                  <a16:creationId xmlns:a16="http://schemas.microsoft.com/office/drawing/2014/main" id="{05BE2C0F-8AF8-4EB8-9EE8-0F65327A51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435517" y="552198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82">
              <a:extLst>
                <a:ext uri="{FF2B5EF4-FFF2-40B4-BE49-F238E27FC236}">
                  <a16:creationId xmlns:a16="http://schemas.microsoft.com/office/drawing/2014/main" id="{2A5CD3F7-632C-4582-87F6-584F870E03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395640" y="5789705"/>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3">
              <a:extLst>
                <a:ext uri="{FF2B5EF4-FFF2-40B4-BE49-F238E27FC236}">
                  <a16:creationId xmlns:a16="http://schemas.microsoft.com/office/drawing/2014/main" id="{51D68BBB-9910-4A2E-8881-4760A930C0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665033" y="5771753"/>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9">
              <a:extLst>
                <a:ext uri="{FF2B5EF4-FFF2-40B4-BE49-F238E27FC236}">
                  <a16:creationId xmlns:a16="http://schemas.microsoft.com/office/drawing/2014/main" id="{7EC690E3-A4DE-4B8A-A186-0F3B49BC21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907845" y="5826426"/>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05">
              <a:extLst>
                <a:ext uri="{FF2B5EF4-FFF2-40B4-BE49-F238E27FC236}">
                  <a16:creationId xmlns:a16="http://schemas.microsoft.com/office/drawing/2014/main" id="{1BB18CCD-20C3-4BE5-A6BA-9339E8AB94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376143" y="6032065"/>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7">
              <a:extLst>
                <a:ext uri="{FF2B5EF4-FFF2-40B4-BE49-F238E27FC236}">
                  <a16:creationId xmlns:a16="http://schemas.microsoft.com/office/drawing/2014/main" id="{BED0B41F-67D3-4AD8-9A8A-DA5DD871AB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088139" y="6055729"/>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09">
              <a:extLst>
                <a:ext uri="{FF2B5EF4-FFF2-40B4-BE49-F238E27FC236}">
                  <a16:creationId xmlns:a16="http://schemas.microsoft.com/office/drawing/2014/main" id="{BC7AB75D-8130-4CC6-96B3-BAD26C3747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655287" y="605899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11">
              <a:extLst>
                <a:ext uri="{FF2B5EF4-FFF2-40B4-BE49-F238E27FC236}">
                  <a16:creationId xmlns:a16="http://schemas.microsoft.com/office/drawing/2014/main" id="{A4118456-1C3E-447C-81DD-1F013BF5E3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937087" y="6071235"/>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2">
              <a:extLst>
                <a:ext uri="{FF2B5EF4-FFF2-40B4-BE49-F238E27FC236}">
                  <a16:creationId xmlns:a16="http://schemas.microsoft.com/office/drawing/2014/main" id="{9C6D6B04-EC5A-4149-A53B-C73E976931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522245" y="634860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34">
              <a:extLst>
                <a:ext uri="{FF2B5EF4-FFF2-40B4-BE49-F238E27FC236}">
                  <a16:creationId xmlns:a16="http://schemas.microsoft.com/office/drawing/2014/main" id="{813095FE-556E-4A61-9BF3-732D492805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284869" y="6310329"/>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41">
              <a:extLst>
                <a:ext uri="{FF2B5EF4-FFF2-40B4-BE49-F238E27FC236}">
                  <a16:creationId xmlns:a16="http://schemas.microsoft.com/office/drawing/2014/main" id="{21793E62-B549-4243-B8FA-B143D6B4AE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793296" y="6312998"/>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91">
              <a:extLst>
                <a:ext uri="{FF2B5EF4-FFF2-40B4-BE49-F238E27FC236}">
                  <a16:creationId xmlns:a16="http://schemas.microsoft.com/office/drawing/2014/main" id="{43ADD9DB-48ED-4A8C-9A75-0E93AB479C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0610793" y="6070034"/>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92">
              <a:extLst>
                <a:ext uri="{FF2B5EF4-FFF2-40B4-BE49-F238E27FC236}">
                  <a16:creationId xmlns:a16="http://schemas.microsoft.com/office/drawing/2014/main" id="{E7C72DF4-E774-4605-971D-0840BD069C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0932685" y="606930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93">
              <a:extLst>
                <a:ext uri="{FF2B5EF4-FFF2-40B4-BE49-F238E27FC236}">
                  <a16:creationId xmlns:a16="http://schemas.microsoft.com/office/drawing/2014/main" id="{23BFA407-416B-4086-A635-1FB860F0E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0086396" y="6078286"/>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94">
              <a:extLst>
                <a:ext uri="{FF2B5EF4-FFF2-40B4-BE49-F238E27FC236}">
                  <a16:creationId xmlns:a16="http://schemas.microsoft.com/office/drawing/2014/main" id="{7C8F4B70-75FD-4457-A219-00E8F9862E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7987068" y="6106031"/>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95">
              <a:extLst>
                <a:ext uri="{FF2B5EF4-FFF2-40B4-BE49-F238E27FC236}">
                  <a16:creationId xmlns:a16="http://schemas.microsoft.com/office/drawing/2014/main" id="{8B19E2D0-7290-4EC0-AB6B-7F7AD87BDE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0319459" y="61084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96">
              <a:extLst>
                <a:ext uri="{FF2B5EF4-FFF2-40B4-BE49-F238E27FC236}">
                  <a16:creationId xmlns:a16="http://schemas.microsoft.com/office/drawing/2014/main" id="{A19B4676-7AC8-4F42-A34D-1A39433EE8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9771808" y="6115007"/>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97">
              <a:extLst>
                <a:ext uri="{FF2B5EF4-FFF2-40B4-BE49-F238E27FC236}">
                  <a16:creationId xmlns:a16="http://schemas.microsoft.com/office/drawing/2014/main" id="{8B7FE908-80E4-483B-A777-C7B4EC478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8534717" y="6117455"/>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98">
              <a:extLst>
                <a:ext uri="{FF2B5EF4-FFF2-40B4-BE49-F238E27FC236}">
                  <a16:creationId xmlns:a16="http://schemas.microsoft.com/office/drawing/2014/main" id="{2681A8C9-F444-4E8C-B844-9F7949428C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9095661" y="6117455"/>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99">
              <a:extLst>
                <a:ext uri="{FF2B5EF4-FFF2-40B4-BE49-F238E27FC236}">
                  <a16:creationId xmlns:a16="http://schemas.microsoft.com/office/drawing/2014/main" id="{D20ADAA4-D2A2-4685-98BF-248A08AE1C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8830696" y="6117453"/>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00">
              <a:extLst>
                <a:ext uri="{FF2B5EF4-FFF2-40B4-BE49-F238E27FC236}">
                  <a16:creationId xmlns:a16="http://schemas.microsoft.com/office/drawing/2014/main" id="{341DD6EA-CF88-4A3C-BAEE-501042763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9469623" y="6117454"/>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01">
              <a:extLst>
                <a:ext uri="{FF2B5EF4-FFF2-40B4-BE49-F238E27FC236}">
                  <a16:creationId xmlns:a16="http://schemas.microsoft.com/office/drawing/2014/main" id="{3D241D69-1838-4786-A9A3-E92867ABFB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8262664" y="6123984"/>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02">
              <a:extLst>
                <a:ext uri="{FF2B5EF4-FFF2-40B4-BE49-F238E27FC236}">
                  <a16:creationId xmlns:a16="http://schemas.microsoft.com/office/drawing/2014/main" id="{7A7396BB-7045-4151-AACC-8B8AF1ABD9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7701721" y="612724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3">
              <a:extLst>
                <a:ext uri="{FF2B5EF4-FFF2-40B4-BE49-F238E27FC236}">
                  <a16:creationId xmlns:a16="http://schemas.microsoft.com/office/drawing/2014/main" id="{83B1DF51-D55B-4AE2-A489-6922F6959B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7419919" y="613295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04">
              <a:extLst>
                <a:ext uri="{FF2B5EF4-FFF2-40B4-BE49-F238E27FC236}">
                  <a16:creationId xmlns:a16="http://schemas.microsoft.com/office/drawing/2014/main" id="{E41D6AEB-5E2A-4A68-9632-4AE137F1FD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1004466" y="6132959"/>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13">
              <a:extLst>
                <a:ext uri="{FF2B5EF4-FFF2-40B4-BE49-F238E27FC236}">
                  <a16:creationId xmlns:a16="http://schemas.microsoft.com/office/drawing/2014/main" id="{BA517482-AC50-4901-A826-FBA4B1FCBA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8613586" y="6178656"/>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14">
              <a:extLst>
                <a:ext uri="{FF2B5EF4-FFF2-40B4-BE49-F238E27FC236}">
                  <a16:creationId xmlns:a16="http://schemas.microsoft.com/office/drawing/2014/main" id="{2A95EDEC-E641-4466-9ADD-86C263F3B4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9850675" y="6178656"/>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15">
              <a:extLst>
                <a:ext uri="{FF2B5EF4-FFF2-40B4-BE49-F238E27FC236}">
                  <a16:creationId xmlns:a16="http://schemas.microsoft.com/office/drawing/2014/main" id="{330903BB-74EF-422B-A451-76F6988AC9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9187821" y="6184369"/>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7">
              <a:extLst>
                <a:ext uri="{FF2B5EF4-FFF2-40B4-BE49-F238E27FC236}">
                  <a16:creationId xmlns:a16="http://schemas.microsoft.com/office/drawing/2014/main" id="{24CE6A5E-8D30-4EA3-BC99-FFDDD534E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7491700" y="619661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18">
              <a:extLst>
                <a:ext uri="{FF2B5EF4-FFF2-40B4-BE49-F238E27FC236}">
                  <a16:creationId xmlns:a16="http://schemas.microsoft.com/office/drawing/2014/main" id="{9DA5CEEA-CCF3-470C-9F26-89B2E06916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6806692" y="619987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19">
              <a:extLst>
                <a:ext uri="{FF2B5EF4-FFF2-40B4-BE49-F238E27FC236}">
                  <a16:creationId xmlns:a16="http://schemas.microsoft.com/office/drawing/2014/main" id="{99C33A0E-8550-4F20-BDDC-C85558B2E4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7049502" y="618763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120">
              <a:extLst>
                <a:ext uri="{FF2B5EF4-FFF2-40B4-BE49-F238E27FC236}">
                  <a16:creationId xmlns:a16="http://schemas.microsoft.com/office/drawing/2014/main" id="{08AB78FF-9221-4AC7-B053-CBFD5EC5E8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9521908" y="6365526"/>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21">
              <a:extLst>
                <a:ext uri="{FF2B5EF4-FFF2-40B4-BE49-F238E27FC236}">
                  <a16:creationId xmlns:a16="http://schemas.microsoft.com/office/drawing/2014/main" id="{D78AC1AB-3499-4D82-9A7A-D2991E6CD7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9729270" y="6372055"/>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25">
              <a:extLst>
                <a:ext uri="{FF2B5EF4-FFF2-40B4-BE49-F238E27FC236}">
                  <a16:creationId xmlns:a16="http://schemas.microsoft.com/office/drawing/2014/main" id="{59E3CCFE-3C59-4B4D-A526-1DF92E8894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0926858" y="6375726"/>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26">
              <a:extLst>
                <a:ext uri="{FF2B5EF4-FFF2-40B4-BE49-F238E27FC236}">
                  <a16:creationId xmlns:a16="http://schemas.microsoft.com/office/drawing/2014/main" id="{53464886-46EA-497B-9720-6F6857F6A6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0073104" y="6395720"/>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27">
              <a:extLst>
                <a:ext uri="{FF2B5EF4-FFF2-40B4-BE49-F238E27FC236}">
                  <a16:creationId xmlns:a16="http://schemas.microsoft.com/office/drawing/2014/main" id="{7A5A5F60-422F-473E-9599-2EFA5B2AE1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9112498" y="6395719"/>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28">
              <a:extLst>
                <a:ext uri="{FF2B5EF4-FFF2-40B4-BE49-F238E27FC236}">
                  <a16:creationId xmlns:a16="http://schemas.microsoft.com/office/drawing/2014/main" id="{F39522BC-A79E-4F47-8082-198FBEA11E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0591511" y="6398982"/>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29">
              <a:extLst>
                <a:ext uri="{FF2B5EF4-FFF2-40B4-BE49-F238E27FC236}">
                  <a16:creationId xmlns:a16="http://schemas.microsoft.com/office/drawing/2014/main" id="{9D335F47-2A7F-4268-8DD0-80CDB1470F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8626878" y="6398982"/>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33">
              <a:extLst>
                <a:ext uri="{FF2B5EF4-FFF2-40B4-BE49-F238E27FC236}">
                  <a16:creationId xmlns:a16="http://schemas.microsoft.com/office/drawing/2014/main" id="{783022F1-11AE-45F8-B3C3-E7C3FACF3D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8830697" y="6407960"/>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36">
              <a:extLst>
                <a:ext uri="{FF2B5EF4-FFF2-40B4-BE49-F238E27FC236}">
                  <a16:creationId xmlns:a16="http://schemas.microsoft.com/office/drawing/2014/main" id="{C3BE7C45-A2E8-42A0-87FE-EDFBC1D52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7741599" y="6420199"/>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37">
              <a:extLst>
                <a:ext uri="{FF2B5EF4-FFF2-40B4-BE49-F238E27FC236}">
                  <a16:creationId xmlns:a16="http://schemas.microsoft.com/office/drawing/2014/main" id="{0FBF3533-1FB0-420E-844F-94A37EE1CB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8079229" y="642346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38">
              <a:extLst>
                <a:ext uri="{FF2B5EF4-FFF2-40B4-BE49-F238E27FC236}">
                  <a16:creationId xmlns:a16="http://schemas.microsoft.com/office/drawing/2014/main" id="{1CCB36DC-B5BF-46A0-A742-E9B5DC245B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8341533" y="6425913"/>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39">
              <a:extLst>
                <a:ext uri="{FF2B5EF4-FFF2-40B4-BE49-F238E27FC236}">
                  <a16:creationId xmlns:a16="http://schemas.microsoft.com/office/drawing/2014/main" id="{E454EFCE-AA31-4C57-979D-FF28DF95B8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6806692" y="6432440"/>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40">
              <a:extLst>
                <a:ext uri="{FF2B5EF4-FFF2-40B4-BE49-F238E27FC236}">
                  <a16:creationId xmlns:a16="http://schemas.microsoft.com/office/drawing/2014/main" id="{34821773-2B56-4CA4-923A-DFCFA76B55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10342498" y="6435704"/>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42">
              <a:extLst>
                <a:ext uri="{FF2B5EF4-FFF2-40B4-BE49-F238E27FC236}">
                  <a16:creationId xmlns:a16="http://schemas.microsoft.com/office/drawing/2014/main" id="{B2A8D553-3CE0-48ED-ABA4-B1CA42EC43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8705749" y="6462633"/>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43">
              <a:extLst>
                <a:ext uri="{FF2B5EF4-FFF2-40B4-BE49-F238E27FC236}">
                  <a16:creationId xmlns:a16="http://schemas.microsoft.com/office/drawing/2014/main" id="{AD6A1162-54E5-4A41-8F41-F2BF3A37EB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7490088" y="6418187"/>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44">
              <a:extLst>
                <a:ext uri="{FF2B5EF4-FFF2-40B4-BE49-F238E27FC236}">
                  <a16:creationId xmlns:a16="http://schemas.microsoft.com/office/drawing/2014/main" id="{13309420-D249-4ED4-AA5D-2975B4877A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7271930" y="6462633"/>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45">
              <a:extLst>
                <a:ext uri="{FF2B5EF4-FFF2-40B4-BE49-F238E27FC236}">
                  <a16:creationId xmlns:a16="http://schemas.microsoft.com/office/drawing/2014/main" id="{A23E00F9-EAE7-4D6B-A0B2-067A1FE496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7082289" y="646834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8">
              <a:extLst>
                <a:ext uri="{FF2B5EF4-FFF2-40B4-BE49-F238E27FC236}">
                  <a16:creationId xmlns:a16="http://schemas.microsoft.com/office/drawing/2014/main" id="{8D5F0F75-672C-4716-AAC5-D39F2B937B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6617051" y="642632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6">
              <a:extLst>
                <a:ext uri="{FF2B5EF4-FFF2-40B4-BE49-F238E27FC236}">
                  <a16:creationId xmlns:a16="http://schemas.microsoft.com/office/drawing/2014/main" id="{349E3A15-73B7-4F07-A44E-7B75BF6010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73610" y="6350050"/>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43">
              <a:extLst>
                <a:ext uri="{FF2B5EF4-FFF2-40B4-BE49-F238E27FC236}">
                  <a16:creationId xmlns:a16="http://schemas.microsoft.com/office/drawing/2014/main" id="{B460F882-3C95-44B1-AB26-6759DD5975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2535" y="5479237"/>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51">
              <a:extLst>
                <a:ext uri="{FF2B5EF4-FFF2-40B4-BE49-F238E27FC236}">
                  <a16:creationId xmlns:a16="http://schemas.microsoft.com/office/drawing/2014/main" id="{3AEE145B-46F9-445A-9E7E-716173BCFA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8881" y="5512695"/>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52">
              <a:extLst>
                <a:ext uri="{FF2B5EF4-FFF2-40B4-BE49-F238E27FC236}">
                  <a16:creationId xmlns:a16="http://schemas.microsoft.com/office/drawing/2014/main" id="{C559D3E2-0DBC-4547-BC00-60A83E47A9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8190" y="551840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53">
              <a:extLst>
                <a:ext uri="{FF2B5EF4-FFF2-40B4-BE49-F238E27FC236}">
                  <a16:creationId xmlns:a16="http://schemas.microsoft.com/office/drawing/2014/main" id="{F3E7B8C7-7DC7-468C-91CC-824961A285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5739" y="5524118"/>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54">
              <a:extLst>
                <a:ext uri="{FF2B5EF4-FFF2-40B4-BE49-F238E27FC236}">
                  <a16:creationId xmlns:a16="http://schemas.microsoft.com/office/drawing/2014/main" id="{9D2B31BB-A3AC-4292-B4E5-BC5F52749C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5674" y="5521671"/>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55">
              <a:extLst>
                <a:ext uri="{FF2B5EF4-FFF2-40B4-BE49-F238E27FC236}">
                  <a16:creationId xmlns:a16="http://schemas.microsoft.com/office/drawing/2014/main" id="{32DB1E7E-4833-41CC-AC87-6BAEAFE9C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58671" y="552738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56">
              <a:extLst>
                <a:ext uri="{FF2B5EF4-FFF2-40B4-BE49-F238E27FC236}">
                  <a16:creationId xmlns:a16="http://schemas.microsoft.com/office/drawing/2014/main" id="{1B674A26-49C7-4604-95D1-894A5AD1B0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91669" y="5527383"/>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57">
              <a:extLst>
                <a:ext uri="{FF2B5EF4-FFF2-40B4-BE49-F238E27FC236}">
                  <a16:creationId xmlns:a16="http://schemas.microsoft.com/office/drawing/2014/main" id="{7D981404-4D96-4A9E-BD2F-2B1C82E9FB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75783" y="552411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59">
              <a:extLst>
                <a:ext uri="{FF2B5EF4-FFF2-40B4-BE49-F238E27FC236}">
                  <a16:creationId xmlns:a16="http://schemas.microsoft.com/office/drawing/2014/main" id="{5C545757-0463-4AF1-9BB2-6865E44FFE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5259" y="5527905"/>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60">
              <a:extLst>
                <a:ext uri="{FF2B5EF4-FFF2-40B4-BE49-F238E27FC236}">
                  <a16:creationId xmlns:a16="http://schemas.microsoft.com/office/drawing/2014/main" id="{00459AAE-3011-4F89-8A4E-613D2A733F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98210" y="556655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61">
              <a:extLst>
                <a:ext uri="{FF2B5EF4-FFF2-40B4-BE49-F238E27FC236}">
                  <a16:creationId xmlns:a16="http://schemas.microsoft.com/office/drawing/2014/main" id="{8C4AD92E-B314-45C4-80D2-85C7334ABC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44565" y="5582057"/>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78">
              <a:extLst>
                <a:ext uri="{FF2B5EF4-FFF2-40B4-BE49-F238E27FC236}">
                  <a16:creationId xmlns:a16="http://schemas.microsoft.com/office/drawing/2014/main" id="{0EE8973D-C3A8-4492-8BF8-E1BD5214D7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4600" y="57697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79">
              <a:extLst>
                <a:ext uri="{FF2B5EF4-FFF2-40B4-BE49-F238E27FC236}">
                  <a16:creationId xmlns:a16="http://schemas.microsoft.com/office/drawing/2014/main" id="{940E1ED8-E032-4984-86EB-711F132CDD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74752" y="577219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80">
              <a:extLst>
                <a:ext uri="{FF2B5EF4-FFF2-40B4-BE49-F238E27FC236}">
                  <a16:creationId xmlns:a16="http://schemas.microsoft.com/office/drawing/2014/main" id="{1E148223-D795-405C-B94F-5CD18996EA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0471" y="577871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81">
              <a:extLst>
                <a:ext uri="{FF2B5EF4-FFF2-40B4-BE49-F238E27FC236}">
                  <a16:creationId xmlns:a16="http://schemas.microsoft.com/office/drawing/2014/main" id="{20A65903-767B-4F42-9D6D-CBEF7B55D8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27791" y="577545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82">
              <a:extLst>
                <a:ext uri="{FF2B5EF4-FFF2-40B4-BE49-F238E27FC236}">
                  <a16:creationId xmlns:a16="http://schemas.microsoft.com/office/drawing/2014/main" id="{CFF03BAF-5274-4D27-873A-CA3947FADB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00932" y="5784429"/>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83">
              <a:extLst>
                <a:ext uri="{FF2B5EF4-FFF2-40B4-BE49-F238E27FC236}">
                  <a16:creationId xmlns:a16="http://schemas.microsoft.com/office/drawing/2014/main" id="{39912D23-7400-475C-B7BC-051E378954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28881" y="5766477"/>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84">
              <a:extLst>
                <a:ext uri="{FF2B5EF4-FFF2-40B4-BE49-F238E27FC236}">
                  <a16:creationId xmlns:a16="http://schemas.microsoft.com/office/drawing/2014/main" id="{53EA24FB-6C37-4094-89BE-BC9F277FC0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44960" y="579014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86">
              <a:extLst>
                <a:ext uri="{FF2B5EF4-FFF2-40B4-BE49-F238E27FC236}">
                  <a16:creationId xmlns:a16="http://schemas.microsoft.com/office/drawing/2014/main" id="{090DA882-3E5F-47E2-A901-ED33177FB5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92" y="57679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89">
              <a:extLst>
                <a:ext uri="{FF2B5EF4-FFF2-40B4-BE49-F238E27FC236}">
                  <a16:creationId xmlns:a16="http://schemas.microsoft.com/office/drawing/2014/main" id="{13DAF9D2-C10F-4FA0-8AAA-EF033FD234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82525" y="582115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90">
              <a:extLst>
                <a:ext uri="{FF2B5EF4-FFF2-40B4-BE49-F238E27FC236}">
                  <a16:creationId xmlns:a16="http://schemas.microsoft.com/office/drawing/2014/main" id="{1DCE6699-4F41-4E6C-B4B4-116F564515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29428" y="585134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05">
              <a:extLst>
                <a:ext uri="{FF2B5EF4-FFF2-40B4-BE49-F238E27FC236}">
                  <a16:creationId xmlns:a16="http://schemas.microsoft.com/office/drawing/2014/main" id="{0D5DA8DB-8A13-4D6E-9F40-E24A7F8F7E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08023" y="602678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06">
              <a:extLst>
                <a:ext uri="{FF2B5EF4-FFF2-40B4-BE49-F238E27FC236}">
                  <a16:creationId xmlns:a16="http://schemas.microsoft.com/office/drawing/2014/main" id="{00E93E64-19B4-465D-85DE-FD45DFAD53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0286" y="603821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07">
              <a:extLst>
                <a:ext uri="{FF2B5EF4-FFF2-40B4-BE49-F238E27FC236}">
                  <a16:creationId xmlns:a16="http://schemas.microsoft.com/office/drawing/2014/main" id="{9E00DA49-033D-45D2-8D7C-0DE5BC6EAB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82735" y="605045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08">
              <a:extLst>
                <a:ext uri="{FF2B5EF4-FFF2-40B4-BE49-F238E27FC236}">
                  <a16:creationId xmlns:a16="http://schemas.microsoft.com/office/drawing/2014/main" id="{C9BB8FB7-501F-4EF7-811C-DFC36C6971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33512" y="605045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09">
              <a:extLst>
                <a:ext uri="{FF2B5EF4-FFF2-40B4-BE49-F238E27FC236}">
                  <a16:creationId xmlns:a16="http://schemas.microsoft.com/office/drawing/2014/main" id="{70F631DA-C640-4FC1-A59E-F133F83BAA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15587" y="605371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10">
              <a:extLst>
                <a:ext uri="{FF2B5EF4-FFF2-40B4-BE49-F238E27FC236}">
                  <a16:creationId xmlns:a16="http://schemas.microsoft.com/office/drawing/2014/main" id="{C0C246D6-738C-4854-BDD0-6669E99D6E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6714" y="605370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11">
              <a:extLst>
                <a:ext uri="{FF2B5EF4-FFF2-40B4-BE49-F238E27FC236}">
                  <a16:creationId xmlns:a16="http://schemas.microsoft.com/office/drawing/2014/main" id="{2B88D097-4630-4514-BD1C-D1FC57D059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56827" y="6065959"/>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12">
              <a:extLst>
                <a:ext uri="{FF2B5EF4-FFF2-40B4-BE49-F238E27FC236}">
                  <a16:creationId xmlns:a16="http://schemas.microsoft.com/office/drawing/2014/main" id="{895172E5-4D7B-4E9E-9DC0-7AC40AFE27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1963" y="606595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22">
              <a:extLst>
                <a:ext uri="{FF2B5EF4-FFF2-40B4-BE49-F238E27FC236}">
                  <a16:creationId xmlns:a16="http://schemas.microsoft.com/office/drawing/2014/main" id="{E16BE8D6-8745-46D3-BB8C-7D9F905F24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63305" y="6298524"/>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23">
              <a:extLst>
                <a:ext uri="{FF2B5EF4-FFF2-40B4-BE49-F238E27FC236}">
                  <a16:creationId xmlns:a16="http://schemas.microsoft.com/office/drawing/2014/main" id="{B21B0D38-9A6B-4C03-9C68-BFCDD0CE34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120" y="6277308"/>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30">
              <a:extLst>
                <a:ext uri="{FF2B5EF4-FFF2-40B4-BE49-F238E27FC236}">
                  <a16:creationId xmlns:a16="http://schemas.microsoft.com/office/drawing/2014/main" id="{BD88B61E-A1B6-4C3F-9CDA-F14697C39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6243" y="6277308"/>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32">
              <a:extLst>
                <a:ext uri="{FF2B5EF4-FFF2-40B4-BE49-F238E27FC236}">
                  <a16:creationId xmlns:a16="http://schemas.microsoft.com/office/drawing/2014/main" id="{7F412678-E91D-445B-B569-92A65FE4F2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58397" y="6307501"/>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34">
              <a:extLst>
                <a:ext uri="{FF2B5EF4-FFF2-40B4-BE49-F238E27FC236}">
                  <a16:creationId xmlns:a16="http://schemas.microsoft.com/office/drawing/2014/main" id="{D5C03A86-E86B-4343-BE21-5E5D4DF2F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16135" y="6305053"/>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35">
              <a:extLst>
                <a:ext uri="{FF2B5EF4-FFF2-40B4-BE49-F238E27FC236}">
                  <a16:creationId xmlns:a16="http://schemas.microsoft.com/office/drawing/2014/main" id="{7E23784D-2CA3-4407-A29D-F04954A443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65185" y="6314931"/>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41">
              <a:extLst>
                <a:ext uri="{FF2B5EF4-FFF2-40B4-BE49-F238E27FC236}">
                  <a16:creationId xmlns:a16="http://schemas.microsoft.com/office/drawing/2014/main" id="{9B6ED33F-264E-4FE0-BB23-5923775E24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1625" y="633198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32">
              <a:extLst>
                <a:ext uri="{FF2B5EF4-FFF2-40B4-BE49-F238E27FC236}">
                  <a16:creationId xmlns:a16="http://schemas.microsoft.com/office/drawing/2014/main" id="{CE917B1B-8131-4DE5-AD2C-71A079AA47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103161" y="5553203"/>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37">
              <a:extLst>
                <a:ext uri="{FF2B5EF4-FFF2-40B4-BE49-F238E27FC236}">
                  <a16:creationId xmlns:a16="http://schemas.microsoft.com/office/drawing/2014/main" id="{5E8CF6E6-E598-4397-91BA-6C2A426A84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89595" y="5546674"/>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40">
              <a:extLst>
                <a:ext uri="{FF2B5EF4-FFF2-40B4-BE49-F238E27FC236}">
                  <a16:creationId xmlns:a16="http://schemas.microsoft.com/office/drawing/2014/main" id="{4B4D2234-D9B8-4F69-A88F-BAC7242940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97773" y="556217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44">
              <a:extLst>
                <a:ext uri="{FF2B5EF4-FFF2-40B4-BE49-F238E27FC236}">
                  <a16:creationId xmlns:a16="http://schemas.microsoft.com/office/drawing/2014/main" id="{FAC6F190-5E32-4356-8ACA-C8D84EBD79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48018" y="557686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46">
              <a:extLst>
                <a:ext uri="{FF2B5EF4-FFF2-40B4-BE49-F238E27FC236}">
                  <a16:creationId xmlns:a16="http://schemas.microsoft.com/office/drawing/2014/main" id="{05549845-8416-4013-9839-D79CB20AB6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37038" y="5556465"/>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47">
              <a:extLst>
                <a:ext uri="{FF2B5EF4-FFF2-40B4-BE49-F238E27FC236}">
                  <a16:creationId xmlns:a16="http://schemas.microsoft.com/office/drawing/2014/main" id="{467A23A5-6422-47E9-9190-43A9501C87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41065" y="5586660"/>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8">
              <a:extLst>
                <a:ext uri="{FF2B5EF4-FFF2-40B4-BE49-F238E27FC236}">
                  <a16:creationId xmlns:a16="http://schemas.microsoft.com/office/drawing/2014/main" id="{AA5E43AB-DA6B-477B-94EF-BF73ACCE3E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415091" y="5598084"/>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62">
              <a:extLst>
                <a:ext uri="{FF2B5EF4-FFF2-40B4-BE49-F238E27FC236}">
                  <a16:creationId xmlns:a16="http://schemas.microsoft.com/office/drawing/2014/main" id="{90CBC3ED-5170-4805-987F-F3964917F0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62801" y="580127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63">
              <a:extLst>
                <a:ext uri="{FF2B5EF4-FFF2-40B4-BE49-F238E27FC236}">
                  <a16:creationId xmlns:a16="http://schemas.microsoft.com/office/drawing/2014/main" id="{C14C5E5E-6018-4BB4-8238-A6B217328E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940515" y="5780056"/>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64">
              <a:extLst>
                <a:ext uri="{FF2B5EF4-FFF2-40B4-BE49-F238E27FC236}">
                  <a16:creationId xmlns:a16="http://schemas.microsoft.com/office/drawing/2014/main" id="{A1D002AF-6CBB-4688-B6CC-623D057EAA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787" y="58159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65">
              <a:extLst>
                <a:ext uri="{FF2B5EF4-FFF2-40B4-BE49-F238E27FC236}">
                  <a16:creationId xmlns:a16="http://schemas.microsoft.com/office/drawing/2014/main" id="{A3BCCB11-25A2-4C56-96AC-E8B384E20D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55168" y="5833915"/>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68">
              <a:extLst>
                <a:ext uri="{FF2B5EF4-FFF2-40B4-BE49-F238E27FC236}">
                  <a16:creationId xmlns:a16="http://schemas.microsoft.com/office/drawing/2014/main" id="{48470416-A7F5-4041-B3E7-BF525DD8BD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100429" y="581922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75">
              <a:extLst>
                <a:ext uri="{FF2B5EF4-FFF2-40B4-BE49-F238E27FC236}">
                  <a16:creationId xmlns:a16="http://schemas.microsoft.com/office/drawing/2014/main" id="{6763146B-0E01-4BC3-A3E6-573690558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67433" y="5780057"/>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77">
              <a:extLst>
                <a:ext uri="{FF2B5EF4-FFF2-40B4-BE49-F238E27FC236}">
                  <a16:creationId xmlns:a16="http://schemas.microsoft.com/office/drawing/2014/main" id="{C324338F-04C1-419D-90C1-D83AA1B763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418564" y="586492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91">
              <a:extLst>
                <a:ext uri="{FF2B5EF4-FFF2-40B4-BE49-F238E27FC236}">
                  <a16:creationId xmlns:a16="http://schemas.microsoft.com/office/drawing/2014/main" id="{77835AED-A441-4532-AF89-B3FF7CFD55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95527" y="6064758"/>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92">
              <a:extLst>
                <a:ext uri="{FF2B5EF4-FFF2-40B4-BE49-F238E27FC236}">
                  <a16:creationId xmlns:a16="http://schemas.microsoft.com/office/drawing/2014/main" id="{F2B6F66E-9B92-42DA-9FA1-35F0ECE1A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51481" y="60640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3">
              <a:extLst>
                <a:ext uri="{FF2B5EF4-FFF2-40B4-BE49-F238E27FC236}">
                  <a16:creationId xmlns:a16="http://schemas.microsoft.com/office/drawing/2014/main" id="{AB5426E1-AAC8-413F-8343-E690D35765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111063" y="607301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94">
              <a:extLst>
                <a:ext uri="{FF2B5EF4-FFF2-40B4-BE49-F238E27FC236}">
                  <a16:creationId xmlns:a16="http://schemas.microsoft.com/office/drawing/2014/main" id="{6EDE8D39-527D-48EC-A60E-822896A700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199758" y="6100755"/>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95">
              <a:extLst>
                <a:ext uri="{FF2B5EF4-FFF2-40B4-BE49-F238E27FC236}">
                  <a16:creationId xmlns:a16="http://schemas.microsoft.com/office/drawing/2014/main" id="{63CA0069-4DAE-4E19-9375-30664E1367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87749" y="610320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96">
              <a:extLst>
                <a:ext uri="{FF2B5EF4-FFF2-40B4-BE49-F238E27FC236}">
                  <a16:creationId xmlns:a16="http://schemas.microsoft.com/office/drawing/2014/main" id="{EE4F3DAA-A482-4317-AC07-D9EACF4ABD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406156" y="610973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97">
              <a:extLst>
                <a:ext uri="{FF2B5EF4-FFF2-40B4-BE49-F238E27FC236}">
                  <a16:creationId xmlns:a16="http://schemas.microsoft.com/office/drawing/2014/main" id="{C4558B65-3D1B-4341-9469-54BDB407DA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99824" y="6112179"/>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98">
              <a:extLst>
                <a:ext uri="{FF2B5EF4-FFF2-40B4-BE49-F238E27FC236}">
                  <a16:creationId xmlns:a16="http://schemas.microsoft.com/office/drawing/2014/main" id="{8A11C831-3A34-41C8-BF81-577F36D3BF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81416" y="6112179"/>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99">
              <a:extLst>
                <a:ext uri="{FF2B5EF4-FFF2-40B4-BE49-F238E27FC236}">
                  <a16:creationId xmlns:a16="http://schemas.microsoft.com/office/drawing/2014/main" id="{3BAA8579-0187-4116-9506-0798BD48B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74601" y="6112177"/>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00">
              <a:extLst>
                <a:ext uri="{FF2B5EF4-FFF2-40B4-BE49-F238E27FC236}">
                  <a16:creationId xmlns:a16="http://schemas.microsoft.com/office/drawing/2014/main" id="{B66832E9-B0E5-4132-99E9-2286FE26CB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26949" y="611217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01">
              <a:extLst>
                <a:ext uri="{FF2B5EF4-FFF2-40B4-BE49-F238E27FC236}">
                  <a16:creationId xmlns:a16="http://schemas.microsoft.com/office/drawing/2014/main" id="{1F5F17DC-C7BC-4D44-BFD1-1D5002D670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24162" y="6118708"/>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02">
              <a:extLst>
                <a:ext uri="{FF2B5EF4-FFF2-40B4-BE49-F238E27FC236}">
                  <a16:creationId xmlns:a16="http://schemas.microsoft.com/office/drawing/2014/main" id="{AAD24A6B-1C15-45BF-A44D-C5DCFDF7C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501940" y="6121971"/>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03">
              <a:extLst>
                <a:ext uri="{FF2B5EF4-FFF2-40B4-BE49-F238E27FC236}">
                  <a16:creationId xmlns:a16="http://schemas.microsoft.com/office/drawing/2014/main" id="{B2B7773D-7624-4799-8DC2-2125C7B588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64247" y="612768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04">
              <a:extLst>
                <a:ext uri="{FF2B5EF4-FFF2-40B4-BE49-F238E27FC236}">
                  <a16:creationId xmlns:a16="http://schemas.microsoft.com/office/drawing/2014/main" id="{43BDB876-DF8F-473C-94AD-3B85C7D0D0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13513" y="612768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13">
              <a:extLst>
                <a:ext uri="{FF2B5EF4-FFF2-40B4-BE49-F238E27FC236}">
                  <a16:creationId xmlns:a16="http://schemas.microsoft.com/office/drawing/2014/main" id="{E7BAEA9F-0A15-4A6A-9DE3-17E52616DF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01734" y="617338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14">
              <a:extLst>
                <a:ext uri="{FF2B5EF4-FFF2-40B4-BE49-F238E27FC236}">
                  <a16:creationId xmlns:a16="http://schemas.microsoft.com/office/drawing/2014/main" id="{F44C7BB7-3BF8-4B57-8300-B074761B6F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468188" y="617338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15">
              <a:extLst>
                <a:ext uri="{FF2B5EF4-FFF2-40B4-BE49-F238E27FC236}">
                  <a16:creationId xmlns:a16="http://schemas.microsoft.com/office/drawing/2014/main" id="{5C9E2587-EA6E-4862-835F-7E8AC5DFC8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31042" y="6179093"/>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7">
              <a:extLst>
                <a:ext uri="{FF2B5EF4-FFF2-40B4-BE49-F238E27FC236}">
                  <a16:creationId xmlns:a16="http://schemas.microsoft.com/office/drawing/2014/main" id="{9FDF4C88-B02F-4199-9B67-75901180BF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6279" y="619133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8">
              <a:extLst>
                <a:ext uri="{FF2B5EF4-FFF2-40B4-BE49-F238E27FC236}">
                  <a16:creationId xmlns:a16="http://schemas.microsoft.com/office/drawing/2014/main" id="{5640818D-9BF5-4056-A10A-B26AE54949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87223" y="619459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19">
              <a:extLst>
                <a:ext uri="{FF2B5EF4-FFF2-40B4-BE49-F238E27FC236}">
                  <a16:creationId xmlns:a16="http://schemas.microsoft.com/office/drawing/2014/main" id="{DCBD257A-A1D2-4931-9090-48B1E21D5E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147958" y="618235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20">
              <a:extLst>
                <a:ext uri="{FF2B5EF4-FFF2-40B4-BE49-F238E27FC236}">
                  <a16:creationId xmlns:a16="http://schemas.microsoft.com/office/drawing/2014/main" id="{EF75A49A-C910-4E27-B0E0-AF15C2B3D4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81754" y="636025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21">
              <a:extLst>
                <a:ext uri="{FF2B5EF4-FFF2-40B4-BE49-F238E27FC236}">
                  <a16:creationId xmlns:a16="http://schemas.microsoft.com/office/drawing/2014/main" id="{09175BB4-78AB-4F07-9A7C-195C9FF508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461985" y="636677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25">
              <a:extLst>
                <a:ext uri="{FF2B5EF4-FFF2-40B4-BE49-F238E27FC236}">
                  <a16:creationId xmlns:a16="http://schemas.microsoft.com/office/drawing/2014/main" id="{E4647752-F098-4C74-8685-415ADC8BFF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50219" y="6370450"/>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26">
              <a:extLst>
                <a:ext uri="{FF2B5EF4-FFF2-40B4-BE49-F238E27FC236}">
                  <a16:creationId xmlns:a16="http://schemas.microsoft.com/office/drawing/2014/main" id="{AF23AEF6-4648-479D-9E57-75D4087D05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100429" y="6390444"/>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27">
              <a:extLst>
                <a:ext uri="{FF2B5EF4-FFF2-40B4-BE49-F238E27FC236}">
                  <a16:creationId xmlns:a16="http://schemas.microsoft.com/office/drawing/2014/main" id="{A85CD8C4-1E33-42C9-BCBB-91B9CDE9E7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75213" y="6390443"/>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28">
              <a:extLst>
                <a:ext uri="{FF2B5EF4-FFF2-40B4-BE49-F238E27FC236}">
                  <a16:creationId xmlns:a16="http://schemas.microsoft.com/office/drawing/2014/main" id="{32D2257B-0B7A-4918-A6B3-74552983CE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02403" y="6393706"/>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29">
              <a:extLst>
                <a:ext uri="{FF2B5EF4-FFF2-40B4-BE49-F238E27FC236}">
                  <a16:creationId xmlns:a16="http://schemas.microsoft.com/office/drawing/2014/main" id="{B6E8A044-F3AC-48ED-B8A6-D2EDD3F694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50199" y="6393706"/>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33">
              <a:extLst>
                <a:ext uri="{FF2B5EF4-FFF2-40B4-BE49-F238E27FC236}">
                  <a16:creationId xmlns:a16="http://schemas.microsoft.com/office/drawing/2014/main" id="{248AF2CF-3B97-49B3-8E08-2820E763B5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357015" y="640268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36">
              <a:extLst>
                <a:ext uri="{FF2B5EF4-FFF2-40B4-BE49-F238E27FC236}">
                  <a16:creationId xmlns:a16="http://schemas.microsoft.com/office/drawing/2014/main" id="{B5BEC596-B534-44B2-B1B8-78C1FBBA36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55860" y="641492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37">
              <a:extLst>
                <a:ext uri="{FF2B5EF4-FFF2-40B4-BE49-F238E27FC236}">
                  <a16:creationId xmlns:a16="http://schemas.microsoft.com/office/drawing/2014/main" id="{F45F86F4-28DB-49BC-8B6B-B703086F43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118231" y="6418188"/>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38">
              <a:extLst>
                <a:ext uri="{FF2B5EF4-FFF2-40B4-BE49-F238E27FC236}">
                  <a16:creationId xmlns:a16="http://schemas.microsoft.com/office/drawing/2014/main" id="{2932A0BD-C987-4A93-91DC-E277DC89CC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65674" y="6420637"/>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39">
              <a:extLst>
                <a:ext uri="{FF2B5EF4-FFF2-40B4-BE49-F238E27FC236}">
                  <a16:creationId xmlns:a16="http://schemas.microsoft.com/office/drawing/2014/main" id="{DD6B3E88-4337-44F0-80CD-D96F69C2F1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87222" y="6427164"/>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40">
              <a:extLst>
                <a:ext uri="{FF2B5EF4-FFF2-40B4-BE49-F238E27FC236}">
                  <a16:creationId xmlns:a16="http://schemas.microsoft.com/office/drawing/2014/main" id="{2A481A9C-8E49-4886-B0B8-B391B54DE6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45213" y="6430428"/>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42">
              <a:extLst>
                <a:ext uri="{FF2B5EF4-FFF2-40B4-BE49-F238E27FC236}">
                  <a16:creationId xmlns:a16="http://schemas.microsoft.com/office/drawing/2014/main" id="{F74D151E-F322-43E1-AAAA-39C16A828D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615774" y="6457357"/>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43">
              <a:extLst>
                <a:ext uri="{FF2B5EF4-FFF2-40B4-BE49-F238E27FC236}">
                  <a16:creationId xmlns:a16="http://schemas.microsoft.com/office/drawing/2014/main" id="{BF3063F9-CB9B-4822-865E-5BFC90AF98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642843" y="646062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44">
              <a:extLst>
                <a:ext uri="{FF2B5EF4-FFF2-40B4-BE49-F238E27FC236}">
                  <a16:creationId xmlns:a16="http://schemas.microsoft.com/office/drawing/2014/main" id="{F541B440-1CE7-46DE-8E58-B472C9E62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11352" y="6457357"/>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45">
              <a:extLst>
                <a:ext uri="{FF2B5EF4-FFF2-40B4-BE49-F238E27FC236}">
                  <a16:creationId xmlns:a16="http://schemas.microsoft.com/office/drawing/2014/main" id="{25E18B25-35CB-4DFC-B428-063F245D0B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121373" y="6463070"/>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
              <a:extLst>
                <a:ext uri="{FF2B5EF4-FFF2-40B4-BE49-F238E27FC236}">
                  <a16:creationId xmlns:a16="http://schemas.microsoft.com/office/drawing/2014/main" id="{AC3EF75E-9D39-42A1-8744-0314BE64A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76864" y="642104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29">
              <a:extLst>
                <a:ext uri="{FF2B5EF4-FFF2-40B4-BE49-F238E27FC236}">
                  <a16:creationId xmlns:a16="http://schemas.microsoft.com/office/drawing/2014/main" id="{5B830616-AB5F-4414-891C-D7D65A1C2A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20744" y="5781063"/>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33">
              <a:extLst>
                <a:ext uri="{FF2B5EF4-FFF2-40B4-BE49-F238E27FC236}">
                  <a16:creationId xmlns:a16="http://schemas.microsoft.com/office/drawing/2014/main" id="{B84FCDC4-EB04-49F6-83E1-AE030D9139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59809" y="5814737"/>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29">
              <a:extLst>
                <a:ext uri="{FF2B5EF4-FFF2-40B4-BE49-F238E27FC236}">
                  <a16:creationId xmlns:a16="http://schemas.microsoft.com/office/drawing/2014/main" id="{297CFE06-B273-4E3A-828B-7F2391E723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50782" y="5569170"/>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33">
              <a:extLst>
                <a:ext uri="{FF2B5EF4-FFF2-40B4-BE49-F238E27FC236}">
                  <a16:creationId xmlns:a16="http://schemas.microsoft.com/office/drawing/2014/main" id="{3DB916FA-F738-4FDC-856A-EC97DEA0FA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04120" y="559808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44">
              <a:extLst>
                <a:ext uri="{FF2B5EF4-FFF2-40B4-BE49-F238E27FC236}">
                  <a16:creationId xmlns:a16="http://schemas.microsoft.com/office/drawing/2014/main" id="{84355883-FB7A-47AA-BA56-AF9F915525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57282" y="5553207"/>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64" name="Freeform 142">
            <a:extLst>
              <a:ext uri="{FF2B5EF4-FFF2-40B4-BE49-F238E27FC236}">
                <a16:creationId xmlns:a16="http://schemas.microsoft.com/office/drawing/2014/main" id="{869C3428-7E23-4E31-828E-09F276DAC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20574" y="6762157"/>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09810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FF4A234-29BA-4B70-BFC0-64FBB64F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FF8514-DAA9-4A9E-88F4-D86239E1C570}"/>
              </a:ext>
            </a:extLst>
          </p:cNvPr>
          <p:cNvSpPr>
            <a:spLocks noGrp="1"/>
          </p:cNvSpPr>
          <p:nvPr>
            <p:ph type="title"/>
          </p:nvPr>
        </p:nvSpPr>
        <p:spPr>
          <a:xfrm>
            <a:off x="1073811" y="718366"/>
            <a:ext cx="9483513" cy="944656"/>
          </a:xfrm>
        </p:spPr>
        <p:txBody>
          <a:bodyPr vert="horz" lIns="91440" tIns="45720" rIns="91440" bIns="45720" rtlCol="0">
            <a:normAutofit/>
          </a:bodyPr>
          <a:lstStyle/>
          <a:p>
            <a:pPr>
              <a:lnSpc>
                <a:spcPct val="90000"/>
              </a:lnSpc>
            </a:pPr>
            <a:r>
              <a:rPr lang="en-US" sz="3100">
                <a:ea typeface="+mj-lt"/>
                <a:cs typeface="+mj-lt"/>
              </a:rPr>
              <a:t> How have social media platforms changed the way we consume and understand information?</a:t>
            </a:r>
          </a:p>
          <a:p>
            <a:pPr>
              <a:lnSpc>
                <a:spcPct val="90000"/>
              </a:lnSpc>
            </a:pPr>
            <a:endParaRPr lang="en-US" sz="3100"/>
          </a:p>
        </p:txBody>
      </p:sp>
      <p:sp>
        <p:nvSpPr>
          <p:cNvPr id="10" name="Rectangle 9">
            <a:extLst>
              <a:ext uri="{FF2B5EF4-FFF2-40B4-BE49-F238E27FC236}">
                <a16:creationId xmlns:a16="http://schemas.microsoft.com/office/drawing/2014/main" id="{EC2268EF-1ED3-4797-8355-F5078CB18B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0700" y="1883764"/>
            <a:ext cx="8992046" cy="4097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22B599-E7A7-4F10-AF04-8BF74D41DEC6}"/>
              </a:ext>
            </a:extLst>
          </p:cNvPr>
          <p:cNvSpPr>
            <a:spLocks noGrp="1"/>
          </p:cNvSpPr>
          <p:nvPr>
            <p:ph idx="1"/>
          </p:nvPr>
        </p:nvSpPr>
        <p:spPr>
          <a:xfrm>
            <a:off x="2503967" y="2478755"/>
            <a:ext cx="7598826" cy="2945618"/>
          </a:xfrm>
        </p:spPr>
        <p:txBody>
          <a:bodyPr vert="horz" lIns="91440" tIns="45720" rIns="91440" bIns="45720" rtlCol="0">
            <a:normAutofit/>
          </a:bodyPr>
          <a:lstStyle/>
          <a:p>
            <a:pPr>
              <a:lnSpc>
                <a:spcPct val="140000"/>
              </a:lnSpc>
            </a:pPr>
            <a:r>
              <a:rPr lang="en-US" sz="1400">
                <a:ea typeface="+mn-lt"/>
                <a:cs typeface="+mn-lt"/>
              </a:rPr>
              <a:t>We used to consume information through other people the tv and newspapers but now that we have the internet everyone consumes huge amounts of info online weather, you're scrolling through Instagram of playing video games. The article "confusion is the point" is a great example of how we consume &amp; understand media/information since it talks about how many perspectives on a high school student were made and depending on which one you saw changed how you thought of that person. One of the videos were allegedly posted by a California high-school teacher but was a blogger in brazil.</a:t>
            </a:r>
          </a:p>
          <a:p>
            <a:pPr>
              <a:lnSpc>
                <a:spcPct val="140000"/>
              </a:lnSpc>
              <a:buClr>
                <a:srgbClr val="C3B2A7"/>
              </a:buClr>
            </a:pPr>
            <a:endParaRPr lang="en-US" sz="1400"/>
          </a:p>
        </p:txBody>
      </p:sp>
      <p:grpSp>
        <p:nvGrpSpPr>
          <p:cNvPr id="12" name="Group 11">
            <a:extLst>
              <a:ext uri="{FF2B5EF4-FFF2-40B4-BE49-F238E27FC236}">
                <a16:creationId xmlns:a16="http://schemas.microsoft.com/office/drawing/2014/main" id="{82A54BA0-BEFE-4BA5-A3C1-FE85FE03E8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84460" y="-5553"/>
            <a:ext cx="781459" cy="6853105"/>
            <a:chOff x="11084460" y="-5553"/>
            <a:chExt cx="781459" cy="6853105"/>
          </a:xfrm>
        </p:grpSpPr>
        <p:sp>
          <p:nvSpPr>
            <p:cNvPr id="13" name="Freeform 59">
              <a:extLst>
                <a:ext uri="{FF2B5EF4-FFF2-40B4-BE49-F238E27FC236}">
                  <a16:creationId xmlns:a16="http://schemas.microsoft.com/office/drawing/2014/main" id="{781905C4-1133-4589-891D-4E6052BC9C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5558" y="670863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8">
              <a:extLst>
                <a:ext uri="{FF2B5EF4-FFF2-40B4-BE49-F238E27FC236}">
                  <a16:creationId xmlns:a16="http://schemas.microsoft.com/office/drawing/2014/main" id="{B549DF45-2D76-437C-ACBF-763DF06F3E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122" y="65743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9">
              <a:extLst>
                <a:ext uri="{FF2B5EF4-FFF2-40B4-BE49-F238E27FC236}">
                  <a16:creationId xmlns:a16="http://schemas.microsoft.com/office/drawing/2014/main" id="{B49F2B88-F0AA-40D6-997C-4CD28AD29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3494" y="88847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80">
              <a:extLst>
                <a:ext uri="{FF2B5EF4-FFF2-40B4-BE49-F238E27FC236}">
                  <a16:creationId xmlns:a16="http://schemas.microsoft.com/office/drawing/2014/main" id="{36A4A66A-D1F4-4383-8D28-A68695937F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8153" y="112627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81">
              <a:extLst>
                <a:ext uri="{FF2B5EF4-FFF2-40B4-BE49-F238E27FC236}">
                  <a16:creationId xmlns:a16="http://schemas.microsoft.com/office/drawing/2014/main" id="{1A73A306-1140-4842-AB32-DEFA0C75DB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1203" y="213932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82">
              <a:extLst>
                <a:ext uri="{FF2B5EF4-FFF2-40B4-BE49-F238E27FC236}">
                  <a16:creationId xmlns:a16="http://schemas.microsoft.com/office/drawing/2014/main" id="{9E9F1E99-2F3F-4867-BBFE-FCA8F92CA1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9039" y="1916872"/>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3">
              <a:extLst>
                <a:ext uri="{FF2B5EF4-FFF2-40B4-BE49-F238E27FC236}">
                  <a16:creationId xmlns:a16="http://schemas.microsoft.com/office/drawing/2014/main" id="{015B614E-DBF6-4DE6-9339-24B527AE00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1596" y="1602084"/>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4">
              <a:extLst>
                <a:ext uri="{FF2B5EF4-FFF2-40B4-BE49-F238E27FC236}">
                  <a16:creationId xmlns:a16="http://schemas.microsoft.com/office/drawing/2014/main" id="{2D99F085-1658-457C-A1E7-8BB59784E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2612" y="45284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86">
              <a:extLst>
                <a:ext uri="{FF2B5EF4-FFF2-40B4-BE49-F238E27FC236}">
                  <a16:creationId xmlns:a16="http://schemas.microsoft.com/office/drawing/2014/main" id="{72314D71-6CB0-478C-A2EE-9DD68D4B0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2581" y="106836"/>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9">
              <a:extLst>
                <a:ext uri="{FF2B5EF4-FFF2-40B4-BE49-F238E27FC236}">
                  <a16:creationId xmlns:a16="http://schemas.microsoft.com/office/drawing/2014/main" id="{CFF40123-9723-4AED-B3F6-54C54E54AC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97384" y="1389733"/>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90">
              <a:extLst>
                <a:ext uri="{FF2B5EF4-FFF2-40B4-BE49-F238E27FC236}">
                  <a16:creationId xmlns:a16="http://schemas.microsoft.com/office/drawing/2014/main" id="{18149ACA-B455-497E-A336-7CA5EA3FF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5236" y="201264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2">
              <a:extLst>
                <a:ext uri="{FF2B5EF4-FFF2-40B4-BE49-F238E27FC236}">
                  <a16:creationId xmlns:a16="http://schemas.microsoft.com/office/drawing/2014/main" id="{BEA79FD9-FE3C-474C-9635-FA1AC8B10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8261" y="2886960"/>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3">
              <a:extLst>
                <a:ext uri="{FF2B5EF4-FFF2-40B4-BE49-F238E27FC236}">
                  <a16:creationId xmlns:a16="http://schemas.microsoft.com/office/drawing/2014/main" id="{5A1C9036-2209-48AB-9A45-1CF7A88BC8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9619" y="4025573"/>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64">
              <a:extLst>
                <a:ext uri="{FF2B5EF4-FFF2-40B4-BE49-F238E27FC236}">
                  <a16:creationId xmlns:a16="http://schemas.microsoft.com/office/drawing/2014/main" id="{949D7B76-E779-437D-BF53-4B314E304D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97570" y="2618652"/>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5">
              <a:extLst>
                <a:ext uri="{FF2B5EF4-FFF2-40B4-BE49-F238E27FC236}">
                  <a16:creationId xmlns:a16="http://schemas.microsoft.com/office/drawing/2014/main" id="{6C7666CC-2CD8-49CF-97E8-03A4748E50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98201" y="3762667"/>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6">
              <a:extLst>
                <a:ext uri="{FF2B5EF4-FFF2-40B4-BE49-F238E27FC236}">
                  <a16:creationId xmlns:a16="http://schemas.microsoft.com/office/drawing/2014/main" id="{6694159E-961A-40AD-9710-DE5D858BE2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85983" y="5309103"/>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67">
              <a:extLst>
                <a:ext uri="{FF2B5EF4-FFF2-40B4-BE49-F238E27FC236}">
                  <a16:creationId xmlns:a16="http://schemas.microsoft.com/office/drawing/2014/main" id="{3415C869-BF38-4F37-A07D-99863F6F0C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66163" y="4525125"/>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8">
              <a:extLst>
                <a:ext uri="{FF2B5EF4-FFF2-40B4-BE49-F238E27FC236}">
                  <a16:creationId xmlns:a16="http://schemas.microsoft.com/office/drawing/2014/main" id="{C532C6F8-F368-4C0C-A0C7-26ED5B5C74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93551" y="3182385"/>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69">
              <a:extLst>
                <a:ext uri="{FF2B5EF4-FFF2-40B4-BE49-F238E27FC236}">
                  <a16:creationId xmlns:a16="http://schemas.microsoft.com/office/drawing/2014/main" id="{CE0F0051-9235-439E-906C-6D4734860A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72808" y="5591348"/>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70">
              <a:extLst>
                <a:ext uri="{FF2B5EF4-FFF2-40B4-BE49-F238E27FC236}">
                  <a16:creationId xmlns:a16="http://schemas.microsoft.com/office/drawing/2014/main" id="{595300AA-1720-4A83-A1A6-AEAC14DC44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37021" y="6183092"/>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1">
              <a:extLst>
                <a:ext uri="{FF2B5EF4-FFF2-40B4-BE49-F238E27FC236}">
                  <a16:creationId xmlns:a16="http://schemas.microsoft.com/office/drawing/2014/main" id="{4C3205CA-C6A4-4BC9-A856-44012512D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84351" y="5070698"/>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72">
              <a:extLst>
                <a:ext uri="{FF2B5EF4-FFF2-40B4-BE49-F238E27FC236}">
                  <a16:creationId xmlns:a16="http://schemas.microsoft.com/office/drawing/2014/main" id="{2ADF09EA-ED2B-435A-98A9-C04F61AEC3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81088" y="484383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3">
              <a:extLst>
                <a:ext uri="{FF2B5EF4-FFF2-40B4-BE49-F238E27FC236}">
                  <a16:creationId xmlns:a16="http://schemas.microsoft.com/office/drawing/2014/main" id="{FECDE996-00DD-4523-A839-977B3099D6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85961" y="434420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4">
              <a:extLst>
                <a:ext uri="{FF2B5EF4-FFF2-40B4-BE49-F238E27FC236}">
                  <a16:creationId xmlns:a16="http://schemas.microsoft.com/office/drawing/2014/main" id="{41E13E80-7416-41BF-9F70-0471C37552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53913" y="59244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75">
              <a:extLst>
                <a:ext uri="{FF2B5EF4-FFF2-40B4-BE49-F238E27FC236}">
                  <a16:creationId xmlns:a16="http://schemas.microsoft.com/office/drawing/2014/main" id="{E0904C63-D5F2-4DEC-BC8B-20A26201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8922" y="237888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77">
              <a:extLst>
                <a:ext uri="{FF2B5EF4-FFF2-40B4-BE49-F238E27FC236}">
                  <a16:creationId xmlns:a16="http://schemas.microsoft.com/office/drawing/2014/main" id="{E8FF1427-C8C3-4A62-BA09-C39CD288FD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54168" y="354316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5">
              <a:extLst>
                <a:ext uri="{FF2B5EF4-FFF2-40B4-BE49-F238E27FC236}">
                  <a16:creationId xmlns:a16="http://schemas.microsoft.com/office/drawing/2014/main" id="{8A423576-FAF7-451E-8E03-BD83EB4C21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40427" y="637098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7">
              <a:extLst>
                <a:ext uri="{FF2B5EF4-FFF2-40B4-BE49-F238E27FC236}">
                  <a16:creationId xmlns:a16="http://schemas.microsoft.com/office/drawing/2014/main" id="{6E983BE2-E9E0-42E2-9321-D69CE9C5DE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27906" y="666226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88">
              <a:extLst>
                <a:ext uri="{FF2B5EF4-FFF2-40B4-BE49-F238E27FC236}">
                  <a16:creationId xmlns:a16="http://schemas.microsoft.com/office/drawing/2014/main" id="{D3F95FF6-487C-4B8A-8366-D3ED419325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8467" y="564043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7BEB0739-EF74-4D95-80D7-4173F5B980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76657" y="3978357"/>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5">
              <a:extLst>
                <a:ext uri="{FF2B5EF4-FFF2-40B4-BE49-F238E27FC236}">
                  <a16:creationId xmlns:a16="http://schemas.microsoft.com/office/drawing/2014/main" id="{783B7BCE-EE41-439B-B505-CCE4A75EA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643" y="1918333"/>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06">
              <a:extLst>
                <a:ext uri="{FF2B5EF4-FFF2-40B4-BE49-F238E27FC236}">
                  <a16:creationId xmlns:a16="http://schemas.microsoft.com/office/drawing/2014/main" id="{3C74358B-9A47-45F3-8386-A5618A504A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280" y="52545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07">
              <a:extLst>
                <a:ext uri="{FF2B5EF4-FFF2-40B4-BE49-F238E27FC236}">
                  <a16:creationId xmlns:a16="http://schemas.microsoft.com/office/drawing/2014/main" id="{99DE0B49-D1D7-4B06-9F02-E82BAD335E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4045" y="220540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08">
              <a:extLst>
                <a:ext uri="{FF2B5EF4-FFF2-40B4-BE49-F238E27FC236}">
                  <a16:creationId xmlns:a16="http://schemas.microsoft.com/office/drawing/2014/main" id="{3E40A68B-6E09-47B3-B503-187E6DB05B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951" y="113529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09">
              <a:extLst>
                <a:ext uri="{FF2B5EF4-FFF2-40B4-BE49-F238E27FC236}">
                  <a16:creationId xmlns:a16="http://schemas.microsoft.com/office/drawing/2014/main" id="{D689A519-2610-420E-A0A9-969BFF67BB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9148" y="1636624"/>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10">
              <a:extLst>
                <a:ext uri="{FF2B5EF4-FFF2-40B4-BE49-F238E27FC236}">
                  <a16:creationId xmlns:a16="http://schemas.microsoft.com/office/drawing/2014/main" id="{6FBC6584-911F-4264-B473-D2BF131653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6004" y="27761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111">
              <a:extLst>
                <a:ext uri="{FF2B5EF4-FFF2-40B4-BE49-F238E27FC236}">
                  <a16:creationId xmlns:a16="http://schemas.microsoft.com/office/drawing/2014/main" id="{43BA3088-9071-4CB5-AA87-D26ADA6A0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7203" y="1365119"/>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12">
              <a:extLst>
                <a:ext uri="{FF2B5EF4-FFF2-40B4-BE49-F238E27FC236}">
                  <a16:creationId xmlns:a16="http://schemas.microsoft.com/office/drawing/2014/main" id="{036754A1-5FF1-4DAF-865F-51A8F732D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6706" y="846465"/>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122">
              <a:extLst>
                <a:ext uri="{FF2B5EF4-FFF2-40B4-BE49-F238E27FC236}">
                  <a16:creationId xmlns:a16="http://schemas.microsoft.com/office/drawing/2014/main" id="{3113C36F-F2C1-4AEF-907E-B011FC7DF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9267" y="1572680"/>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23">
              <a:extLst>
                <a:ext uri="{FF2B5EF4-FFF2-40B4-BE49-F238E27FC236}">
                  <a16:creationId xmlns:a16="http://schemas.microsoft.com/office/drawing/2014/main" id="{05297B79-2217-4E20-ADCE-55A99DFC2E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1768" y="208501"/>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30">
              <a:extLst>
                <a:ext uri="{FF2B5EF4-FFF2-40B4-BE49-F238E27FC236}">
                  <a16:creationId xmlns:a16="http://schemas.microsoft.com/office/drawing/2014/main" id="{CDFBCAF2-7156-47B5-B4CD-4C9A6B0C57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989" y="49775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31">
              <a:extLst>
                <a:ext uri="{FF2B5EF4-FFF2-40B4-BE49-F238E27FC236}">
                  <a16:creationId xmlns:a16="http://schemas.microsoft.com/office/drawing/2014/main" id="{6141C6ED-A205-4582-B2B7-28AEFFCE99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4755" y="1047421"/>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32">
              <a:extLst>
                <a:ext uri="{FF2B5EF4-FFF2-40B4-BE49-F238E27FC236}">
                  <a16:creationId xmlns:a16="http://schemas.microsoft.com/office/drawing/2014/main" id="{45D98E0C-835E-42DB-8E99-55F88B5D39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6410" y="187389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34">
              <a:extLst>
                <a:ext uri="{FF2B5EF4-FFF2-40B4-BE49-F238E27FC236}">
                  <a16:creationId xmlns:a16="http://schemas.microsoft.com/office/drawing/2014/main" id="{C1A190CA-579E-475F-A682-AE831D0B62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558" y="2005786"/>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35">
              <a:extLst>
                <a:ext uri="{FF2B5EF4-FFF2-40B4-BE49-F238E27FC236}">
                  <a16:creationId xmlns:a16="http://schemas.microsoft.com/office/drawing/2014/main" id="{95752704-828A-4BF6-9D5B-7EE272F3C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12094" y="817763"/>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41">
              <a:extLst>
                <a:ext uri="{FF2B5EF4-FFF2-40B4-BE49-F238E27FC236}">
                  <a16:creationId xmlns:a16="http://schemas.microsoft.com/office/drawing/2014/main" id="{1DDC7947-4F4F-4B68-8A9A-5B08914D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6842" y="1202016"/>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91">
              <a:extLst>
                <a:ext uri="{FF2B5EF4-FFF2-40B4-BE49-F238E27FC236}">
                  <a16:creationId xmlns:a16="http://schemas.microsoft.com/office/drawing/2014/main" id="{F9B6A847-04BE-4DA2-9766-403B52C533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7463" y="27004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92">
              <a:extLst>
                <a:ext uri="{FF2B5EF4-FFF2-40B4-BE49-F238E27FC236}">
                  <a16:creationId xmlns:a16="http://schemas.microsoft.com/office/drawing/2014/main" id="{E0120860-FA73-465D-98A8-0A80630A76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6503" y="2356895"/>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93">
              <a:extLst>
                <a:ext uri="{FF2B5EF4-FFF2-40B4-BE49-F238E27FC236}">
                  <a16:creationId xmlns:a16="http://schemas.microsoft.com/office/drawing/2014/main" id="{73B154EA-FA98-4BA2-B207-56A75AF5F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6005" y="3285273"/>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94">
              <a:extLst>
                <a:ext uri="{FF2B5EF4-FFF2-40B4-BE49-F238E27FC236}">
                  <a16:creationId xmlns:a16="http://schemas.microsoft.com/office/drawing/2014/main" id="{CD9D9A2E-D334-4FF7-AE1B-3C73FF7355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1111" y="530384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95">
              <a:extLst>
                <a:ext uri="{FF2B5EF4-FFF2-40B4-BE49-F238E27FC236}">
                  <a16:creationId xmlns:a16="http://schemas.microsoft.com/office/drawing/2014/main" id="{C3CEB375-641F-4ACA-BFE8-15BCE9CFB4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9462" y="299225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96">
              <a:extLst>
                <a:ext uri="{FF2B5EF4-FFF2-40B4-BE49-F238E27FC236}">
                  <a16:creationId xmlns:a16="http://schemas.microsoft.com/office/drawing/2014/main" id="{64C2C2DC-ADC8-45C1-9176-0BE21158B3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4848" y="3511815"/>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97">
              <a:extLst>
                <a:ext uri="{FF2B5EF4-FFF2-40B4-BE49-F238E27FC236}">
                  <a16:creationId xmlns:a16="http://schemas.microsoft.com/office/drawing/2014/main" id="{6DC6FE9E-EE79-4AAD-B79F-D1320F9720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4160" y="472066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98">
              <a:extLst>
                <a:ext uri="{FF2B5EF4-FFF2-40B4-BE49-F238E27FC236}">
                  <a16:creationId xmlns:a16="http://schemas.microsoft.com/office/drawing/2014/main" id="{4A065DC5-0B08-4188-9CAC-C782BE3346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6645" y="4202207"/>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99">
              <a:extLst>
                <a:ext uri="{FF2B5EF4-FFF2-40B4-BE49-F238E27FC236}">
                  <a16:creationId xmlns:a16="http://schemas.microsoft.com/office/drawing/2014/main" id="{77933EC7-7607-4F9B-8946-946926844C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9540" y="4410065"/>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00">
              <a:extLst>
                <a:ext uri="{FF2B5EF4-FFF2-40B4-BE49-F238E27FC236}">
                  <a16:creationId xmlns:a16="http://schemas.microsoft.com/office/drawing/2014/main" id="{98A0955A-87AB-4E27-A4EB-390D5A9973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049" y="383064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01">
              <a:extLst>
                <a:ext uri="{FF2B5EF4-FFF2-40B4-BE49-F238E27FC236}">
                  <a16:creationId xmlns:a16="http://schemas.microsoft.com/office/drawing/2014/main" id="{D0D3E081-021C-476C-A0B4-025460A08C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3766" y="5038854"/>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02">
              <a:extLst>
                <a:ext uri="{FF2B5EF4-FFF2-40B4-BE49-F238E27FC236}">
                  <a16:creationId xmlns:a16="http://schemas.microsoft.com/office/drawing/2014/main" id="{73D4B676-80A8-44CB-A417-17AF4DE19D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9945" y="5599239"/>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03">
              <a:extLst>
                <a:ext uri="{FF2B5EF4-FFF2-40B4-BE49-F238E27FC236}">
                  <a16:creationId xmlns:a16="http://schemas.microsoft.com/office/drawing/2014/main" id="{B0210B7F-84AA-41BE-87D2-9F5260010C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2853" y="5869661"/>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04">
              <a:extLst>
                <a:ext uri="{FF2B5EF4-FFF2-40B4-BE49-F238E27FC236}">
                  <a16:creationId xmlns:a16="http://schemas.microsoft.com/office/drawing/2014/main" id="{17B17F87-1255-4200-A4C5-1F8661A386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8313" y="240057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13">
              <a:extLst>
                <a:ext uri="{FF2B5EF4-FFF2-40B4-BE49-F238E27FC236}">
                  <a16:creationId xmlns:a16="http://schemas.microsoft.com/office/drawing/2014/main" id="{D55CF0FB-1894-4689-808C-524F20F21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9654" y="4788492"/>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14">
              <a:extLst>
                <a:ext uri="{FF2B5EF4-FFF2-40B4-BE49-F238E27FC236}">
                  <a16:creationId xmlns:a16="http://schemas.microsoft.com/office/drawing/2014/main" id="{6D672041-E9F6-41CA-8F94-8F92F4F523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3058" y="355480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15">
              <a:extLst>
                <a:ext uri="{FF2B5EF4-FFF2-40B4-BE49-F238E27FC236}">
                  <a16:creationId xmlns:a16="http://schemas.microsoft.com/office/drawing/2014/main" id="{F2980BBB-6C11-4661-B664-64A509E79A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7345" y="421766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17">
              <a:extLst>
                <a:ext uri="{FF2B5EF4-FFF2-40B4-BE49-F238E27FC236}">
                  <a16:creationId xmlns:a16="http://schemas.microsoft.com/office/drawing/2014/main" id="{74418F40-0BE6-45C5-A622-A4EC9ECC7C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4662" y="591334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18">
              <a:extLst>
                <a:ext uri="{FF2B5EF4-FFF2-40B4-BE49-F238E27FC236}">
                  <a16:creationId xmlns:a16="http://schemas.microsoft.com/office/drawing/2014/main" id="{689670C9-875E-4A8F-8485-379483869D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78" y="649102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19">
              <a:extLst>
                <a:ext uri="{FF2B5EF4-FFF2-40B4-BE49-F238E27FC236}">
                  <a16:creationId xmlns:a16="http://schemas.microsoft.com/office/drawing/2014/main" id="{B73F6F9B-7042-48A0-8AAB-CFD4AE104C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10752" y="6222652"/>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20">
              <a:extLst>
                <a:ext uri="{FF2B5EF4-FFF2-40B4-BE49-F238E27FC236}">
                  <a16:creationId xmlns:a16="http://schemas.microsoft.com/office/drawing/2014/main" id="{D9922668-2B6F-4226-BEBD-91DBE7EBF8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77987" y="379537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21">
              <a:extLst>
                <a:ext uri="{FF2B5EF4-FFF2-40B4-BE49-F238E27FC236}">
                  <a16:creationId xmlns:a16="http://schemas.microsoft.com/office/drawing/2014/main" id="{25E4C9F4-6F2B-48AB-A99B-392DE5473A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6278" y="3572831"/>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25">
              <a:extLst>
                <a:ext uri="{FF2B5EF4-FFF2-40B4-BE49-F238E27FC236}">
                  <a16:creationId xmlns:a16="http://schemas.microsoft.com/office/drawing/2014/main" id="{65715319-1FF9-45E8-9E9A-C674AF42EF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8374" y="2371010"/>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26">
              <a:extLst>
                <a:ext uri="{FF2B5EF4-FFF2-40B4-BE49-F238E27FC236}">
                  <a16:creationId xmlns:a16="http://schemas.microsoft.com/office/drawing/2014/main" id="{12649F26-7CDE-4DB8-83B3-EF3782AD08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6608" y="3222992"/>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27">
              <a:extLst>
                <a:ext uri="{FF2B5EF4-FFF2-40B4-BE49-F238E27FC236}">
                  <a16:creationId xmlns:a16="http://schemas.microsoft.com/office/drawing/2014/main" id="{2FE4021B-DAF2-4374-BA57-A349243422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8" y="4190687"/>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28">
              <a:extLst>
                <a:ext uri="{FF2B5EF4-FFF2-40B4-BE49-F238E27FC236}">
                  <a16:creationId xmlns:a16="http://schemas.microsoft.com/office/drawing/2014/main" id="{DF5BAFBB-6EF3-4AB2-AEB6-101F5E93BD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944" y="2715183"/>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29">
              <a:extLst>
                <a:ext uri="{FF2B5EF4-FFF2-40B4-BE49-F238E27FC236}">
                  <a16:creationId xmlns:a16="http://schemas.microsoft.com/office/drawing/2014/main" id="{237BBB0E-5E66-4455-9E38-5A7A576FA9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0021" y="4655893"/>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33">
              <a:extLst>
                <a:ext uri="{FF2B5EF4-FFF2-40B4-BE49-F238E27FC236}">
                  <a16:creationId xmlns:a16="http://schemas.microsoft.com/office/drawing/2014/main" id="{F3737C72-7122-4969-90DB-9F1A2A2E76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0849" y="4461880"/>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36">
              <a:extLst>
                <a:ext uri="{FF2B5EF4-FFF2-40B4-BE49-F238E27FC236}">
                  <a16:creationId xmlns:a16="http://schemas.microsoft.com/office/drawing/2014/main" id="{E0471B7E-606B-4DF6-97A3-C86A230047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8988" y="5571356"/>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37">
              <a:extLst>
                <a:ext uri="{FF2B5EF4-FFF2-40B4-BE49-F238E27FC236}">
                  <a16:creationId xmlns:a16="http://schemas.microsoft.com/office/drawing/2014/main" id="{90E27B31-5A24-46EB-85BE-DC5C886BC1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3483" y="5221486"/>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38">
              <a:extLst>
                <a:ext uri="{FF2B5EF4-FFF2-40B4-BE49-F238E27FC236}">
                  <a16:creationId xmlns:a16="http://schemas.microsoft.com/office/drawing/2014/main" id="{2EDC5D7B-EB07-447D-B76E-A07A6632D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3252" y="4971400"/>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39">
              <a:extLst>
                <a:ext uri="{FF2B5EF4-FFF2-40B4-BE49-F238E27FC236}">
                  <a16:creationId xmlns:a16="http://schemas.microsoft.com/office/drawing/2014/main" id="{BC74D79F-6756-4F06-A0F5-DC43209C5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5998" y="6495514"/>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40">
              <a:extLst>
                <a:ext uri="{FF2B5EF4-FFF2-40B4-BE49-F238E27FC236}">
                  <a16:creationId xmlns:a16="http://schemas.microsoft.com/office/drawing/2014/main" id="{2210FDBB-A853-4414-A030-69E1F42955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7675" y="2936171"/>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42">
              <a:extLst>
                <a:ext uri="{FF2B5EF4-FFF2-40B4-BE49-F238E27FC236}">
                  <a16:creationId xmlns:a16="http://schemas.microsoft.com/office/drawing/2014/main" id="{9AAC29D9-EC94-4008-824A-E1F0F2187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70411" y="4701063"/>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43">
              <a:extLst>
                <a:ext uri="{FF2B5EF4-FFF2-40B4-BE49-F238E27FC236}">
                  <a16:creationId xmlns:a16="http://schemas.microsoft.com/office/drawing/2014/main" id="{8B39C842-398E-4937-A696-BFFC3860BC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4434" y="5793277"/>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44">
              <a:extLst>
                <a:ext uri="{FF2B5EF4-FFF2-40B4-BE49-F238E27FC236}">
                  <a16:creationId xmlns:a16="http://schemas.microsoft.com/office/drawing/2014/main" id="{7088F78F-878E-460B-87EC-BA3BF1B546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58857" y="602332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45">
              <a:extLst>
                <a:ext uri="{FF2B5EF4-FFF2-40B4-BE49-F238E27FC236}">
                  <a16:creationId xmlns:a16="http://schemas.microsoft.com/office/drawing/2014/main" id="{63E026E2-AE0E-499A-A8FA-39274DFB0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167" y="6234992"/>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8">
              <a:extLst>
                <a:ext uri="{FF2B5EF4-FFF2-40B4-BE49-F238E27FC236}">
                  <a16:creationId xmlns:a16="http://schemas.microsoft.com/office/drawing/2014/main" id="{550BA48D-6442-47A4-95D9-5C452FF888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710" y="67379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
              <a:extLst>
                <a:ext uri="{FF2B5EF4-FFF2-40B4-BE49-F238E27FC236}">
                  <a16:creationId xmlns:a16="http://schemas.microsoft.com/office/drawing/2014/main" id="{06EF15E3-76AB-4075-B334-94FD017C56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1761" y="3349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6">
              <a:extLst>
                <a:ext uri="{FF2B5EF4-FFF2-40B4-BE49-F238E27FC236}">
                  <a16:creationId xmlns:a16="http://schemas.microsoft.com/office/drawing/2014/main" id="{9FED76EA-CA3D-4690-9FCE-768160FAB4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5063" y="1324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83774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68CBA64-7743-4C5C-83B8-655DE1450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717907-E179-43E9-A282-88BA148AB806}"/>
              </a:ext>
            </a:extLst>
          </p:cNvPr>
          <p:cNvSpPr>
            <a:spLocks noGrp="1"/>
          </p:cNvSpPr>
          <p:nvPr>
            <p:ph type="title"/>
          </p:nvPr>
        </p:nvSpPr>
        <p:spPr>
          <a:xfrm>
            <a:off x="782233" y="1028183"/>
            <a:ext cx="3370079" cy="4792068"/>
          </a:xfrm>
        </p:spPr>
        <p:txBody>
          <a:bodyPr>
            <a:normAutofit/>
          </a:bodyPr>
          <a:lstStyle/>
          <a:p>
            <a:r>
              <a:rPr lang="en-US" sz="3700">
                <a:ea typeface="+mj-lt"/>
                <a:cs typeface="+mj-lt"/>
              </a:rPr>
              <a:t>When you see or read “news” on social media, do you take time to research the story further? </a:t>
            </a:r>
            <a:endParaRPr lang="en-US" sz="3700"/>
          </a:p>
        </p:txBody>
      </p:sp>
      <p:grpSp>
        <p:nvGrpSpPr>
          <p:cNvPr id="10" name="Group 9">
            <a:extLst>
              <a:ext uri="{FF2B5EF4-FFF2-40B4-BE49-F238E27FC236}">
                <a16:creationId xmlns:a16="http://schemas.microsoft.com/office/drawing/2014/main" id="{12153040-1C1F-4962-9E5D-0793F73FC5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71012" y="-44968"/>
            <a:ext cx="4693761" cy="1003641"/>
            <a:chOff x="6771012" y="-54859"/>
            <a:chExt cx="4693761" cy="1003641"/>
          </a:xfrm>
        </p:grpSpPr>
        <p:sp>
          <p:nvSpPr>
            <p:cNvPr id="11" name="Freeform 10">
              <a:extLst>
                <a:ext uri="{FF2B5EF4-FFF2-40B4-BE49-F238E27FC236}">
                  <a16:creationId xmlns:a16="http://schemas.microsoft.com/office/drawing/2014/main" id="{22657FD3-A974-4296-9FBE-0C2FD52954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62153" y="110830"/>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5">
              <a:extLst>
                <a:ext uri="{FF2B5EF4-FFF2-40B4-BE49-F238E27FC236}">
                  <a16:creationId xmlns:a16="http://schemas.microsoft.com/office/drawing/2014/main" id="{887B7096-0CDA-429B-A1C2-CDAC575E9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66083" y="625027"/>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BB5C54D6-30FE-4CE5-8C46-A7FD28A8A1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69497" y="368284"/>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2">
              <a:extLst>
                <a:ext uri="{FF2B5EF4-FFF2-40B4-BE49-F238E27FC236}">
                  <a16:creationId xmlns:a16="http://schemas.microsoft.com/office/drawing/2014/main" id="{EC42106A-B41F-4ADB-82C8-D3CDCA1C7C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51204" y="40918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4">
              <a:extLst>
                <a:ext uri="{FF2B5EF4-FFF2-40B4-BE49-F238E27FC236}">
                  <a16:creationId xmlns:a16="http://schemas.microsoft.com/office/drawing/2014/main" id="{ED969A3C-A50C-44D0-ABC9-7ADE93FBCC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8132" y="57281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9">
              <a:extLst>
                <a:ext uri="{FF2B5EF4-FFF2-40B4-BE49-F238E27FC236}">
                  <a16:creationId xmlns:a16="http://schemas.microsoft.com/office/drawing/2014/main" id="{341AB3CA-DC2A-4577-8F22-83D408C67A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07744" y="21409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8">
              <a:extLst>
                <a:ext uri="{FF2B5EF4-FFF2-40B4-BE49-F238E27FC236}">
                  <a16:creationId xmlns:a16="http://schemas.microsoft.com/office/drawing/2014/main" id="{E613EEB8-55A9-4D44-B402-00D03F775E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88510" y="67963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9">
              <a:extLst>
                <a:ext uri="{FF2B5EF4-FFF2-40B4-BE49-F238E27FC236}">
                  <a16:creationId xmlns:a16="http://schemas.microsoft.com/office/drawing/2014/main" id="{8F4D24CA-5C8D-49C0-ACC5-434542DDC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45905" y="75259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84">
              <a:extLst>
                <a:ext uri="{FF2B5EF4-FFF2-40B4-BE49-F238E27FC236}">
                  <a16:creationId xmlns:a16="http://schemas.microsoft.com/office/drawing/2014/main" id="{1FFEFFD4-59AE-43E2-8D65-C2B6FD3C60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0000" y="47504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6">
              <a:extLst>
                <a:ext uri="{FF2B5EF4-FFF2-40B4-BE49-F238E27FC236}">
                  <a16:creationId xmlns:a16="http://schemas.microsoft.com/office/drawing/2014/main" id="{7A9DF6A7-06B9-4C7C-BB38-49BADFABF6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9969" y="129036"/>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06">
              <a:extLst>
                <a:ext uri="{FF2B5EF4-FFF2-40B4-BE49-F238E27FC236}">
                  <a16:creationId xmlns:a16="http://schemas.microsoft.com/office/drawing/2014/main" id="{477D55E3-BEBF-4F32-8501-97DD438187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15668" y="54765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10">
              <a:extLst>
                <a:ext uri="{FF2B5EF4-FFF2-40B4-BE49-F238E27FC236}">
                  <a16:creationId xmlns:a16="http://schemas.microsoft.com/office/drawing/2014/main" id="{7524CAEC-4AFA-4EF2-A441-964B9319F0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93392" y="29981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23">
              <a:extLst>
                <a:ext uri="{FF2B5EF4-FFF2-40B4-BE49-F238E27FC236}">
                  <a16:creationId xmlns:a16="http://schemas.microsoft.com/office/drawing/2014/main" id="{12AEAA0B-80F2-49BE-8FE4-DAF46FDF06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75104" y="172222"/>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30">
              <a:extLst>
                <a:ext uri="{FF2B5EF4-FFF2-40B4-BE49-F238E27FC236}">
                  <a16:creationId xmlns:a16="http://schemas.microsoft.com/office/drawing/2014/main" id="{719C39C7-4E0E-4693-A9C9-90BD5C82E6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48325" y="461471"/>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35">
              <a:extLst>
                <a:ext uri="{FF2B5EF4-FFF2-40B4-BE49-F238E27FC236}">
                  <a16:creationId xmlns:a16="http://schemas.microsoft.com/office/drawing/2014/main" id="{73F04989-E7CE-4345-914E-485DC1EFF2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39598" y="698821"/>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8">
              <a:extLst>
                <a:ext uri="{FF2B5EF4-FFF2-40B4-BE49-F238E27FC236}">
                  <a16:creationId xmlns:a16="http://schemas.microsoft.com/office/drawing/2014/main" id="{73914653-6F3A-4492-92C5-D5B51F5B4C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8972" y="-650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A9FC54A4-336E-4076-9203-AA2D68215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29149" y="5569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6">
              <a:extLst>
                <a:ext uri="{FF2B5EF4-FFF2-40B4-BE49-F238E27FC236}">
                  <a16:creationId xmlns:a16="http://schemas.microsoft.com/office/drawing/2014/main" id="{7BE7DE9E-E667-496B-8996-13CF79B193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77466" y="2821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1771F469-0310-43EB-85A0-D9BFF0D96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196038" y="83988"/>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5">
              <a:extLst>
                <a:ext uri="{FF2B5EF4-FFF2-40B4-BE49-F238E27FC236}">
                  <a16:creationId xmlns:a16="http://schemas.microsoft.com/office/drawing/2014/main" id="{E1BA5C1F-DCD5-4D95-9884-0A08346991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199968" y="598185"/>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8">
              <a:extLst>
                <a:ext uri="{FF2B5EF4-FFF2-40B4-BE49-F238E27FC236}">
                  <a16:creationId xmlns:a16="http://schemas.microsoft.com/office/drawing/2014/main" id="{E4992CBB-3FD8-418A-B568-B47907CCC0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03382" y="34144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52">
              <a:extLst>
                <a:ext uri="{FF2B5EF4-FFF2-40B4-BE49-F238E27FC236}">
                  <a16:creationId xmlns:a16="http://schemas.microsoft.com/office/drawing/2014/main" id="{1B87DF6E-8D8C-4FE7-A8CF-4408ABD047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85089" y="382346"/>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54">
              <a:extLst>
                <a:ext uri="{FF2B5EF4-FFF2-40B4-BE49-F238E27FC236}">
                  <a16:creationId xmlns:a16="http://schemas.microsoft.com/office/drawing/2014/main" id="{CDAABDF1-DB94-46F6-8825-97360C3BF3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62017" y="54597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59">
              <a:extLst>
                <a:ext uri="{FF2B5EF4-FFF2-40B4-BE49-F238E27FC236}">
                  <a16:creationId xmlns:a16="http://schemas.microsoft.com/office/drawing/2014/main" id="{E36FD073-63B2-4137-82CB-2B3D754DFA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41629" y="187249"/>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8">
              <a:extLst>
                <a:ext uri="{FF2B5EF4-FFF2-40B4-BE49-F238E27FC236}">
                  <a16:creationId xmlns:a16="http://schemas.microsoft.com/office/drawing/2014/main" id="{C4ACAB12-D209-499A-A732-0D8F88941A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22395" y="65278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4">
              <a:extLst>
                <a:ext uri="{FF2B5EF4-FFF2-40B4-BE49-F238E27FC236}">
                  <a16:creationId xmlns:a16="http://schemas.microsoft.com/office/drawing/2014/main" id="{645005B8-197A-4046-94EF-17115FFA8D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03885" y="44820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6">
              <a:extLst>
                <a:ext uri="{FF2B5EF4-FFF2-40B4-BE49-F238E27FC236}">
                  <a16:creationId xmlns:a16="http://schemas.microsoft.com/office/drawing/2014/main" id="{A9BA9B36-D9CE-409A-80D2-A44A673247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55553" y="224568"/>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06">
              <a:extLst>
                <a:ext uri="{FF2B5EF4-FFF2-40B4-BE49-F238E27FC236}">
                  <a16:creationId xmlns:a16="http://schemas.microsoft.com/office/drawing/2014/main" id="{C017D4DA-C769-4177-9064-AE44C2741E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49553" y="52081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10">
              <a:extLst>
                <a:ext uri="{FF2B5EF4-FFF2-40B4-BE49-F238E27FC236}">
                  <a16:creationId xmlns:a16="http://schemas.microsoft.com/office/drawing/2014/main" id="{68CB10AF-3534-40F8-A060-A4553445C7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27277" y="272977"/>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23">
              <a:extLst>
                <a:ext uri="{FF2B5EF4-FFF2-40B4-BE49-F238E27FC236}">
                  <a16:creationId xmlns:a16="http://schemas.microsoft.com/office/drawing/2014/main" id="{03FFDE36-0C19-4CC1-BDD1-27A048FE9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097726" y="195703"/>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30">
              <a:extLst>
                <a:ext uri="{FF2B5EF4-FFF2-40B4-BE49-F238E27FC236}">
                  <a16:creationId xmlns:a16="http://schemas.microsoft.com/office/drawing/2014/main" id="{72303E7A-1C17-48A7-93CA-7C7AFD7F23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082210" y="43462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35">
              <a:extLst>
                <a:ext uri="{FF2B5EF4-FFF2-40B4-BE49-F238E27FC236}">
                  <a16:creationId xmlns:a16="http://schemas.microsoft.com/office/drawing/2014/main" id="{D067651F-28D9-48CB-A77C-A15EC7E4EB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083018" y="70214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1D291151-E63E-499B-8FA8-89BA93D9FF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62857" y="-3334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89CB8859-CCFB-4D06-AECC-0029CA6194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63034" y="2885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06">
              <a:extLst>
                <a:ext uri="{FF2B5EF4-FFF2-40B4-BE49-F238E27FC236}">
                  <a16:creationId xmlns:a16="http://schemas.microsoft.com/office/drawing/2014/main" id="{2075F976-9885-4165-BC9C-DBA16FD38A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073357" y="-39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760609C2-3DE5-4EDD-B7BF-A320FC1F23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864761" y="124645"/>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5">
              <a:extLst>
                <a:ext uri="{FF2B5EF4-FFF2-40B4-BE49-F238E27FC236}">
                  <a16:creationId xmlns:a16="http://schemas.microsoft.com/office/drawing/2014/main" id="{51823375-A051-4BC7-825B-0F6656043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868691" y="638842"/>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8">
              <a:extLst>
                <a:ext uri="{FF2B5EF4-FFF2-40B4-BE49-F238E27FC236}">
                  <a16:creationId xmlns:a16="http://schemas.microsoft.com/office/drawing/2014/main" id="{CFB367EA-590F-47B3-8700-EAF9963CE7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872105" y="382099"/>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52">
              <a:extLst>
                <a:ext uri="{FF2B5EF4-FFF2-40B4-BE49-F238E27FC236}">
                  <a16:creationId xmlns:a16="http://schemas.microsoft.com/office/drawing/2014/main" id="{DE400FD4-1037-42CF-84E1-8E60C7A6A9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553812" y="42300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54">
              <a:extLst>
                <a:ext uri="{FF2B5EF4-FFF2-40B4-BE49-F238E27FC236}">
                  <a16:creationId xmlns:a16="http://schemas.microsoft.com/office/drawing/2014/main" id="{1A8EC63B-9778-42C3-8E45-B6B6224C9D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530740" y="586631"/>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B1CC9D87-2F53-4AB3-8F05-4D628F2CD6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510352" y="227906"/>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78">
              <a:extLst>
                <a:ext uri="{FF2B5EF4-FFF2-40B4-BE49-F238E27FC236}">
                  <a16:creationId xmlns:a16="http://schemas.microsoft.com/office/drawing/2014/main" id="{648CF0D8-56FC-478C-8B69-D8E76492F3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282824" y="60951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84">
              <a:extLst>
                <a:ext uri="{FF2B5EF4-FFF2-40B4-BE49-F238E27FC236}">
                  <a16:creationId xmlns:a16="http://schemas.microsoft.com/office/drawing/2014/main" id="{1E71CA55-130A-456D-A26A-D072544E1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214853" y="39362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86">
              <a:extLst>
                <a:ext uri="{FF2B5EF4-FFF2-40B4-BE49-F238E27FC236}">
                  <a16:creationId xmlns:a16="http://schemas.microsoft.com/office/drawing/2014/main" id="{FCA6EC8F-0157-4B9B-882A-82225E7E32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282576" y="87808"/>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106">
              <a:extLst>
                <a:ext uri="{FF2B5EF4-FFF2-40B4-BE49-F238E27FC236}">
                  <a16:creationId xmlns:a16="http://schemas.microsoft.com/office/drawing/2014/main" id="{2AC8E27E-3B2B-4726-B298-F8D6E843F1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018276" y="56146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110">
              <a:extLst>
                <a:ext uri="{FF2B5EF4-FFF2-40B4-BE49-F238E27FC236}">
                  <a16:creationId xmlns:a16="http://schemas.microsoft.com/office/drawing/2014/main" id="{97FA679C-2A10-445C-9C4E-7185405D7E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96000" y="31363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23">
              <a:extLst>
                <a:ext uri="{FF2B5EF4-FFF2-40B4-BE49-F238E27FC236}">
                  <a16:creationId xmlns:a16="http://schemas.microsoft.com/office/drawing/2014/main" id="{508CE495-5226-4004-A03C-A1A6986C05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77712" y="203965"/>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30">
              <a:extLst>
                <a:ext uri="{FF2B5EF4-FFF2-40B4-BE49-F238E27FC236}">
                  <a16:creationId xmlns:a16="http://schemas.microsoft.com/office/drawing/2014/main" id="{7E048EA9-47E8-455A-AD7B-24D1474A2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50933" y="47528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8">
              <a:extLst>
                <a:ext uri="{FF2B5EF4-FFF2-40B4-BE49-F238E27FC236}">
                  <a16:creationId xmlns:a16="http://schemas.microsoft.com/office/drawing/2014/main" id="{C0D48D73-E5D7-4D42-98D4-960F12F174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531580" y="7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8">
              <a:extLst>
                <a:ext uri="{FF2B5EF4-FFF2-40B4-BE49-F238E27FC236}">
                  <a16:creationId xmlns:a16="http://schemas.microsoft.com/office/drawing/2014/main" id="{96AC2D82-5C61-4A26-B2B5-B539F28B4D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031757" y="695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06">
              <a:extLst>
                <a:ext uri="{FF2B5EF4-FFF2-40B4-BE49-F238E27FC236}">
                  <a16:creationId xmlns:a16="http://schemas.microsoft.com/office/drawing/2014/main" id="{FAC301C4-466F-464C-A194-6E6FDF04F7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1007" y="870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78">
              <a:extLst>
                <a:ext uri="{FF2B5EF4-FFF2-40B4-BE49-F238E27FC236}">
                  <a16:creationId xmlns:a16="http://schemas.microsoft.com/office/drawing/2014/main" id="{B3D709AF-EABF-4CE4-9F48-4648CBA705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1431" y="566910"/>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84">
              <a:extLst>
                <a:ext uri="{FF2B5EF4-FFF2-40B4-BE49-F238E27FC236}">
                  <a16:creationId xmlns:a16="http://schemas.microsoft.com/office/drawing/2014/main" id="{04E78BF2-AFDF-4D21-9C53-6DB3E2B5D4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2921" y="36232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86">
              <a:extLst>
                <a:ext uri="{FF2B5EF4-FFF2-40B4-BE49-F238E27FC236}">
                  <a16:creationId xmlns:a16="http://schemas.microsoft.com/office/drawing/2014/main" id="{6BA6D0CD-F8DC-4D2F-9D99-098F0F1253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2890" y="940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06">
              <a:extLst>
                <a:ext uri="{FF2B5EF4-FFF2-40B4-BE49-F238E27FC236}">
                  <a16:creationId xmlns:a16="http://schemas.microsoft.com/office/drawing/2014/main" id="{056AADDE-FBBA-497F-9A08-A7D5E3C713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589" y="51262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10">
              <a:extLst>
                <a:ext uri="{FF2B5EF4-FFF2-40B4-BE49-F238E27FC236}">
                  <a16:creationId xmlns:a16="http://schemas.microsoft.com/office/drawing/2014/main" id="{1F60A2E5-6C68-4EC0-A5C3-AD401385E6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56313" y="26479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12">
              <a:extLst>
                <a:ext uri="{FF2B5EF4-FFF2-40B4-BE49-F238E27FC236}">
                  <a16:creationId xmlns:a16="http://schemas.microsoft.com/office/drawing/2014/main" id="{99E55911-E2C8-4B40-98FD-79A3B760C1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66607" y="69143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23">
              <a:extLst>
                <a:ext uri="{FF2B5EF4-FFF2-40B4-BE49-F238E27FC236}">
                  <a16:creationId xmlns:a16="http://schemas.microsoft.com/office/drawing/2014/main" id="{12610BA4-0146-4CC0-BDB2-11A948F00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38025" y="196956"/>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30">
              <a:extLst>
                <a:ext uri="{FF2B5EF4-FFF2-40B4-BE49-F238E27FC236}">
                  <a16:creationId xmlns:a16="http://schemas.microsoft.com/office/drawing/2014/main" id="{76946214-CF5D-4B57-8E22-854F5D5FA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11246" y="486205"/>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35">
              <a:extLst>
                <a:ext uri="{FF2B5EF4-FFF2-40B4-BE49-F238E27FC236}">
                  <a16:creationId xmlns:a16="http://schemas.microsoft.com/office/drawing/2014/main" id="{E285B1F0-7213-4DC0-A10E-B02797F53C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53661" y="783521"/>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8">
              <a:extLst>
                <a:ext uri="{FF2B5EF4-FFF2-40B4-BE49-F238E27FC236}">
                  <a16:creationId xmlns:a16="http://schemas.microsoft.com/office/drawing/2014/main" id="{01025D1B-EAF1-4988-939A-476DDB2700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2070" y="2066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06">
              <a:extLst>
                <a:ext uri="{FF2B5EF4-FFF2-40B4-BE49-F238E27FC236}">
                  <a16:creationId xmlns:a16="http://schemas.microsoft.com/office/drawing/2014/main" id="{98AC36B2-A922-481E-8AC6-E0CEBACF4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02007" y="4892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35">
              <a:extLst>
                <a:ext uri="{FF2B5EF4-FFF2-40B4-BE49-F238E27FC236}">
                  <a16:creationId xmlns:a16="http://schemas.microsoft.com/office/drawing/2014/main" id="{86793B47-6F23-4531-B615-2117296482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605580" y="820927"/>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54">
              <a:extLst>
                <a:ext uri="{FF2B5EF4-FFF2-40B4-BE49-F238E27FC236}">
                  <a16:creationId xmlns:a16="http://schemas.microsoft.com/office/drawing/2014/main" id="{E40091B3-76CD-40EF-A893-21701C3A69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013937" y="727248"/>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4">
              <a:extLst>
                <a:ext uri="{FF2B5EF4-FFF2-40B4-BE49-F238E27FC236}">
                  <a16:creationId xmlns:a16="http://schemas.microsoft.com/office/drawing/2014/main" id="{121648B0-1487-40D9-8DAE-916653F526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9500" y="78253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35">
              <a:extLst>
                <a:ext uri="{FF2B5EF4-FFF2-40B4-BE49-F238E27FC236}">
                  <a16:creationId xmlns:a16="http://schemas.microsoft.com/office/drawing/2014/main" id="{B5CF2290-AD1C-4885-917C-498579A14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41841" y="81980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54">
              <a:extLst>
                <a:ext uri="{FF2B5EF4-FFF2-40B4-BE49-F238E27FC236}">
                  <a16:creationId xmlns:a16="http://schemas.microsoft.com/office/drawing/2014/main" id="{F07321C0-AEED-46D0-A0E5-09BD430BC0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38871" y="765768"/>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4">
              <a:extLst>
                <a:ext uri="{FF2B5EF4-FFF2-40B4-BE49-F238E27FC236}">
                  <a16:creationId xmlns:a16="http://schemas.microsoft.com/office/drawing/2014/main" id="{13063EF5-53D0-4CD8-A83E-4089A06CEC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35602" y="77698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35">
              <a:extLst>
                <a:ext uri="{FF2B5EF4-FFF2-40B4-BE49-F238E27FC236}">
                  <a16:creationId xmlns:a16="http://schemas.microsoft.com/office/drawing/2014/main" id="{B2C4E99F-A1C6-4344-BF75-27AFFD091F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3873" y="791357"/>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54">
              <a:extLst>
                <a:ext uri="{FF2B5EF4-FFF2-40B4-BE49-F238E27FC236}">
                  <a16:creationId xmlns:a16="http://schemas.microsoft.com/office/drawing/2014/main" id="{00FF74AE-2593-4F6B-81F5-F590CBDE3A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24638" y="7367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4">
              <a:extLst>
                <a:ext uri="{FF2B5EF4-FFF2-40B4-BE49-F238E27FC236}">
                  <a16:creationId xmlns:a16="http://schemas.microsoft.com/office/drawing/2014/main" id="{0D88C936-973F-4C41-93CD-06ACC3BE0B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853545" y="83106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4">
              <a:extLst>
                <a:ext uri="{FF2B5EF4-FFF2-40B4-BE49-F238E27FC236}">
                  <a16:creationId xmlns:a16="http://schemas.microsoft.com/office/drawing/2014/main" id="{FBB916FA-E2F0-42B2-9568-E0EC975B89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53406" y="76618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84">
              <a:extLst>
                <a:ext uri="{FF2B5EF4-FFF2-40B4-BE49-F238E27FC236}">
                  <a16:creationId xmlns:a16="http://schemas.microsoft.com/office/drawing/2014/main" id="{2EED1F78-EBC1-42E8-B3ED-F3260AE703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240317" y="83914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5" name="Group 84">
            <a:extLst>
              <a:ext uri="{FF2B5EF4-FFF2-40B4-BE49-F238E27FC236}">
                <a16:creationId xmlns:a16="http://schemas.microsoft.com/office/drawing/2014/main" id="{9E420B60-EB39-4544-87CE-09C5D7DE30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24456" y="5884485"/>
            <a:ext cx="4752301" cy="951832"/>
            <a:chOff x="6624456" y="5930493"/>
            <a:chExt cx="4752301" cy="951832"/>
          </a:xfrm>
        </p:grpSpPr>
        <p:sp>
          <p:nvSpPr>
            <p:cNvPr id="86" name="Freeform 8">
              <a:extLst>
                <a:ext uri="{FF2B5EF4-FFF2-40B4-BE49-F238E27FC236}">
                  <a16:creationId xmlns:a16="http://schemas.microsoft.com/office/drawing/2014/main" id="{7E80A177-CE54-47FE-B857-BF477246A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5128" y="674290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25">
              <a:extLst>
                <a:ext uri="{FF2B5EF4-FFF2-40B4-BE49-F238E27FC236}">
                  <a16:creationId xmlns:a16="http://schemas.microsoft.com/office/drawing/2014/main" id="{A198D49F-543D-45A6-8055-BB8E0267A5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1214" y="6481642"/>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31">
              <a:extLst>
                <a:ext uri="{FF2B5EF4-FFF2-40B4-BE49-F238E27FC236}">
                  <a16:creationId xmlns:a16="http://schemas.microsoft.com/office/drawing/2014/main" id="{ECD712F5-F742-47FE-A71E-88165011F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90137" y="6264505"/>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36">
              <a:extLst>
                <a:ext uri="{FF2B5EF4-FFF2-40B4-BE49-F238E27FC236}">
                  <a16:creationId xmlns:a16="http://schemas.microsoft.com/office/drawing/2014/main" id="{42492919-7062-4930-8341-A532F329CE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2949" y="607102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41">
              <a:extLst>
                <a:ext uri="{FF2B5EF4-FFF2-40B4-BE49-F238E27FC236}">
                  <a16:creationId xmlns:a16="http://schemas.microsoft.com/office/drawing/2014/main" id="{5F9DA937-61A8-4E63-B01C-F4A443DDF3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2949" y="63030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49">
              <a:extLst>
                <a:ext uri="{FF2B5EF4-FFF2-40B4-BE49-F238E27FC236}">
                  <a16:creationId xmlns:a16="http://schemas.microsoft.com/office/drawing/2014/main" id="{F5A6C680-A4FC-4262-8A10-BC70695E02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63831" y="653225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70">
              <a:extLst>
                <a:ext uri="{FF2B5EF4-FFF2-40B4-BE49-F238E27FC236}">
                  <a16:creationId xmlns:a16="http://schemas.microsoft.com/office/drawing/2014/main" id="{CD563E08-AB21-4835-A4DF-DDAF94780D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4409" y="627102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5">
              <a:extLst>
                <a:ext uri="{FF2B5EF4-FFF2-40B4-BE49-F238E27FC236}">
                  <a16:creationId xmlns:a16="http://schemas.microsoft.com/office/drawing/2014/main" id="{2A586E34-A7CD-4D99-9717-AABFBC2823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15" y="6458922"/>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87">
              <a:extLst>
                <a:ext uri="{FF2B5EF4-FFF2-40B4-BE49-F238E27FC236}">
                  <a16:creationId xmlns:a16="http://schemas.microsoft.com/office/drawing/2014/main" id="{EF31E361-DA1E-4CE6-98D8-291444CEEC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6681956"/>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17">
              <a:extLst>
                <a:ext uri="{FF2B5EF4-FFF2-40B4-BE49-F238E27FC236}">
                  <a16:creationId xmlns:a16="http://schemas.microsoft.com/office/drawing/2014/main" id="{66829572-6C2D-47A1-A37E-CC2FA7E864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72050" y="602857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18">
              <a:extLst>
                <a:ext uri="{FF2B5EF4-FFF2-40B4-BE49-F238E27FC236}">
                  <a16:creationId xmlns:a16="http://schemas.microsoft.com/office/drawing/2014/main" id="{50DCE6C4-F390-41AE-B5CE-BB2DAF401A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1466" y="6606259"/>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19">
              <a:extLst>
                <a:ext uri="{FF2B5EF4-FFF2-40B4-BE49-F238E27FC236}">
                  <a16:creationId xmlns:a16="http://schemas.microsoft.com/office/drawing/2014/main" id="{B172F65D-71C6-45BA-94E4-377171B6FA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47983" y="6387216"/>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39">
              <a:extLst>
                <a:ext uri="{FF2B5EF4-FFF2-40B4-BE49-F238E27FC236}">
                  <a16:creationId xmlns:a16="http://schemas.microsoft.com/office/drawing/2014/main" id="{A1099F0A-8048-4CBD-9ED0-72CF3432E4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33386" y="6583450"/>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44">
              <a:extLst>
                <a:ext uri="{FF2B5EF4-FFF2-40B4-BE49-F238E27FC236}">
                  <a16:creationId xmlns:a16="http://schemas.microsoft.com/office/drawing/2014/main" id="{C9CAE903-ADB3-4CE4-950E-EE0837F2D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245" y="61112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45">
              <a:extLst>
                <a:ext uri="{FF2B5EF4-FFF2-40B4-BE49-F238E27FC236}">
                  <a16:creationId xmlns:a16="http://schemas.microsoft.com/office/drawing/2014/main" id="{81FA9D8F-DF11-408E-A5F7-94E3C41BD0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2555" y="6322928"/>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8">
              <a:extLst>
                <a:ext uri="{FF2B5EF4-FFF2-40B4-BE49-F238E27FC236}">
                  <a16:creationId xmlns:a16="http://schemas.microsoft.com/office/drawing/2014/main" id="{4A8A749C-9CB9-446B-8CA4-7E77E2EDC7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39098" y="6772684"/>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6">
              <a:extLst>
                <a:ext uri="{FF2B5EF4-FFF2-40B4-BE49-F238E27FC236}">
                  <a16:creationId xmlns:a16="http://schemas.microsoft.com/office/drawing/2014/main" id="{8DCE61AA-D23B-4949-B97D-8107FB4769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8303" y="669747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8">
              <a:extLst>
                <a:ext uri="{FF2B5EF4-FFF2-40B4-BE49-F238E27FC236}">
                  <a16:creationId xmlns:a16="http://schemas.microsoft.com/office/drawing/2014/main" id="{D5734C15-885E-4C4A-BCE2-40EEBC4201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29013" y="67160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25">
              <a:extLst>
                <a:ext uri="{FF2B5EF4-FFF2-40B4-BE49-F238E27FC236}">
                  <a16:creationId xmlns:a16="http://schemas.microsoft.com/office/drawing/2014/main" id="{0DF76958-CCA0-4139-9926-1713899D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45099" y="6447976"/>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31">
              <a:extLst>
                <a:ext uri="{FF2B5EF4-FFF2-40B4-BE49-F238E27FC236}">
                  <a16:creationId xmlns:a16="http://schemas.microsoft.com/office/drawing/2014/main" id="{997EAA8D-E8EB-4B67-BA2D-4CC4C60878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24022" y="623083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41">
              <a:extLst>
                <a:ext uri="{FF2B5EF4-FFF2-40B4-BE49-F238E27FC236}">
                  <a16:creationId xmlns:a16="http://schemas.microsoft.com/office/drawing/2014/main" id="{41C18114-E8E5-4736-9BE6-D4E67C3DF6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26834" y="627619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49">
              <a:extLst>
                <a:ext uri="{FF2B5EF4-FFF2-40B4-BE49-F238E27FC236}">
                  <a16:creationId xmlns:a16="http://schemas.microsoft.com/office/drawing/2014/main" id="{0389C81B-E6D1-4D7D-903B-154945D709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797716" y="6505408"/>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70">
              <a:extLst>
                <a:ext uri="{FF2B5EF4-FFF2-40B4-BE49-F238E27FC236}">
                  <a16:creationId xmlns:a16="http://schemas.microsoft.com/office/drawing/2014/main" id="{D2AB3F76-E9FC-4760-8087-74D9EC6B7A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08294" y="624418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85">
              <a:extLst>
                <a:ext uri="{FF2B5EF4-FFF2-40B4-BE49-F238E27FC236}">
                  <a16:creationId xmlns:a16="http://schemas.microsoft.com/office/drawing/2014/main" id="{BC4AA8F0-169B-4D3A-99B4-B8757EE21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11700" y="643208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87">
              <a:extLst>
                <a:ext uri="{FF2B5EF4-FFF2-40B4-BE49-F238E27FC236}">
                  <a16:creationId xmlns:a16="http://schemas.microsoft.com/office/drawing/2014/main" id="{2E71E590-28E1-4E12-A79C-376650B7B1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499179" y="6655114"/>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3">
              <a:extLst>
                <a:ext uri="{FF2B5EF4-FFF2-40B4-BE49-F238E27FC236}">
                  <a16:creationId xmlns:a16="http://schemas.microsoft.com/office/drawing/2014/main" id="{FB9AB424-39E3-46C5-A19E-DDEE175545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234692" y="67505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17">
              <a:extLst>
                <a:ext uri="{FF2B5EF4-FFF2-40B4-BE49-F238E27FC236}">
                  <a16:creationId xmlns:a16="http://schemas.microsoft.com/office/drawing/2014/main" id="{2ED9F50D-1DF6-4628-AC2C-FB8CAC3D04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05935" y="597443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18">
              <a:extLst>
                <a:ext uri="{FF2B5EF4-FFF2-40B4-BE49-F238E27FC236}">
                  <a16:creationId xmlns:a16="http://schemas.microsoft.com/office/drawing/2014/main" id="{0E070AAF-5102-4318-B35D-13957B198A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195351" y="6552121"/>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19">
              <a:extLst>
                <a:ext uri="{FF2B5EF4-FFF2-40B4-BE49-F238E27FC236}">
                  <a16:creationId xmlns:a16="http://schemas.microsoft.com/office/drawing/2014/main" id="{5436B656-AD36-4B2B-9198-4C370D8F70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182025" y="6283746"/>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39">
              <a:extLst>
                <a:ext uri="{FF2B5EF4-FFF2-40B4-BE49-F238E27FC236}">
                  <a16:creationId xmlns:a16="http://schemas.microsoft.com/office/drawing/2014/main" id="{2071E1E0-F515-47F5-A550-E9ED439385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967271" y="6556608"/>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44">
              <a:extLst>
                <a:ext uri="{FF2B5EF4-FFF2-40B4-BE49-F238E27FC236}">
                  <a16:creationId xmlns:a16="http://schemas.microsoft.com/office/drawing/2014/main" id="{7DCF15B1-1606-4701-8EC0-95112EC8FF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948602" y="5979595"/>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45">
              <a:extLst>
                <a:ext uri="{FF2B5EF4-FFF2-40B4-BE49-F238E27FC236}">
                  <a16:creationId xmlns:a16="http://schemas.microsoft.com/office/drawing/2014/main" id="{8C9C97D2-7D94-41DB-B4EC-4B69B0D509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946440" y="629608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8">
              <a:extLst>
                <a:ext uri="{FF2B5EF4-FFF2-40B4-BE49-F238E27FC236}">
                  <a16:creationId xmlns:a16="http://schemas.microsoft.com/office/drawing/2014/main" id="{65F9D91C-5585-464F-8086-E5ED0ADB5C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972983" y="674584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06">
              <a:extLst>
                <a:ext uri="{FF2B5EF4-FFF2-40B4-BE49-F238E27FC236}">
                  <a16:creationId xmlns:a16="http://schemas.microsoft.com/office/drawing/2014/main" id="{99F6EA4E-7EF3-4B4A-BEA7-0D3D931C0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22188" y="6663813"/>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8">
              <a:extLst>
                <a:ext uri="{FF2B5EF4-FFF2-40B4-BE49-F238E27FC236}">
                  <a16:creationId xmlns:a16="http://schemas.microsoft.com/office/drawing/2014/main" id="{BA526659-F1A4-4042-A108-76CFB3DBD7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478347" y="672697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25">
              <a:extLst>
                <a:ext uri="{FF2B5EF4-FFF2-40B4-BE49-F238E27FC236}">
                  <a16:creationId xmlns:a16="http://schemas.microsoft.com/office/drawing/2014/main" id="{9877EF40-90CB-4799-8572-4F4A5E10AC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713822" y="653640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29">
              <a:extLst>
                <a:ext uri="{FF2B5EF4-FFF2-40B4-BE49-F238E27FC236}">
                  <a16:creationId xmlns:a16="http://schemas.microsoft.com/office/drawing/2014/main" id="{285DA720-E488-4A9B-A140-1F44737ECF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733243" y="6057983"/>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31">
              <a:extLst>
                <a:ext uri="{FF2B5EF4-FFF2-40B4-BE49-F238E27FC236}">
                  <a16:creationId xmlns:a16="http://schemas.microsoft.com/office/drawing/2014/main" id="{D38D4092-51E3-4A36-8175-82F5C85F4F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692683" y="637736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36">
              <a:extLst>
                <a:ext uri="{FF2B5EF4-FFF2-40B4-BE49-F238E27FC236}">
                  <a16:creationId xmlns:a16="http://schemas.microsoft.com/office/drawing/2014/main" id="{6D5B3102-2CB4-4953-9813-30F073A29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495557" y="601806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41">
              <a:extLst>
                <a:ext uri="{FF2B5EF4-FFF2-40B4-BE49-F238E27FC236}">
                  <a16:creationId xmlns:a16="http://schemas.microsoft.com/office/drawing/2014/main" id="{AFCEC11A-95B5-4DF7-A30A-DD051FCDAB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495557" y="625006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49">
              <a:extLst>
                <a:ext uri="{FF2B5EF4-FFF2-40B4-BE49-F238E27FC236}">
                  <a16:creationId xmlns:a16="http://schemas.microsoft.com/office/drawing/2014/main" id="{C37CBD80-4119-4E02-94C4-260BA62B5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466439" y="6479284"/>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70">
              <a:extLst>
                <a:ext uri="{FF2B5EF4-FFF2-40B4-BE49-F238E27FC236}">
                  <a16:creationId xmlns:a16="http://schemas.microsoft.com/office/drawing/2014/main" id="{64EDD805-B615-4022-8A64-4554869C68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177017" y="628484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5">
              <a:extLst>
                <a:ext uri="{FF2B5EF4-FFF2-40B4-BE49-F238E27FC236}">
                  <a16:creationId xmlns:a16="http://schemas.microsoft.com/office/drawing/2014/main" id="{5A8DE9EF-D932-4386-88F7-1D0F5A2E1D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180423" y="647273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87">
              <a:extLst>
                <a:ext uri="{FF2B5EF4-FFF2-40B4-BE49-F238E27FC236}">
                  <a16:creationId xmlns:a16="http://schemas.microsoft.com/office/drawing/2014/main" id="{0439362E-63A9-4091-92AF-0B6203699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167902" y="669577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17">
              <a:extLst>
                <a:ext uri="{FF2B5EF4-FFF2-40B4-BE49-F238E27FC236}">
                  <a16:creationId xmlns:a16="http://schemas.microsoft.com/office/drawing/2014/main" id="{041EAA16-517F-47E9-AB9D-47740608E5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74658" y="601509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18">
              <a:extLst>
                <a:ext uri="{FF2B5EF4-FFF2-40B4-BE49-F238E27FC236}">
                  <a16:creationId xmlns:a16="http://schemas.microsoft.com/office/drawing/2014/main" id="{E0071F9A-C5AF-4EA0-A186-BF24F089D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4074" y="659277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19">
              <a:extLst>
                <a:ext uri="{FF2B5EF4-FFF2-40B4-BE49-F238E27FC236}">
                  <a16:creationId xmlns:a16="http://schemas.microsoft.com/office/drawing/2014/main" id="{8273660E-2FC8-4FED-8D67-CFF1D69A3D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0748" y="632440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39">
              <a:extLst>
                <a:ext uri="{FF2B5EF4-FFF2-40B4-BE49-F238E27FC236}">
                  <a16:creationId xmlns:a16="http://schemas.microsoft.com/office/drawing/2014/main" id="{92B33B56-557D-46CD-89E8-FA7B9BFF7C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5994" y="6563145"/>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44">
              <a:extLst>
                <a:ext uri="{FF2B5EF4-FFF2-40B4-BE49-F238E27FC236}">
                  <a16:creationId xmlns:a16="http://schemas.microsoft.com/office/drawing/2014/main" id="{43EAC14F-C938-4BCE-A1EC-4E31AEC3B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8853" y="6090959"/>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45">
              <a:extLst>
                <a:ext uri="{FF2B5EF4-FFF2-40B4-BE49-F238E27FC236}">
                  <a16:creationId xmlns:a16="http://schemas.microsoft.com/office/drawing/2014/main" id="{5C3C5159-9C8B-4BC2-BDF4-DB4B56DF5D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15163" y="6302623"/>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8">
              <a:extLst>
                <a:ext uri="{FF2B5EF4-FFF2-40B4-BE49-F238E27FC236}">
                  <a16:creationId xmlns:a16="http://schemas.microsoft.com/office/drawing/2014/main" id="{50ECDAAF-E711-4CBA-AD5D-B5A3525892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41706" y="675237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06">
              <a:extLst>
                <a:ext uri="{FF2B5EF4-FFF2-40B4-BE49-F238E27FC236}">
                  <a16:creationId xmlns:a16="http://schemas.microsoft.com/office/drawing/2014/main" id="{ABD3ADE5-C4C8-43BF-A004-1DB4E97675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690911" y="675223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70">
              <a:extLst>
                <a:ext uri="{FF2B5EF4-FFF2-40B4-BE49-F238E27FC236}">
                  <a16:creationId xmlns:a16="http://schemas.microsoft.com/office/drawing/2014/main" id="{E7018D39-07D6-4351-810D-29741E7128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7330" y="6235999"/>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5">
              <a:extLst>
                <a:ext uri="{FF2B5EF4-FFF2-40B4-BE49-F238E27FC236}">
                  <a16:creationId xmlns:a16="http://schemas.microsoft.com/office/drawing/2014/main" id="{45EC1EF3-73E3-46EC-B05F-E68CE16760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0736" y="6423893"/>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87">
              <a:extLst>
                <a:ext uri="{FF2B5EF4-FFF2-40B4-BE49-F238E27FC236}">
                  <a16:creationId xmlns:a16="http://schemas.microsoft.com/office/drawing/2014/main" id="{D455521C-F22B-4367-ACA7-595CC4F42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8215" y="6646927"/>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03">
              <a:extLst>
                <a:ext uri="{FF2B5EF4-FFF2-40B4-BE49-F238E27FC236}">
                  <a16:creationId xmlns:a16="http://schemas.microsoft.com/office/drawing/2014/main" id="{9B228660-6A2E-4C6F-9B6C-D7A7CC69D6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35018" y="611334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17">
              <a:extLst>
                <a:ext uri="{FF2B5EF4-FFF2-40B4-BE49-F238E27FC236}">
                  <a16:creationId xmlns:a16="http://schemas.microsoft.com/office/drawing/2014/main" id="{C20DC9CF-6D6F-44D0-A7C5-3222D6A89A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4971" y="596624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18">
              <a:extLst>
                <a:ext uri="{FF2B5EF4-FFF2-40B4-BE49-F238E27FC236}">
                  <a16:creationId xmlns:a16="http://schemas.microsoft.com/office/drawing/2014/main" id="{78BFEA79-09D0-47A0-8777-82867E0E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4271" y="663936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19">
              <a:extLst>
                <a:ext uri="{FF2B5EF4-FFF2-40B4-BE49-F238E27FC236}">
                  <a16:creationId xmlns:a16="http://schemas.microsoft.com/office/drawing/2014/main" id="{A150377E-0862-45D6-9912-9237A1F85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11378" y="6380732"/>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39">
              <a:extLst>
                <a:ext uri="{FF2B5EF4-FFF2-40B4-BE49-F238E27FC236}">
                  <a16:creationId xmlns:a16="http://schemas.microsoft.com/office/drawing/2014/main" id="{44B0C21D-2951-47F9-88CA-1F4E98538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6307" y="6548421"/>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44">
              <a:extLst>
                <a:ext uri="{FF2B5EF4-FFF2-40B4-BE49-F238E27FC236}">
                  <a16:creationId xmlns:a16="http://schemas.microsoft.com/office/drawing/2014/main" id="{E5B500A1-AF9B-49A1-B6B0-51FC17B841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59166" y="6076235"/>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45">
              <a:extLst>
                <a:ext uri="{FF2B5EF4-FFF2-40B4-BE49-F238E27FC236}">
                  <a16:creationId xmlns:a16="http://schemas.microsoft.com/office/drawing/2014/main" id="{E4D6D63F-DCA7-42C7-A1FF-844F40C50B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75476" y="6287899"/>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8">
              <a:extLst>
                <a:ext uri="{FF2B5EF4-FFF2-40B4-BE49-F238E27FC236}">
                  <a16:creationId xmlns:a16="http://schemas.microsoft.com/office/drawing/2014/main" id="{8697CA0D-22DD-482E-9EBE-5AC02B1C09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02019" y="673765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35">
              <a:extLst>
                <a:ext uri="{FF2B5EF4-FFF2-40B4-BE49-F238E27FC236}">
                  <a16:creationId xmlns:a16="http://schemas.microsoft.com/office/drawing/2014/main" id="{0F638DFA-E3FC-449B-A784-DC4E10846E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11068" y="6040931"/>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54">
              <a:extLst>
                <a:ext uri="{FF2B5EF4-FFF2-40B4-BE49-F238E27FC236}">
                  <a16:creationId xmlns:a16="http://schemas.microsoft.com/office/drawing/2014/main" id="{30C58E92-3C12-4DDC-9E8B-6B8949D3EC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17909" y="594520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84">
              <a:extLst>
                <a:ext uri="{FF2B5EF4-FFF2-40B4-BE49-F238E27FC236}">
                  <a16:creationId xmlns:a16="http://schemas.microsoft.com/office/drawing/2014/main" id="{65C2555C-68ED-4AA1-8EC4-9ED08441E0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117059" y="607518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70">
              <a:extLst>
                <a:ext uri="{FF2B5EF4-FFF2-40B4-BE49-F238E27FC236}">
                  <a16:creationId xmlns:a16="http://schemas.microsoft.com/office/drawing/2014/main" id="{2E89B8BC-4B28-466A-9162-64BABFA94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7349" y="609830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5">
              <a:extLst>
                <a:ext uri="{FF2B5EF4-FFF2-40B4-BE49-F238E27FC236}">
                  <a16:creationId xmlns:a16="http://schemas.microsoft.com/office/drawing/2014/main" id="{CE1C577C-8272-42AD-BA80-547605EE38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212741" y="6096012"/>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38">
              <a:extLst>
                <a:ext uri="{FF2B5EF4-FFF2-40B4-BE49-F238E27FC236}">
                  <a16:creationId xmlns:a16="http://schemas.microsoft.com/office/drawing/2014/main" id="{9D6179B9-63A8-4087-B0D7-442412CBD4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5941" y="6004156"/>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39">
              <a:extLst>
                <a:ext uri="{FF2B5EF4-FFF2-40B4-BE49-F238E27FC236}">
                  <a16:creationId xmlns:a16="http://schemas.microsoft.com/office/drawing/2014/main" id="{CADD67EC-77B7-47BA-9D84-FC526915ED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3951" y="6199762"/>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38">
              <a:extLst>
                <a:ext uri="{FF2B5EF4-FFF2-40B4-BE49-F238E27FC236}">
                  <a16:creationId xmlns:a16="http://schemas.microsoft.com/office/drawing/2014/main" id="{5CFAE0AC-B0B1-4BBD-A3B2-476B343D9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61807" y="606739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39">
              <a:extLst>
                <a:ext uri="{FF2B5EF4-FFF2-40B4-BE49-F238E27FC236}">
                  <a16:creationId xmlns:a16="http://schemas.microsoft.com/office/drawing/2014/main" id="{F33104F7-7254-4522-B3EF-B9391BA9DE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70379" y="597780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38">
              <a:extLst>
                <a:ext uri="{FF2B5EF4-FFF2-40B4-BE49-F238E27FC236}">
                  <a16:creationId xmlns:a16="http://schemas.microsoft.com/office/drawing/2014/main" id="{95F2981E-6FD0-4E2E-9C96-25DDC8ABF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784348" y="608122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39">
              <a:extLst>
                <a:ext uri="{FF2B5EF4-FFF2-40B4-BE49-F238E27FC236}">
                  <a16:creationId xmlns:a16="http://schemas.microsoft.com/office/drawing/2014/main" id="{C4B43AF8-30C3-4D75-9592-EB022861F6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32809" y="604404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61" name="Rectangle 160">
            <a:extLst>
              <a:ext uri="{FF2B5EF4-FFF2-40B4-BE49-F238E27FC236}">
                <a16:creationId xmlns:a16="http://schemas.microsoft.com/office/drawing/2014/main" id="{B4CE0640-B5AC-420F-A979-4701983D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2773" y="871729"/>
            <a:ext cx="7849227" cy="51099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3F653D-531A-414A-B5EF-4444B3F74D76}"/>
              </a:ext>
            </a:extLst>
          </p:cNvPr>
          <p:cNvSpPr>
            <a:spLocks noGrp="1"/>
          </p:cNvSpPr>
          <p:nvPr>
            <p:ph idx="1"/>
          </p:nvPr>
        </p:nvSpPr>
        <p:spPr>
          <a:xfrm>
            <a:off x="5214561" y="1690931"/>
            <a:ext cx="6173327" cy="3503497"/>
          </a:xfrm>
        </p:spPr>
        <p:txBody>
          <a:bodyPr vert="horz" lIns="91440" tIns="45720" rIns="91440" bIns="45720" rtlCol="0">
            <a:normAutofit/>
          </a:bodyPr>
          <a:lstStyle/>
          <a:p>
            <a:pPr>
              <a:lnSpc>
                <a:spcPct val="140000"/>
              </a:lnSpc>
            </a:pPr>
            <a:r>
              <a:rPr lang="en-US" sz="1700"/>
              <a:t>I personally don’t take time to research the news I see because I see so much in a single day that it would kill me with all the information my brain would gain.</a:t>
            </a:r>
          </a:p>
          <a:p>
            <a:pPr>
              <a:lnSpc>
                <a:spcPct val="140000"/>
              </a:lnSpc>
              <a:buClr>
                <a:srgbClr val="C3B2A7"/>
              </a:buClr>
            </a:pPr>
            <a:endParaRPr lang="en-US" sz="1700"/>
          </a:p>
          <a:p>
            <a:pPr>
              <a:lnSpc>
                <a:spcPct val="140000"/>
              </a:lnSpc>
              <a:buClr>
                <a:srgbClr val="C3B2A7"/>
              </a:buClr>
            </a:pPr>
            <a:r>
              <a:rPr lang="en-US" sz="1700"/>
              <a:t>I think people should research the news but only your interested in the topic or in affects you since it would take a long time to look through and fact check everything you see.</a:t>
            </a:r>
          </a:p>
        </p:txBody>
      </p:sp>
    </p:spTree>
    <p:extLst>
      <p:ext uri="{BB962C8B-B14F-4D97-AF65-F5344CB8AC3E}">
        <p14:creationId xmlns:p14="http://schemas.microsoft.com/office/powerpoint/2010/main" val="332706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0" name="Rectangle 159">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6" name="Picture 155" descr="Colour hues of stone in antelope canyon">
            <a:extLst>
              <a:ext uri="{FF2B5EF4-FFF2-40B4-BE49-F238E27FC236}">
                <a16:creationId xmlns:a16="http://schemas.microsoft.com/office/drawing/2014/main" id="{588677D6-24A8-4FC0-A94C-4908DA5F2EBA}"/>
              </a:ext>
            </a:extLst>
          </p:cNvPr>
          <p:cNvPicPr>
            <a:picLocks noChangeAspect="1"/>
          </p:cNvPicPr>
          <p:nvPr/>
        </p:nvPicPr>
        <p:blipFill rotWithShape="1">
          <a:blip r:embed="rId2"/>
          <a:srcRect t="3692" r="-2" b="11981"/>
          <a:stretch/>
        </p:blipFill>
        <p:spPr>
          <a:xfrm>
            <a:off x="-6869" y="5705"/>
            <a:ext cx="12191982" cy="6852295"/>
          </a:xfrm>
          <a:prstGeom prst="rect">
            <a:avLst/>
          </a:prstGeom>
        </p:spPr>
      </p:pic>
      <p:sp>
        <p:nvSpPr>
          <p:cNvPr id="162" name="Rectangle 161">
            <a:extLst>
              <a:ext uri="{FF2B5EF4-FFF2-40B4-BE49-F238E27FC236}">
                <a16:creationId xmlns:a16="http://schemas.microsoft.com/office/drawing/2014/main" id="{646C6347-670A-4289-8E1E-A6D48C2F2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92680" y="4888753"/>
            <a:ext cx="6792885" cy="1969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FB7315-E311-493A-A053-6A6100371A1D}"/>
              </a:ext>
            </a:extLst>
          </p:cNvPr>
          <p:cNvSpPr>
            <a:spLocks noGrp="1"/>
          </p:cNvSpPr>
          <p:nvPr>
            <p:ph type="ctrTitle"/>
          </p:nvPr>
        </p:nvSpPr>
        <p:spPr>
          <a:xfrm>
            <a:off x="2999769" y="5168348"/>
            <a:ext cx="6178707" cy="860885"/>
          </a:xfrm>
        </p:spPr>
        <p:txBody>
          <a:bodyPr>
            <a:normAutofit/>
          </a:bodyPr>
          <a:lstStyle/>
          <a:p>
            <a:r>
              <a:rPr lang="en-US" sz="4000"/>
              <a:t>Section two</a:t>
            </a:r>
          </a:p>
        </p:txBody>
      </p:sp>
      <p:sp>
        <p:nvSpPr>
          <p:cNvPr id="3" name="Subtitle 2">
            <a:extLst>
              <a:ext uri="{FF2B5EF4-FFF2-40B4-BE49-F238E27FC236}">
                <a16:creationId xmlns:a16="http://schemas.microsoft.com/office/drawing/2014/main" id="{6D7BB05D-B199-446D-9633-B271069D61CB}"/>
              </a:ext>
            </a:extLst>
          </p:cNvPr>
          <p:cNvSpPr>
            <a:spLocks noGrp="1"/>
          </p:cNvSpPr>
          <p:nvPr>
            <p:ph type="subTitle" idx="1"/>
          </p:nvPr>
        </p:nvSpPr>
        <p:spPr>
          <a:xfrm>
            <a:off x="3507288" y="6107953"/>
            <a:ext cx="5163669" cy="490071"/>
          </a:xfrm>
        </p:spPr>
        <p:txBody>
          <a:bodyPr>
            <a:normAutofit/>
          </a:bodyPr>
          <a:lstStyle/>
          <a:p>
            <a:endParaRPr lang="en-US"/>
          </a:p>
        </p:txBody>
      </p:sp>
      <p:grpSp>
        <p:nvGrpSpPr>
          <p:cNvPr id="164" name="Group 163">
            <a:extLst>
              <a:ext uri="{FF2B5EF4-FFF2-40B4-BE49-F238E27FC236}">
                <a16:creationId xmlns:a16="http://schemas.microsoft.com/office/drawing/2014/main" id="{145196E9-03A4-438A-B85E-4CEB070DB3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15" y="5315723"/>
            <a:ext cx="2654651" cy="866556"/>
            <a:chOff x="-16915" y="5315723"/>
            <a:chExt cx="2654651" cy="866556"/>
          </a:xfrm>
        </p:grpSpPr>
        <p:sp>
          <p:nvSpPr>
            <p:cNvPr id="165" name="Freeform 10">
              <a:extLst>
                <a:ext uri="{FF2B5EF4-FFF2-40B4-BE49-F238E27FC236}">
                  <a16:creationId xmlns:a16="http://schemas.microsoft.com/office/drawing/2014/main" id="{982DB46C-F13E-4ED7-90F3-47B25A085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797" y="5318621"/>
              <a:ext cx="163660" cy="104334"/>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5">
              <a:extLst>
                <a:ext uri="{FF2B5EF4-FFF2-40B4-BE49-F238E27FC236}">
                  <a16:creationId xmlns:a16="http://schemas.microsoft.com/office/drawing/2014/main" id="{FF698AC9-5CD1-4A7F-8D25-5787F7E8E3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7325" y="5333112"/>
              <a:ext cx="143728" cy="85979"/>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8">
              <a:extLst>
                <a:ext uri="{FF2B5EF4-FFF2-40B4-BE49-F238E27FC236}">
                  <a16:creationId xmlns:a16="http://schemas.microsoft.com/office/drawing/2014/main" id="{580965AB-01A6-476C-8F50-ED23508207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6792" y="5315723"/>
              <a:ext cx="163660" cy="92743"/>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9">
              <a:extLst>
                <a:ext uri="{FF2B5EF4-FFF2-40B4-BE49-F238E27FC236}">
                  <a16:creationId xmlns:a16="http://schemas.microsoft.com/office/drawing/2014/main" id="{E3C0DF2F-3170-4A79-ADAA-4BC015B241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8934" y="5422066"/>
              <a:ext cx="147925" cy="82115"/>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22">
              <a:extLst>
                <a:ext uri="{FF2B5EF4-FFF2-40B4-BE49-F238E27FC236}">
                  <a16:creationId xmlns:a16="http://schemas.microsoft.com/office/drawing/2014/main" id="{631A2BD3-8DA4-49DA-961C-2A84252DD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67612" y="5362095"/>
              <a:ext cx="178347" cy="117858"/>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23">
              <a:extLst>
                <a:ext uri="{FF2B5EF4-FFF2-40B4-BE49-F238E27FC236}">
                  <a16:creationId xmlns:a16="http://schemas.microsoft.com/office/drawing/2014/main" id="{B3462A74-8748-4CC2-A7DC-0F765B7342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4780" y="5365958"/>
              <a:ext cx="159463" cy="96607"/>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26">
              <a:extLst>
                <a:ext uri="{FF2B5EF4-FFF2-40B4-BE49-F238E27FC236}">
                  <a16:creationId xmlns:a16="http://schemas.microsoft.com/office/drawing/2014/main" id="{3FD72CB2-5280-4C42-ABD9-AC2202E756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9687" y="5387211"/>
              <a:ext cx="151070" cy="92743"/>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27">
              <a:extLst>
                <a:ext uri="{FF2B5EF4-FFF2-40B4-BE49-F238E27FC236}">
                  <a16:creationId xmlns:a16="http://schemas.microsoft.com/office/drawing/2014/main" id="{7BB6BA01-F7D6-431B-97F7-2DAD44DF93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14235" y="5387211"/>
              <a:ext cx="155267" cy="111097"/>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28">
              <a:extLst>
                <a:ext uri="{FF2B5EF4-FFF2-40B4-BE49-F238E27FC236}">
                  <a16:creationId xmlns:a16="http://schemas.microsoft.com/office/drawing/2014/main" id="{6CBFA44B-13FA-4E01-8EC8-3C2E03DC7B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38324" y="5419091"/>
              <a:ext cx="151070" cy="82115"/>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30">
              <a:extLst>
                <a:ext uri="{FF2B5EF4-FFF2-40B4-BE49-F238E27FC236}">
                  <a16:creationId xmlns:a16="http://schemas.microsoft.com/office/drawing/2014/main" id="{0B5F8AEE-90EF-4529-B573-77F764D89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29508" y="5437447"/>
              <a:ext cx="11540" cy="676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43">
              <a:extLst>
                <a:ext uri="{FF2B5EF4-FFF2-40B4-BE49-F238E27FC236}">
                  <a16:creationId xmlns:a16="http://schemas.microsoft.com/office/drawing/2014/main" id="{56BAE621-EB8E-4E88-9B1A-F840BFE658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5539" y="5655776"/>
              <a:ext cx="169954" cy="88879"/>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51">
              <a:extLst>
                <a:ext uri="{FF2B5EF4-FFF2-40B4-BE49-F238E27FC236}">
                  <a16:creationId xmlns:a16="http://schemas.microsoft.com/office/drawing/2014/main" id="{14B4DED6-A4BF-4F3B-B1FC-82825676B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4310" y="5695386"/>
              <a:ext cx="136383" cy="107233"/>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52">
              <a:extLst>
                <a:ext uri="{FF2B5EF4-FFF2-40B4-BE49-F238E27FC236}">
                  <a16:creationId xmlns:a16="http://schemas.microsoft.com/office/drawing/2014/main" id="{E93A246E-C93F-4DCB-8EB4-8AE46BC81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8689" y="5702146"/>
              <a:ext cx="140580" cy="96607"/>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53">
              <a:extLst>
                <a:ext uri="{FF2B5EF4-FFF2-40B4-BE49-F238E27FC236}">
                  <a16:creationId xmlns:a16="http://schemas.microsoft.com/office/drawing/2014/main" id="{2D8ABAA9-E978-42EE-9895-4A97F33EA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2878" y="5708910"/>
              <a:ext cx="151070" cy="93707"/>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54">
              <a:extLst>
                <a:ext uri="{FF2B5EF4-FFF2-40B4-BE49-F238E27FC236}">
                  <a16:creationId xmlns:a16="http://schemas.microsoft.com/office/drawing/2014/main" id="{1BDBC350-8F9F-44B7-8860-EE05E4556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6967" y="5706011"/>
              <a:ext cx="159463" cy="124621"/>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5">
              <a:extLst>
                <a:ext uri="{FF2B5EF4-FFF2-40B4-BE49-F238E27FC236}">
                  <a16:creationId xmlns:a16="http://schemas.microsoft.com/office/drawing/2014/main" id="{8CC1825B-07E8-4D9A-99FC-AF22F9D705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63122" y="5712773"/>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7">
              <a:extLst>
                <a:ext uri="{FF2B5EF4-FFF2-40B4-BE49-F238E27FC236}">
                  <a16:creationId xmlns:a16="http://schemas.microsoft.com/office/drawing/2014/main" id="{C48670A5-7175-4E13-BCF9-70B92BFB75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20153" y="5708910"/>
              <a:ext cx="166807" cy="111097"/>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9">
              <a:extLst>
                <a:ext uri="{FF2B5EF4-FFF2-40B4-BE49-F238E27FC236}">
                  <a16:creationId xmlns:a16="http://schemas.microsoft.com/office/drawing/2014/main" id="{F4203D1F-0C38-4CC7-9667-06D9169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2641" y="5752382"/>
              <a:ext cx="146874" cy="92743"/>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60">
              <a:extLst>
                <a:ext uri="{FF2B5EF4-FFF2-40B4-BE49-F238E27FC236}">
                  <a16:creationId xmlns:a16="http://schemas.microsoft.com/office/drawing/2014/main" id="{7C6039CA-A1B7-4086-B035-CF1A0B147A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83476" y="5759145"/>
              <a:ext cx="155267" cy="82115"/>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61">
              <a:extLst>
                <a:ext uri="{FF2B5EF4-FFF2-40B4-BE49-F238E27FC236}">
                  <a16:creationId xmlns:a16="http://schemas.microsoft.com/office/drawing/2014/main" id="{BCF25F37-4F50-4174-88D1-A3A43F614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75125" y="5777501"/>
              <a:ext cx="162611" cy="117858"/>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78">
              <a:extLst>
                <a:ext uri="{FF2B5EF4-FFF2-40B4-BE49-F238E27FC236}">
                  <a16:creationId xmlns:a16="http://schemas.microsoft.com/office/drawing/2014/main" id="{F076F369-289A-4E93-BF39-B4C99E16B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77682" y="5999693"/>
              <a:ext cx="175200" cy="88879"/>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79">
              <a:extLst>
                <a:ext uri="{FF2B5EF4-FFF2-40B4-BE49-F238E27FC236}">
                  <a16:creationId xmlns:a16="http://schemas.microsoft.com/office/drawing/2014/main" id="{F014AE29-4A4C-418D-8D72-233AECCE70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989" y="6002592"/>
              <a:ext cx="146874" cy="82115"/>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80">
              <a:extLst>
                <a:ext uri="{FF2B5EF4-FFF2-40B4-BE49-F238E27FC236}">
                  <a16:creationId xmlns:a16="http://schemas.microsoft.com/office/drawing/2014/main" id="{169B666F-51A1-4D47-851D-BF226C536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41048" y="6010321"/>
              <a:ext cx="147925" cy="78251"/>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81">
              <a:extLst>
                <a:ext uri="{FF2B5EF4-FFF2-40B4-BE49-F238E27FC236}">
                  <a16:creationId xmlns:a16="http://schemas.microsoft.com/office/drawing/2014/main" id="{1D47E7BB-91A2-4C01-848C-7528FB8DC8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25393" y="6033732"/>
              <a:ext cx="166807" cy="107233"/>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82">
              <a:extLst>
                <a:ext uri="{FF2B5EF4-FFF2-40B4-BE49-F238E27FC236}">
                  <a16:creationId xmlns:a16="http://schemas.microsoft.com/office/drawing/2014/main" id="{E8C443E6-6590-4FA5-9143-C734D59DC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09181" y="6017051"/>
              <a:ext cx="152120" cy="82115"/>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3">
              <a:extLst>
                <a:ext uri="{FF2B5EF4-FFF2-40B4-BE49-F238E27FC236}">
                  <a16:creationId xmlns:a16="http://schemas.microsoft.com/office/drawing/2014/main" id="{8AE369CB-90BC-49E0-84E4-E46339759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54774" y="5995829"/>
              <a:ext cx="155267" cy="186450"/>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84">
              <a:extLst>
                <a:ext uri="{FF2B5EF4-FFF2-40B4-BE49-F238E27FC236}">
                  <a16:creationId xmlns:a16="http://schemas.microsoft.com/office/drawing/2014/main" id="{DC1D6E23-7CDE-45A3-B8E0-2C5D1BDE7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53175" y="6023846"/>
              <a:ext cx="155267" cy="104334"/>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86">
              <a:extLst>
                <a:ext uri="{FF2B5EF4-FFF2-40B4-BE49-F238E27FC236}">
                  <a16:creationId xmlns:a16="http://schemas.microsoft.com/office/drawing/2014/main" id="{AF542CA1-45D2-4197-B34E-0A63A758B2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8039" y="5997552"/>
              <a:ext cx="155267" cy="133317"/>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89">
              <a:extLst>
                <a:ext uri="{FF2B5EF4-FFF2-40B4-BE49-F238E27FC236}">
                  <a16:creationId xmlns:a16="http://schemas.microsoft.com/office/drawing/2014/main" id="{5ED5642D-E343-41C8-8FF3-3368A86601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07910" y="6020947"/>
              <a:ext cx="159463" cy="110131"/>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90">
              <a:extLst>
                <a:ext uri="{FF2B5EF4-FFF2-40B4-BE49-F238E27FC236}">
                  <a16:creationId xmlns:a16="http://schemas.microsoft.com/office/drawing/2014/main" id="{BDD03E24-B855-4A54-9C06-9665F8E964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28967" y="6096297"/>
              <a:ext cx="3148" cy="10628"/>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8">
              <a:extLst>
                <a:ext uri="{FF2B5EF4-FFF2-40B4-BE49-F238E27FC236}">
                  <a16:creationId xmlns:a16="http://schemas.microsoft.com/office/drawing/2014/main" id="{4B98C702-29E3-4C5E-AA82-64BAC1F2A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915" y="5717258"/>
              <a:ext cx="155267" cy="104334"/>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97" name="Group 196">
            <a:extLst>
              <a:ext uri="{FF2B5EF4-FFF2-40B4-BE49-F238E27FC236}">
                <a16:creationId xmlns:a16="http://schemas.microsoft.com/office/drawing/2014/main" id="{EDB9709B-28DB-4BE5-9BA0-118925967E7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37993" y="5355502"/>
            <a:ext cx="2606653" cy="855929"/>
            <a:chOff x="9537993" y="5355502"/>
            <a:chExt cx="2606653" cy="855929"/>
          </a:xfrm>
        </p:grpSpPr>
        <p:sp>
          <p:nvSpPr>
            <p:cNvPr id="198" name="Freeform 66">
              <a:extLst>
                <a:ext uri="{FF2B5EF4-FFF2-40B4-BE49-F238E27FC236}">
                  <a16:creationId xmlns:a16="http://schemas.microsoft.com/office/drawing/2014/main" id="{AAA8D351-4D5D-43CA-9EA3-3A209DBA7B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78674" y="5355502"/>
              <a:ext cx="155267" cy="132351"/>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67">
              <a:extLst>
                <a:ext uri="{FF2B5EF4-FFF2-40B4-BE49-F238E27FC236}">
                  <a16:creationId xmlns:a16="http://schemas.microsoft.com/office/drawing/2014/main" id="{AEB482CE-8502-400F-A587-CEA8BF6680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83551" y="5385443"/>
              <a:ext cx="186739" cy="140079"/>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69">
              <a:extLst>
                <a:ext uri="{FF2B5EF4-FFF2-40B4-BE49-F238E27FC236}">
                  <a16:creationId xmlns:a16="http://schemas.microsoft.com/office/drawing/2014/main" id="{B86FDE7E-057E-44EF-9209-38C5CD45C1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4946" y="5363231"/>
              <a:ext cx="171003" cy="132351"/>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70">
              <a:extLst>
                <a:ext uri="{FF2B5EF4-FFF2-40B4-BE49-F238E27FC236}">
                  <a16:creationId xmlns:a16="http://schemas.microsoft.com/office/drawing/2014/main" id="{9DAEC7B8-1258-418C-8918-40304A03F2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92104" y="5434720"/>
              <a:ext cx="155267" cy="89843"/>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71">
              <a:extLst>
                <a:ext uri="{FF2B5EF4-FFF2-40B4-BE49-F238E27FC236}">
                  <a16:creationId xmlns:a16="http://schemas.microsoft.com/office/drawing/2014/main" id="{7B3E59D7-9F28-4FEB-8725-3474C434C1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83877" y="5369993"/>
              <a:ext cx="155267" cy="107233"/>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72">
              <a:extLst>
                <a:ext uri="{FF2B5EF4-FFF2-40B4-BE49-F238E27FC236}">
                  <a16:creationId xmlns:a16="http://schemas.microsoft.com/office/drawing/2014/main" id="{FB6EF793-0487-49E6-ACD6-A61029C0A8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5307" y="5373856"/>
              <a:ext cx="155267" cy="107233"/>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74">
              <a:extLst>
                <a:ext uri="{FF2B5EF4-FFF2-40B4-BE49-F238E27FC236}">
                  <a16:creationId xmlns:a16="http://schemas.microsoft.com/office/drawing/2014/main" id="{DDB8BBFA-C9D7-4F60-A252-7ED1743E47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8846" y="5384484"/>
              <a:ext cx="162611" cy="142976"/>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85">
              <a:extLst>
                <a:ext uri="{FF2B5EF4-FFF2-40B4-BE49-F238E27FC236}">
                  <a16:creationId xmlns:a16="http://schemas.microsoft.com/office/drawing/2014/main" id="{A0FF6E41-0C56-4070-B2E2-2B584C5785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29202" y="5420227"/>
              <a:ext cx="151070" cy="114961"/>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87">
              <a:extLst>
                <a:ext uri="{FF2B5EF4-FFF2-40B4-BE49-F238E27FC236}">
                  <a16:creationId xmlns:a16="http://schemas.microsoft.com/office/drawing/2014/main" id="{BF2AC548-3795-4AF1-B887-1983F7F8A9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85183" y="5434718"/>
              <a:ext cx="159463" cy="107233"/>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88">
              <a:extLst>
                <a:ext uri="{FF2B5EF4-FFF2-40B4-BE49-F238E27FC236}">
                  <a16:creationId xmlns:a16="http://schemas.microsoft.com/office/drawing/2014/main" id="{2BDFC7FA-5D85-4F31-B712-6E0C0D7B04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2576" y="5441480"/>
              <a:ext cx="7345" cy="77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94">
              <a:extLst>
                <a:ext uri="{FF2B5EF4-FFF2-40B4-BE49-F238E27FC236}">
                  <a16:creationId xmlns:a16="http://schemas.microsoft.com/office/drawing/2014/main" id="{DD1464FA-ADAE-4DB6-A9A6-A809763A3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62936" y="5682029"/>
              <a:ext cx="163660" cy="121724"/>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97">
              <a:extLst>
                <a:ext uri="{FF2B5EF4-FFF2-40B4-BE49-F238E27FC236}">
                  <a16:creationId xmlns:a16="http://schemas.microsoft.com/office/drawing/2014/main" id="{A247191C-2FEA-4AA3-9B1B-4F1602D26A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52697" y="5695554"/>
              <a:ext cx="225557" cy="143944"/>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01">
              <a:extLst>
                <a:ext uri="{FF2B5EF4-FFF2-40B4-BE49-F238E27FC236}">
                  <a16:creationId xmlns:a16="http://schemas.microsoft.com/office/drawing/2014/main" id="{0D1F9B54-5650-4ADE-8769-818D5AD39D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36668" y="5703284"/>
              <a:ext cx="163660" cy="96607"/>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02">
              <a:extLst>
                <a:ext uri="{FF2B5EF4-FFF2-40B4-BE49-F238E27FC236}">
                  <a16:creationId xmlns:a16="http://schemas.microsoft.com/office/drawing/2014/main" id="{1208F64B-D1E2-4308-A921-2791E4D902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20679" y="5707148"/>
              <a:ext cx="143728" cy="117858"/>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03">
              <a:extLst>
                <a:ext uri="{FF2B5EF4-FFF2-40B4-BE49-F238E27FC236}">
                  <a16:creationId xmlns:a16="http://schemas.microsoft.com/office/drawing/2014/main" id="{DD5592E3-A816-49FE-824E-AF5845C511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31215" y="5713909"/>
              <a:ext cx="166807" cy="121724"/>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13">
              <a:extLst>
                <a:ext uri="{FF2B5EF4-FFF2-40B4-BE49-F238E27FC236}">
                  <a16:creationId xmlns:a16="http://schemas.microsoft.com/office/drawing/2014/main" id="{048AF30C-3E40-4065-A7E2-A78D26B059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73344" y="5768007"/>
              <a:ext cx="11540" cy="10628"/>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17">
              <a:extLst>
                <a:ext uri="{FF2B5EF4-FFF2-40B4-BE49-F238E27FC236}">
                  <a16:creationId xmlns:a16="http://schemas.microsoft.com/office/drawing/2014/main" id="{C126D247-0C11-4EAB-BE52-A4D807955C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4651" y="5789263"/>
              <a:ext cx="8392" cy="676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118">
              <a:extLst>
                <a:ext uri="{FF2B5EF4-FFF2-40B4-BE49-F238E27FC236}">
                  <a16:creationId xmlns:a16="http://schemas.microsoft.com/office/drawing/2014/main" id="{A15D480B-DA3E-4F00-BDEA-52E018D2CE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68732" y="5793126"/>
              <a:ext cx="155267" cy="113994"/>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119">
              <a:extLst>
                <a:ext uri="{FF2B5EF4-FFF2-40B4-BE49-F238E27FC236}">
                  <a16:creationId xmlns:a16="http://schemas.microsoft.com/office/drawing/2014/main" id="{171F133F-A692-4513-A861-47BDCCC8F6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85475" y="5778637"/>
              <a:ext cx="151070" cy="178722"/>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129">
              <a:extLst>
                <a:ext uri="{FF2B5EF4-FFF2-40B4-BE49-F238E27FC236}">
                  <a16:creationId xmlns:a16="http://schemas.microsoft.com/office/drawing/2014/main" id="{E160D945-C924-441B-827A-C27206D1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856939" y="6016316"/>
              <a:ext cx="175200" cy="129453"/>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136">
              <a:extLst>
                <a:ext uri="{FF2B5EF4-FFF2-40B4-BE49-F238E27FC236}">
                  <a16:creationId xmlns:a16="http://schemas.microsoft.com/office/drawing/2014/main" id="{CE529D6B-DA12-4C21-8816-B7C0655DCA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66127" y="6053962"/>
              <a:ext cx="151070" cy="82115"/>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137">
              <a:extLst>
                <a:ext uri="{FF2B5EF4-FFF2-40B4-BE49-F238E27FC236}">
                  <a16:creationId xmlns:a16="http://schemas.microsoft.com/office/drawing/2014/main" id="{8BD20D1C-AFD2-46C5-B874-E1E6575AB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75525" y="6056651"/>
              <a:ext cx="151070" cy="111097"/>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138">
              <a:extLst>
                <a:ext uri="{FF2B5EF4-FFF2-40B4-BE49-F238E27FC236}">
                  <a16:creationId xmlns:a16="http://schemas.microsoft.com/office/drawing/2014/main" id="{1553F3A5-DAE1-4BE4-A62C-DC0B2B0765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06254" y="6033198"/>
              <a:ext cx="139530" cy="93707"/>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39">
              <a:extLst>
                <a:ext uri="{FF2B5EF4-FFF2-40B4-BE49-F238E27FC236}">
                  <a16:creationId xmlns:a16="http://schemas.microsoft.com/office/drawing/2014/main" id="{7248432C-E709-4AB9-B196-B17BABF546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68732" y="6068454"/>
              <a:ext cx="155267" cy="103369"/>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142">
              <a:extLst>
                <a:ext uri="{FF2B5EF4-FFF2-40B4-BE49-F238E27FC236}">
                  <a16:creationId xmlns:a16="http://schemas.microsoft.com/office/drawing/2014/main" id="{87579DF1-0CD1-48D7-9B6C-2B437C7B00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71579" y="6104198"/>
              <a:ext cx="4197" cy="676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143">
              <a:extLst>
                <a:ext uri="{FF2B5EF4-FFF2-40B4-BE49-F238E27FC236}">
                  <a16:creationId xmlns:a16="http://schemas.microsoft.com/office/drawing/2014/main" id="{51C5165A-A8BD-4E8A-BB51-96ADB4E0CF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43088" y="6079948"/>
              <a:ext cx="143728" cy="92743"/>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144">
              <a:extLst>
                <a:ext uri="{FF2B5EF4-FFF2-40B4-BE49-F238E27FC236}">
                  <a16:creationId xmlns:a16="http://schemas.microsoft.com/office/drawing/2014/main" id="{3318A639-15FE-47E4-883D-24F0DAF6B4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05366" y="6104198"/>
              <a:ext cx="167855" cy="107233"/>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145">
              <a:extLst>
                <a:ext uri="{FF2B5EF4-FFF2-40B4-BE49-F238E27FC236}">
                  <a16:creationId xmlns:a16="http://schemas.microsoft.com/office/drawing/2014/main" id="{B03EC112-0D5C-48DA-93EE-940B74A624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54002" y="6110961"/>
              <a:ext cx="143728" cy="79216"/>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20">
              <a:extLst>
                <a:ext uri="{FF2B5EF4-FFF2-40B4-BE49-F238E27FC236}">
                  <a16:creationId xmlns:a16="http://schemas.microsoft.com/office/drawing/2014/main" id="{69010010-E67A-4065-8312-BE392BB1C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537993" y="5690234"/>
              <a:ext cx="152120" cy="92743"/>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56">
              <a:extLst>
                <a:ext uri="{FF2B5EF4-FFF2-40B4-BE49-F238E27FC236}">
                  <a16:creationId xmlns:a16="http://schemas.microsoft.com/office/drawing/2014/main" id="{E208343E-229A-4E39-AF3B-DAE8625D5E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39599" y="6052029"/>
              <a:ext cx="152120" cy="85979"/>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80473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C275-EB8A-42E0-A2AE-3B4D268EDDC2}"/>
              </a:ext>
            </a:extLst>
          </p:cNvPr>
          <p:cNvSpPr>
            <a:spLocks noGrp="1"/>
          </p:cNvSpPr>
          <p:nvPr>
            <p:ph type="title"/>
          </p:nvPr>
        </p:nvSpPr>
        <p:spPr/>
        <p:txBody>
          <a:bodyPr/>
          <a:lstStyle/>
          <a:p>
            <a:r>
              <a:rPr lang="en-US" dirty="0">
                <a:ea typeface="+mj-lt"/>
                <a:cs typeface="+mj-lt"/>
              </a:rPr>
              <a:t>What value do you get from online social interactions? </a:t>
            </a:r>
            <a:endParaRPr lang="en-US"/>
          </a:p>
        </p:txBody>
      </p:sp>
      <p:sp>
        <p:nvSpPr>
          <p:cNvPr id="3" name="Content Placeholder 2">
            <a:extLst>
              <a:ext uri="{FF2B5EF4-FFF2-40B4-BE49-F238E27FC236}">
                <a16:creationId xmlns:a16="http://schemas.microsoft.com/office/drawing/2014/main" id="{BE48A1F4-A62F-4019-BDE6-0521F9C19047}"/>
              </a:ext>
            </a:extLst>
          </p:cNvPr>
          <p:cNvSpPr>
            <a:spLocks noGrp="1"/>
          </p:cNvSpPr>
          <p:nvPr>
            <p:ph idx="1"/>
          </p:nvPr>
        </p:nvSpPr>
        <p:spPr/>
        <p:txBody>
          <a:bodyPr vert="horz" lIns="91440" tIns="45720" rIns="91440" bIns="45720" rtlCol="0" anchor="t">
            <a:normAutofit/>
          </a:bodyPr>
          <a:lstStyle/>
          <a:p>
            <a:r>
              <a:rPr lang="en-US" dirty="0"/>
              <a:t>The value you get from online is likes. Shares and comments on your post witch for people that post a lot is gratifying feeling for them.</a:t>
            </a:r>
          </a:p>
          <a:p>
            <a:pPr>
              <a:buClr>
                <a:srgbClr val="C3B2A7"/>
              </a:buClr>
            </a:pPr>
            <a:endParaRPr lang="en-US" dirty="0"/>
          </a:p>
          <a:p>
            <a:pPr>
              <a:buClr>
                <a:srgbClr val="C3B2A7"/>
              </a:buClr>
            </a:pPr>
            <a:r>
              <a:rPr lang="en-US" dirty="0"/>
              <a:t>Another values from being online is interanion with many people from video </a:t>
            </a:r>
            <a:r>
              <a:rPr lang="en-US"/>
              <a:t>games, comment sections and friends. You can learn to make a cake but mostly memes.</a:t>
            </a:r>
          </a:p>
        </p:txBody>
      </p:sp>
    </p:spTree>
    <p:extLst>
      <p:ext uri="{BB962C8B-B14F-4D97-AF65-F5344CB8AC3E}">
        <p14:creationId xmlns:p14="http://schemas.microsoft.com/office/powerpoint/2010/main" val="4118113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F4A234-29BA-4B70-BFC0-64FBB64F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FC748F-C359-4E38-BC37-8DCD9F0CB174}"/>
              </a:ext>
            </a:extLst>
          </p:cNvPr>
          <p:cNvSpPr>
            <a:spLocks noGrp="1"/>
          </p:cNvSpPr>
          <p:nvPr>
            <p:ph type="title"/>
          </p:nvPr>
        </p:nvSpPr>
        <p:spPr>
          <a:xfrm>
            <a:off x="1422399" y="701749"/>
            <a:ext cx="9343065" cy="999460"/>
          </a:xfrm>
        </p:spPr>
        <p:txBody>
          <a:bodyPr>
            <a:normAutofit/>
          </a:bodyPr>
          <a:lstStyle/>
          <a:p>
            <a:pPr algn="ctr">
              <a:lnSpc>
                <a:spcPct val="90000"/>
              </a:lnSpc>
            </a:pPr>
            <a:r>
              <a:rPr lang="en-US" sz="3100">
                <a:ea typeface="+mj-lt"/>
                <a:cs typeface="+mj-lt"/>
              </a:rPr>
              <a:t>How is social media and social capital helping to form youth culture?</a:t>
            </a:r>
            <a:endParaRPr lang="en-US" sz="3100"/>
          </a:p>
        </p:txBody>
      </p:sp>
      <p:sp>
        <p:nvSpPr>
          <p:cNvPr id="11" name="Rectangle 10">
            <a:extLst>
              <a:ext uri="{FF2B5EF4-FFF2-40B4-BE49-F238E27FC236}">
                <a16:creationId xmlns:a16="http://schemas.microsoft.com/office/drawing/2014/main" id="{CDA16EB2-8F47-4759-A206-DA4D0FF38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901"/>
            <a:ext cx="12192000" cy="49911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A375848-F9EE-482B-968B-FB5C369AE12C}"/>
              </a:ext>
            </a:extLst>
          </p:cNvPr>
          <p:cNvGraphicFramePr>
            <a:graphicFrameLocks noGrp="1"/>
          </p:cNvGraphicFramePr>
          <p:nvPr>
            <p:ph idx="1"/>
            <p:extLst>
              <p:ext uri="{D42A27DB-BD31-4B8C-83A1-F6EECF244321}">
                <p14:modId xmlns:p14="http://schemas.microsoft.com/office/powerpoint/2010/main" val="559860309"/>
              </p:ext>
            </p:extLst>
          </p:nvPr>
        </p:nvGraphicFramePr>
        <p:xfrm>
          <a:off x="571500" y="2372659"/>
          <a:ext cx="11049000" cy="3901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3028800"/>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BohemianVTI</vt:lpstr>
      <vt:lpstr>My digital learning</vt:lpstr>
      <vt:lpstr>Where things are</vt:lpstr>
      <vt:lpstr>Section one</vt:lpstr>
      <vt:lpstr>How have social media platforms changed the way we consume and understand information?</vt:lpstr>
      <vt:lpstr> How have social media platforms changed the way we consume and understand information? </vt:lpstr>
      <vt:lpstr>When you see or read “news” on social media, do you take time to research the story further? </vt:lpstr>
      <vt:lpstr>Section two</vt:lpstr>
      <vt:lpstr>What value do you get from online social interactions? </vt:lpstr>
      <vt:lpstr>How is social media and social capital helping to form youth culture?</vt:lpstr>
      <vt:lpstr>When you post online do you consider how the post may be seen by others? What it may say about you? Or how that post may be seen in the future? </vt:lpstr>
      <vt:lpstr>Section three</vt:lpstr>
      <vt:lpstr>Do you see any similarities between the world presented in this video and the world you live in? </vt:lpstr>
      <vt:lpstr>How does the main character gain and lose points? Why are these points important to her? </vt:lpstr>
      <vt:lpstr>What value might be derived from this type of social interaction? </vt:lpstr>
      <vt:lpstr>How are social interactions changed in the world of these clip?  </vt:lpstr>
      <vt:lpstr>Section four</vt:lpstr>
      <vt:lpstr>How did you tell the difference between facts and interpretations, opinions and judgements?</vt:lpstr>
      <vt:lpstr>How did you analyze evidence from different perspectives? </vt:lpstr>
      <vt:lpstr>The end</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438</cp:revision>
  <dcterms:created xsi:type="dcterms:W3CDTF">2021-03-03T09:11:16Z</dcterms:created>
  <dcterms:modified xsi:type="dcterms:W3CDTF">2021-03-03T23:56:04Z</dcterms:modified>
</cp:coreProperties>
</file>