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A9FFA-D95F-4AEC-8FCC-0ACC6CD163DB}" v="332" dt="2021-05-20T01:38:49.001"/>
    <p1510:client id="{955152FE-B65B-CF75-5152-5CAECDB6D1BC}" v="84" dt="2021-05-21T01:17:34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7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81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869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34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7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0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9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1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4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3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3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5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4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0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6" Type="http://schemas.openxmlformats.org/officeDocument/2006/relationships/image" Target="../media/image13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4.png"/><Relationship Id="rId5" Type="http://schemas.microsoft.com/office/2007/relationships/media" Target="../media/media3.m4a"/><Relationship Id="rId15" Type="http://schemas.openxmlformats.org/officeDocument/2006/relationships/image" Target="../media/image12.jpeg"/><Relationship Id="rId10" Type="http://schemas.openxmlformats.org/officeDocument/2006/relationships/image" Target="../media/image6.jpe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14.png"/><Relationship Id="rId5" Type="http://schemas.microsoft.com/office/2007/relationships/media" Target="../media/media7.m4a"/><Relationship Id="rId10" Type="http://schemas.openxmlformats.org/officeDocument/2006/relationships/image" Target="../media/image6.jpe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15.png"/><Relationship Id="rId5" Type="http://schemas.microsoft.com/office/2007/relationships/media" Target="../media/media11.m4a"/><Relationship Id="rId10" Type="http://schemas.openxmlformats.org/officeDocument/2006/relationships/image" Target="../media/image6.jpe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5E0A2-ECDD-46FF-9D61-322EF2058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05" b="5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335" y="3496574"/>
            <a:ext cx="6436104" cy="1052422"/>
          </a:xfrm>
        </p:spPr>
        <p:txBody>
          <a:bodyPr>
            <a:normAutofit/>
          </a:bodyPr>
          <a:lstStyle/>
          <a:p>
            <a:pPr algn="l"/>
            <a:r>
              <a:rPr lang="en-US" sz="4400">
                <a:cs typeface="Calibri Light"/>
              </a:rPr>
              <a:t>My Digital portfolio </a:t>
            </a:r>
            <a:endParaRPr lang="en-US" sz="4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335" y="4548996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62B44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By Carlito, Lopez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cil Crayons on a blue background">
            <a:extLst>
              <a:ext uri="{FF2B5EF4-FFF2-40B4-BE49-F238E27FC236}">
                <a16:creationId xmlns:a16="http://schemas.microsoft.com/office/drawing/2014/main" id="{B44B0DA1-6501-42AF-984F-351C7FB4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 flipH="1"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6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1EC15-0665-423B-A7B0-B5777F83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en-US" sz="2400" b="1" cap="all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ea typeface="+mj-lt"/>
                <a:cs typeface="+mj-lt"/>
              </a:rPr>
              <a:t>SLIDES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DDF5D-0C27-4995-AB46-14871D4A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 marL="494665" indent="-457200">
              <a:buAutoNum type="arabicParenR"/>
            </a:pPr>
            <a:r>
              <a:rPr lang="en-US" sz="16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Introduction</a:t>
            </a:r>
          </a:p>
          <a:p>
            <a:pPr marL="494665" indent="-457200">
              <a:buAutoNum type="arabicParenR"/>
            </a:pPr>
            <a:r>
              <a:rPr lang="en-US" sz="16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Slides</a:t>
            </a:r>
          </a:p>
          <a:p>
            <a:pPr marL="494665" indent="-457200">
              <a:buAutoNum type="arabicParenR"/>
            </a:pPr>
            <a:r>
              <a:rPr lang="en-US" sz="16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Social's project</a:t>
            </a:r>
          </a:p>
          <a:p>
            <a:pPr marL="494665" indent="-457200">
              <a:buAutoNum type="arabicParenR"/>
            </a:pPr>
            <a:r>
              <a:rPr lang="en-US" sz="16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Physical education log</a:t>
            </a:r>
          </a:p>
          <a:p>
            <a:pPr marL="494665" indent="-457200">
              <a:buAutoNum type="arabicParenR"/>
            </a:pPr>
            <a:r>
              <a:rPr lang="en-US" sz="16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Learned to cook</a:t>
            </a:r>
          </a:p>
          <a:p>
            <a:pPr marL="494665" indent="-457200">
              <a:buAutoNum type="arabicParenR"/>
            </a:pPr>
            <a:endParaRPr lang="en-US" sz="160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969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744A-0D1D-42BA-AE55-B4A064C1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213" y="4109654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Social project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6253E7-65E8-4CFA-9503-31AA96B77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5" name="Picture 5" descr="Text, Word, letter&#10;&#10;Description automatically generated">
            <a:extLst>
              <a:ext uri="{FF2B5EF4-FFF2-40B4-BE49-F238E27FC236}">
                <a16:creationId xmlns:a16="http://schemas.microsoft.com/office/drawing/2014/main" id="{A6B7D35F-9EE0-4500-A7A3-28CE8E3FCA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915" b="3"/>
          <a:stretch/>
        </p:blipFill>
        <p:spPr>
          <a:xfrm>
            <a:off x="20" y="-6"/>
            <a:ext cx="3044932" cy="4220682"/>
          </a:xfrm>
          <a:prstGeom prst="rect">
            <a:avLst/>
          </a:prstGeom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2F5B179F-B3EE-42B3-B24F-13934F304B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858" b="3"/>
          <a:stretch/>
        </p:blipFill>
        <p:spPr>
          <a:xfrm>
            <a:off x="3044952" y="10"/>
            <a:ext cx="3111307" cy="4220666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7BA1B9D8-69B0-46E6-A2F0-8D3D538E853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7806" b="3"/>
          <a:stretch/>
        </p:blipFill>
        <p:spPr>
          <a:xfrm>
            <a:off x="9147048" y="5"/>
            <a:ext cx="3044952" cy="4220681"/>
          </a:xfrm>
          <a:prstGeom prst="rect">
            <a:avLst/>
          </a:prstGeom>
        </p:spPr>
      </p:pic>
      <p:pic>
        <p:nvPicPr>
          <p:cNvPr id="4" name="Picture 3" descr="Blue and orange Colour Powder background">
            <a:extLst>
              <a:ext uri="{FF2B5EF4-FFF2-40B4-BE49-F238E27FC236}">
                <a16:creationId xmlns:a16="http://schemas.microsoft.com/office/drawing/2014/main" id="{E97B929C-C992-4535-A6FC-EF3DFE44B8D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81" r="45364" b="2"/>
          <a:stretch/>
        </p:blipFill>
        <p:spPr>
          <a:xfrm>
            <a:off x="6156260" y="10"/>
            <a:ext cx="3044952" cy="4220666"/>
          </a:xfrm>
          <a:prstGeom prst="rect">
            <a:avLst/>
          </a:prstGeom>
        </p:spPr>
      </p:pic>
      <p:pic>
        <p:nvPicPr>
          <p:cNvPr id="7" name="socials one">
            <a:hlinkClick r:id="" action="ppaction://media"/>
            <a:extLst>
              <a:ext uri="{FF2B5EF4-FFF2-40B4-BE49-F238E27FC236}">
                <a16:creationId xmlns:a16="http://schemas.microsoft.com/office/drawing/2014/main" id="{841FC2A4-346B-4E62-A4BB-B396AE698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4382" y="5132161"/>
            <a:ext cx="730250" cy="730250"/>
          </a:xfrm>
          <a:prstGeom prst="rect">
            <a:avLst/>
          </a:prstGeom>
        </p:spPr>
      </p:pic>
      <p:pic>
        <p:nvPicPr>
          <p:cNvPr id="8" name="socials teo">
            <a:hlinkClick r:id="" action="ppaction://media"/>
            <a:extLst>
              <a:ext uri="{FF2B5EF4-FFF2-40B4-BE49-F238E27FC236}">
                <a16:creationId xmlns:a16="http://schemas.microsoft.com/office/drawing/2014/main" id="{F517FEE6-083D-4498-B627-E93738FC84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0408" y="5132161"/>
            <a:ext cx="730250" cy="730250"/>
          </a:xfrm>
          <a:prstGeom prst="rect">
            <a:avLst/>
          </a:prstGeom>
        </p:spPr>
      </p:pic>
      <p:pic>
        <p:nvPicPr>
          <p:cNvPr id="9" name="socials three">
            <a:hlinkClick r:id="" action="ppaction://media"/>
            <a:extLst>
              <a:ext uri="{FF2B5EF4-FFF2-40B4-BE49-F238E27FC236}">
                <a16:creationId xmlns:a16="http://schemas.microsoft.com/office/drawing/2014/main" id="{86AA0CB1-EEB2-43C5-BBB3-BCBE20D619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12174" y="5132161"/>
            <a:ext cx="730250" cy="730250"/>
          </a:xfrm>
          <a:prstGeom prst="rect">
            <a:avLst/>
          </a:prstGeom>
        </p:spPr>
      </p:pic>
      <p:pic>
        <p:nvPicPr>
          <p:cNvPr id="10" name="socials four">
            <a:hlinkClick r:id="" action="ppaction://media"/>
            <a:extLst>
              <a:ext uri="{FF2B5EF4-FFF2-40B4-BE49-F238E27FC236}">
                <a16:creationId xmlns:a16="http://schemas.microsoft.com/office/drawing/2014/main" id="{D26357B9-6A2F-4FE8-A174-6B81EBE32A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19550" y="513216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90B67-F3B5-4F4B-A348-638C3FE2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P.E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alendar&#10;&#10;Description automatically generated">
            <a:extLst>
              <a:ext uri="{FF2B5EF4-FFF2-40B4-BE49-F238E27FC236}">
                <a16:creationId xmlns:a16="http://schemas.microsoft.com/office/drawing/2014/main" id="{94A7D4BC-6171-414F-BE47-5150C4D8C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4315" y="771750"/>
            <a:ext cx="6197668" cy="5314500"/>
          </a:xfrm>
          <a:prstGeom prst="rect">
            <a:avLst/>
          </a:prstGeom>
        </p:spPr>
      </p:pic>
      <p:pic>
        <p:nvPicPr>
          <p:cNvPr id="4" name="pe one">
            <a:hlinkClick r:id="" action="ppaction://media"/>
            <a:extLst>
              <a:ext uri="{FF2B5EF4-FFF2-40B4-BE49-F238E27FC236}">
                <a16:creationId xmlns:a16="http://schemas.microsoft.com/office/drawing/2014/main" id="{465B6CF5-5198-44A3-9607-E042E5CB9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5836" y="471096"/>
            <a:ext cx="730250" cy="730250"/>
          </a:xfrm>
          <a:prstGeom prst="rect">
            <a:avLst/>
          </a:prstGeom>
        </p:spPr>
      </p:pic>
      <p:pic>
        <p:nvPicPr>
          <p:cNvPr id="7" name="pe two">
            <a:hlinkClick r:id="" action="ppaction://media"/>
            <a:extLst>
              <a:ext uri="{FF2B5EF4-FFF2-40B4-BE49-F238E27FC236}">
                <a16:creationId xmlns:a16="http://schemas.microsoft.com/office/drawing/2014/main" id="{9397B4DC-B382-4F69-964E-90AA3FCCE6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4148" y="471096"/>
            <a:ext cx="730250" cy="730250"/>
          </a:xfrm>
          <a:prstGeom prst="rect">
            <a:avLst/>
          </a:prstGeom>
        </p:spPr>
      </p:pic>
      <p:pic>
        <p:nvPicPr>
          <p:cNvPr id="8" name="pe three">
            <a:hlinkClick r:id="" action="ppaction://media"/>
            <a:extLst>
              <a:ext uri="{FF2B5EF4-FFF2-40B4-BE49-F238E27FC236}">
                <a16:creationId xmlns:a16="http://schemas.microsoft.com/office/drawing/2014/main" id="{8F7A8B4C-6833-43EB-AEDD-E24C69937F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5836" y="2707615"/>
            <a:ext cx="730250" cy="730250"/>
          </a:xfrm>
          <a:prstGeom prst="rect">
            <a:avLst/>
          </a:prstGeom>
        </p:spPr>
      </p:pic>
      <p:pic>
        <p:nvPicPr>
          <p:cNvPr id="9" name="pe four">
            <a:hlinkClick r:id="" action="ppaction://media"/>
            <a:extLst>
              <a:ext uri="{FF2B5EF4-FFF2-40B4-BE49-F238E27FC236}">
                <a16:creationId xmlns:a16="http://schemas.microsoft.com/office/drawing/2014/main" id="{CD9A7F68-1160-42B4-AD4D-D96297B849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4148" y="270761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D6348-3FAE-4D48-9AB1-CDA224D8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cooking</a:t>
            </a:r>
          </a:p>
        </p:txBody>
      </p:sp>
      <p:pic>
        <p:nvPicPr>
          <p:cNvPr id="3" name="Picture 3" descr="A picture containing indoor, several, different, dish&#10;&#10;Description automatically generated">
            <a:extLst>
              <a:ext uri="{FF2B5EF4-FFF2-40B4-BE49-F238E27FC236}">
                <a16:creationId xmlns:a16="http://schemas.microsoft.com/office/drawing/2014/main" id="{567D575D-239B-4294-84AF-400ECAB20A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746" r="9615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4" name="cooking one">
            <a:hlinkClick r:id="" action="ppaction://media"/>
            <a:extLst>
              <a:ext uri="{FF2B5EF4-FFF2-40B4-BE49-F238E27FC236}">
                <a16:creationId xmlns:a16="http://schemas.microsoft.com/office/drawing/2014/main" id="{80A16DCA-2BE9-4C43-B62D-6124CFDEE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992" y="837251"/>
            <a:ext cx="730250" cy="730250"/>
          </a:xfrm>
          <a:prstGeom prst="rect">
            <a:avLst/>
          </a:prstGeom>
        </p:spPr>
      </p:pic>
      <p:pic>
        <p:nvPicPr>
          <p:cNvPr id="6" name="cooking two">
            <a:hlinkClick r:id="" action="ppaction://media"/>
            <a:extLst>
              <a:ext uri="{FF2B5EF4-FFF2-40B4-BE49-F238E27FC236}">
                <a16:creationId xmlns:a16="http://schemas.microsoft.com/office/drawing/2014/main" id="{C740D783-C526-422C-B7F5-197EF91366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4148" y="837252"/>
            <a:ext cx="730250" cy="730250"/>
          </a:xfrm>
          <a:prstGeom prst="rect">
            <a:avLst/>
          </a:prstGeom>
        </p:spPr>
      </p:pic>
      <p:pic>
        <p:nvPicPr>
          <p:cNvPr id="7" name="cooking three">
            <a:hlinkClick r:id="" action="ppaction://media"/>
            <a:extLst>
              <a:ext uri="{FF2B5EF4-FFF2-40B4-BE49-F238E27FC236}">
                <a16:creationId xmlns:a16="http://schemas.microsoft.com/office/drawing/2014/main" id="{126F6251-65AA-413E-932C-A19F0D75AC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992" y="2707615"/>
            <a:ext cx="730250" cy="730250"/>
          </a:xfrm>
          <a:prstGeom prst="rect">
            <a:avLst/>
          </a:prstGeom>
        </p:spPr>
      </p:pic>
      <p:pic>
        <p:nvPicPr>
          <p:cNvPr id="8" name="cooking four">
            <a:hlinkClick r:id="" action="ppaction://media"/>
            <a:extLst>
              <a:ext uri="{FF2B5EF4-FFF2-40B4-BE49-F238E27FC236}">
                <a16:creationId xmlns:a16="http://schemas.microsoft.com/office/drawing/2014/main" id="{B10155A4-B0BF-4712-8C7C-B143DF7878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4148" y="270761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AF291A3-951B-4A9C-9DBE-091863583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" b="63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08DD3-A9B3-4720-905B-E4832C05E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r>
              <a:rPr lang="en-US" sz="480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The End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40DD4-D05D-400C-8762-A43043AAC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621614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62B44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</a:rPr>
              <a:t>By Carlito Lopez </a:t>
            </a:r>
            <a:endParaRPr lang="en-US">
              <a:solidFill>
                <a:srgbClr val="62B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82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412724"/>
      </a:dk2>
      <a:lt2>
        <a:srgbClr val="E7E2E8"/>
      </a:lt2>
      <a:accent1>
        <a:srgbClr val="62B447"/>
      </a:accent1>
      <a:accent2>
        <a:srgbClr val="87AE3A"/>
      </a:accent2>
      <a:accent3>
        <a:srgbClr val="ABA343"/>
      </a:accent3>
      <a:accent4>
        <a:srgbClr val="B1763B"/>
      </a:accent4>
      <a:accent5>
        <a:srgbClr val="C3564D"/>
      </a:accent5>
      <a:accent6>
        <a:srgbClr val="B13B62"/>
      </a:accent6>
      <a:hlink>
        <a:srgbClr val="BF5F3F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SlateVTI</vt:lpstr>
      <vt:lpstr>My Digital portfolio </vt:lpstr>
      <vt:lpstr>SLIDES</vt:lpstr>
      <vt:lpstr>Social project</vt:lpstr>
      <vt:lpstr>P.E</vt:lpstr>
      <vt:lpstr>cooking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40</cp:revision>
  <dcterms:created xsi:type="dcterms:W3CDTF">2021-05-20T00:47:23Z</dcterms:created>
  <dcterms:modified xsi:type="dcterms:W3CDTF">2021-05-21T01:24:06Z</dcterms:modified>
</cp:coreProperties>
</file>