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8" r:id="rId3"/>
    <p:sldId id="259" r:id="rId4"/>
    <p:sldId id="262" r:id="rId5"/>
    <p:sldId id="264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E06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6452A-3A7C-D8BA-002F-EEF1B02EA180}" v="3444" dt="2020-01-17T18:15:18.188"/>
    <p1510:client id="{124F30FB-0F67-66DC-EC91-426FF15224FB}" v="4" dt="2020-01-17T22:39:08.207"/>
    <p1510:client id="{62D4342E-6C33-4A9A-84F3-D08FBE52548D}" v="1691" dt="2020-01-14T23:03:01.250"/>
    <p1510:client id="{95D5ACC3-898B-EBA8-3BBB-ABE4EA7F5CDA}" v="41" dt="2020-01-17T22:32:28.028"/>
    <p1510:client id="{A0499D66-988C-5589-3E43-1999F7F22B4E}" v="677" dt="2020-01-13T21:58:02.529"/>
    <p1510:client id="{FBA48640-D000-12D3-ABAA-37D70715D833}" v="296" dt="2020-01-17T22:22:25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088S-Hoffinger, Cassandra" userId="S::088-choffinger@sd43.bc.ca::573b8725-db71-401c-bb9d-39284ecd4beb" providerId="AD" clId="Web-{124F30FB-0F67-66DC-EC91-426FF15224FB}"/>
    <pc:docChg chg="modSld">
      <pc:chgData name="088S-Hoffinger, Cassandra" userId="S::088-choffinger@sd43.bc.ca::573b8725-db71-401c-bb9d-39284ecd4beb" providerId="AD" clId="Web-{124F30FB-0F67-66DC-EC91-426FF15224FB}" dt="2020-01-17T22:39:08.207" v="3" actId="1076"/>
      <pc:docMkLst>
        <pc:docMk/>
      </pc:docMkLst>
      <pc:sldChg chg="modSp">
        <pc:chgData name="088S-Hoffinger, Cassandra" userId="S::088-choffinger@sd43.bc.ca::573b8725-db71-401c-bb9d-39284ecd4beb" providerId="AD" clId="Web-{124F30FB-0F67-66DC-EC91-426FF15224FB}" dt="2020-01-17T22:39:08.207" v="3" actId="1076"/>
        <pc:sldMkLst>
          <pc:docMk/>
          <pc:sldMk cId="1967495738" sldId="263"/>
        </pc:sldMkLst>
        <pc:spChg chg="mod">
          <ac:chgData name="088S-Hoffinger, Cassandra" userId="S::088-choffinger@sd43.bc.ca::573b8725-db71-401c-bb9d-39284ecd4beb" providerId="AD" clId="Web-{124F30FB-0F67-66DC-EC91-426FF15224FB}" dt="2020-01-17T22:38:56.347" v="2" actId="1076"/>
          <ac:spMkLst>
            <pc:docMk/>
            <pc:sldMk cId="1967495738" sldId="263"/>
            <ac:spMk id="7" creationId="{4073EE81-8925-42FA-BB32-64482598D9F4}"/>
          </ac:spMkLst>
        </pc:spChg>
        <pc:spChg chg="mod">
          <ac:chgData name="088S-Hoffinger, Cassandra" userId="S::088-choffinger@sd43.bc.ca::573b8725-db71-401c-bb9d-39284ecd4beb" providerId="AD" clId="Web-{124F30FB-0F67-66DC-EC91-426FF15224FB}" dt="2020-01-17T22:39:08.207" v="3" actId="1076"/>
          <ac:spMkLst>
            <pc:docMk/>
            <pc:sldMk cId="1967495738" sldId="263"/>
            <ac:spMk id="8" creationId="{D55362C8-8961-40F7-A05C-31F81DF788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8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3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5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1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38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9" r:id="rId5"/>
    <p:sldLayoutId id="2147483723" r:id="rId6"/>
    <p:sldLayoutId id="2147483724" r:id="rId7"/>
    <p:sldLayoutId id="2147483725" r:id="rId8"/>
    <p:sldLayoutId id="2147483728" r:id="rId9"/>
    <p:sldLayoutId id="2147483726" r:id="rId10"/>
    <p:sldLayoutId id="214748372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c.net.au/news/specials/japan-quake-2011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photo/2011/03/japan-earthquake-aftermath/10002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bc.net.au/news/specials/japan-quake-2011/" TargetMode="External"/><Relationship Id="rId5" Type="http://schemas.openxmlformats.org/officeDocument/2006/relationships/hyperlink" Target="http://www.canadianislamiccongress.com/facts-japan-earthquake-tsunami-2011/" TargetMode="External"/><Relationship Id="rId4" Type="http://schemas.openxmlformats.org/officeDocument/2006/relationships/hyperlink" Target="https://www.whatcausesearthquakes.com/japan-earthquake-201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97F25F6-853C-4FF8-A6F6-44C695A20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08" b="26142"/>
          <a:stretch/>
        </p:blipFill>
        <p:spPr>
          <a:xfrm>
            <a:off x="330698" y="186915"/>
            <a:ext cx="11530623" cy="6484178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8000"/>
                </a:solidFill>
              </a:rPr>
              <a:t>What happened during the 2011 </a:t>
            </a:r>
            <a:r>
              <a:rPr lang="en-US" sz="2200">
                <a:solidFill>
                  <a:srgbClr val="FF8000"/>
                </a:solidFill>
              </a:rPr>
              <a:t>Japan earthquake </a:t>
            </a:r>
            <a:r>
              <a:rPr lang="en-US" sz="2200" dirty="0">
                <a:solidFill>
                  <a:srgbClr val="FF8000"/>
                </a:solidFill>
              </a:rPr>
              <a:t>and tsunami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10" y="4074645"/>
            <a:ext cx="3412067" cy="609424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Power point by Cassandra h</a:t>
            </a:r>
            <a:r>
              <a:rPr lang="en-US" dirty="0"/>
              <a:t>.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4F0C88AC-0DE5-4D5E-A6BF-C0E04C30929E}"/>
              </a:ext>
            </a:extLst>
          </p:cNvPr>
          <p:cNvSpPr/>
          <p:nvPr/>
        </p:nvSpPr>
        <p:spPr>
          <a:xfrm>
            <a:off x="5638800" y="-1442049"/>
            <a:ext cx="7562489" cy="6944262"/>
          </a:xfrm>
          <a:prstGeom prst="teardrop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63BECA-994E-442A-BC03-BACC684DE8CF}"/>
              </a:ext>
            </a:extLst>
          </p:cNvPr>
          <p:cNvSpPr/>
          <p:nvPr/>
        </p:nvSpPr>
        <p:spPr>
          <a:xfrm>
            <a:off x="8324670" y="3429180"/>
            <a:ext cx="5075206" cy="47301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DCF72-C11A-4DB9-893E-43E0C2F5A0F5}"/>
              </a:ext>
            </a:extLst>
          </p:cNvPr>
          <p:cNvSpPr txBox="1"/>
          <p:nvPr/>
        </p:nvSpPr>
        <p:spPr>
          <a:xfrm>
            <a:off x="3487947" y="641230"/>
            <a:ext cx="52304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What Spheres were Involved?</a:t>
            </a:r>
          </a:p>
        </p:txBody>
      </p:sp>
      <p:pic>
        <p:nvPicPr>
          <p:cNvPr id="4" name="Picture 4" descr="A pile of dirt in front of a building&#10;&#10;Description generated with very high confidence">
            <a:extLst>
              <a:ext uri="{FF2B5EF4-FFF2-40B4-BE49-F238E27FC236}">
                <a16:creationId xmlns:a16="http://schemas.microsoft.com/office/drawing/2014/main" id="{B14B2B36-3805-48DC-B4EE-7CF4713C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887" y="1876875"/>
            <a:ext cx="4636341" cy="296047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C9876-3507-4245-B177-E9FEAFAFA920}"/>
              </a:ext>
            </a:extLst>
          </p:cNvPr>
          <p:cNvSpPr txBox="1"/>
          <p:nvPr/>
        </p:nvSpPr>
        <p:spPr>
          <a:xfrm>
            <a:off x="553170" y="1228904"/>
            <a:ext cx="54173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/>
              <a:t>Aftermath Of the Earthquake/Tsunami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D38FC-6FE5-4F6D-89CD-6DB7CBAB120B}"/>
              </a:ext>
            </a:extLst>
          </p:cNvPr>
          <p:cNvSpPr txBox="1"/>
          <p:nvPr/>
        </p:nvSpPr>
        <p:spPr>
          <a:xfrm>
            <a:off x="483079" y="1604515"/>
            <a:ext cx="53886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buildings and debris – Biosphere/Geosphere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94A56-8C7E-45D4-B33A-A668EE93FB90}"/>
              </a:ext>
            </a:extLst>
          </p:cNvPr>
          <p:cNvSpPr txBox="1"/>
          <p:nvPr/>
        </p:nvSpPr>
        <p:spPr>
          <a:xfrm>
            <a:off x="483081" y="2524664"/>
            <a:ext cx="5431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water puddles – Hydrosphere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5E294-DFD0-42CC-B3D6-FC494C920332}"/>
              </a:ext>
            </a:extLst>
          </p:cNvPr>
          <p:cNvSpPr txBox="1"/>
          <p:nvPr/>
        </p:nvSpPr>
        <p:spPr>
          <a:xfrm>
            <a:off x="481283" y="2062791"/>
            <a:ext cx="5302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ground and mountains – Geosphere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7EC14-D1AA-4C72-8936-C2B1072A9F2B}"/>
              </a:ext>
            </a:extLst>
          </p:cNvPr>
          <p:cNvSpPr txBox="1"/>
          <p:nvPr/>
        </p:nvSpPr>
        <p:spPr>
          <a:xfrm>
            <a:off x="483080" y="2984740"/>
            <a:ext cx="54748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trees on the mountains - Hydrosphere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27A126-664D-416B-BA39-E6D113103FEA}"/>
              </a:ext>
            </a:extLst>
          </p:cNvPr>
          <p:cNvSpPr txBox="1"/>
          <p:nvPr/>
        </p:nvSpPr>
        <p:spPr>
          <a:xfrm>
            <a:off x="482181" y="3429541"/>
            <a:ext cx="54748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sky - Atmosphere</a:t>
            </a:r>
          </a:p>
        </p:txBody>
      </p:sp>
    </p:spTree>
    <p:extLst>
      <p:ext uri="{BB962C8B-B14F-4D97-AF65-F5344CB8AC3E}">
        <p14:creationId xmlns:p14="http://schemas.microsoft.com/office/powerpoint/2010/main" val="25096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32AB2-2EA0-418C-B299-E2302E7497CC}"/>
              </a:ext>
            </a:extLst>
          </p:cNvPr>
          <p:cNvSpPr txBox="1"/>
          <p:nvPr/>
        </p:nvSpPr>
        <p:spPr>
          <a:xfrm>
            <a:off x="3933646" y="684362"/>
            <a:ext cx="43247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The Earthquake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1C3C6-C37C-4E27-81F1-16A0DC7A82EF}"/>
              </a:ext>
            </a:extLst>
          </p:cNvPr>
          <p:cNvSpPr txBox="1"/>
          <p:nvPr/>
        </p:nvSpPr>
        <p:spPr>
          <a:xfrm>
            <a:off x="510935" y="1876784"/>
            <a:ext cx="95580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9.0 magnitude earthquake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02EFE-1277-45D5-A725-2A4123CA8086}"/>
              </a:ext>
            </a:extLst>
          </p:cNvPr>
          <p:cNvSpPr txBox="1"/>
          <p:nvPr/>
        </p:nvSpPr>
        <p:spPr>
          <a:xfrm>
            <a:off x="511834" y="2467155"/>
            <a:ext cx="9788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The Pacific tectonic plate was forced below the North America plate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3EE81-8925-42FA-BB32-64482598D9F4}"/>
              </a:ext>
            </a:extLst>
          </p:cNvPr>
          <p:cNvSpPr txBox="1"/>
          <p:nvPr/>
        </p:nvSpPr>
        <p:spPr>
          <a:xfrm>
            <a:off x="510935" y="3084483"/>
            <a:ext cx="8968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/>
              <a:t>Nuclear power plants were damaged, with one breaking and exploding, causing fires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362C8-8961-40F7-A05C-31F81DF788E1}"/>
              </a:ext>
            </a:extLst>
          </p:cNvPr>
          <p:cNvSpPr txBox="1"/>
          <p:nvPr/>
        </p:nvSpPr>
        <p:spPr>
          <a:xfrm>
            <a:off x="510037" y="3673056"/>
            <a:ext cx="106938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Nuclear disaster categorized as 2nd most hazardous nuclear crisis, with Chernobyl being the most hazardous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075CA-0030-4FD6-B2DF-6DAEE664982F}"/>
              </a:ext>
            </a:extLst>
          </p:cNvPr>
          <p:cNvSpPr txBox="1"/>
          <p:nvPr/>
        </p:nvSpPr>
        <p:spPr>
          <a:xfrm>
            <a:off x="509138" y="4549176"/>
            <a:ext cx="8422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In the years after the event, over 5,000 aftershocks occurred across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32AB2-2EA0-418C-B299-E2302E7497CC}"/>
              </a:ext>
            </a:extLst>
          </p:cNvPr>
          <p:cNvSpPr txBox="1"/>
          <p:nvPr/>
        </p:nvSpPr>
        <p:spPr>
          <a:xfrm>
            <a:off x="3933646" y="684362"/>
            <a:ext cx="43247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The Tsunami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1C3C6-C37C-4E27-81F1-16A0DC7A82EF}"/>
              </a:ext>
            </a:extLst>
          </p:cNvPr>
          <p:cNvSpPr txBox="1"/>
          <p:nvPr/>
        </p:nvSpPr>
        <p:spPr>
          <a:xfrm>
            <a:off x="510935" y="1919916"/>
            <a:ext cx="95580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Occurred after the earthquake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02EFE-1277-45D5-A725-2A4123CA8086}"/>
              </a:ext>
            </a:extLst>
          </p:cNvPr>
          <p:cNvSpPr txBox="1"/>
          <p:nvPr/>
        </p:nvSpPr>
        <p:spPr>
          <a:xfrm>
            <a:off x="511834" y="2467155"/>
            <a:ext cx="9788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The waves went up to 30 feet tall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3EE81-8925-42FA-BB32-64482598D9F4}"/>
              </a:ext>
            </a:extLst>
          </p:cNvPr>
          <p:cNvSpPr txBox="1"/>
          <p:nvPr/>
        </p:nvSpPr>
        <p:spPr>
          <a:xfrm>
            <a:off x="510935" y="3012596"/>
            <a:ext cx="8968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Many buildings were destroyed, and cars were swept away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362C8-8961-40F7-A05C-31F81DF788E1}"/>
              </a:ext>
            </a:extLst>
          </p:cNvPr>
          <p:cNvSpPr txBox="1"/>
          <p:nvPr/>
        </p:nvSpPr>
        <p:spPr>
          <a:xfrm>
            <a:off x="510037" y="3558037"/>
            <a:ext cx="1069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Evacuation sites were destroyed by the tsunamis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AE19F-5D35-4A17-8974-C7C5C998ADD9}"/>
              </a:ext>
            </a:extLst>
          </p:cNvPr>
          <p:cNvSpPr txBox="1"/>
          <p:nvPr/>
        </p:nvSpPr>
        <p:spPr>
          <a:xfrm>
            <a:off x="4853796" y="46525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5" name="Picture 9" descr="A wave hitting Japan&#10;">
            <a:extLst>
              <a:ext uri="{FF2B5EF4-FFF2-40B4-BE49-F238E27FC236}">
                <a16:creationId xmlns:a16="http://schemas.microsoft.com/office/drawing/2014/main" id="{170FF66B-F50D-46A7-94FC-E800673A7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07" y="3364983"/>
            <a:ext cx="4756031" cy="308976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5968A6-CD7F-4A65-AF67-AE97B46738E8}"/>
              </a:ext>
            </a:extLst>
          </p:cNvPr>
          <p:cNvSpPr txBox="1"/>
          <p:nvPr/>
        </p:nvSpPr>
        <p:spPr>
          <a:xfrm>
            <a:off x="4724401" y="611900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A wave hitting Japan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60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32AB2-2EA0-418C-B299-E2302E7497CC}"/>
              </a:ext>
            </a:extLst>
          </p:cNvPr>
          <p:cNvSpPr txBox="1"/>
          <p:nvPr/>
        </p:nvSpPr>
        <p:spPr>
          <a:xfrm>
            <a:off x="3933646" y="684362"/>
            <a:ext cx="43247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The Aftermath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1C3C6-C37C-4E27-81F1-16A0DC7A82EF}"/>
              </a:ext>
            </a:extLst>
          </p:cNvPr>
          <p:cNvSpPr txBox="1"/>
          <p:nvPr/>
        </p:nvSpPr>
        <p:spPr>
          <a:xfrm>
            <a:off x="510935" y="1919916"/>
            <a:ext cx="95580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Killed over 230,000 people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02EFE-1277-45D5-A725-2A4123CA8086}"/>
              </a:ext>
            </a:extLst>
          </p:cNvPr>
          <p:cNvSpPr txBox="1"/>
          <p:nvPr/>
        </p:nvSpPr>
        <p:spPr>
          <a:xfrm>
            <a:off x="511834" y="2467155"/>
            <a:ext cx="9788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The area around the powerplants had to be evacuated because of the radiation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3EE81-8925-42FA-BB32-64482598D9F4}"/>
              </a:ext>
            </a:extLst>
          </p:cNvPr>
          <p:cNvSpPr txBox="1"/>
          <p:nvPr/>
        </p:nvSpPr>
        <p:spPr>
          <a:xfrm>
            <a:off x="510935" y="3012596"/>
            <a:ext cx="8968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Many buildings and resources were destroyed, with costs totaling over $300 billion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362C8-8961-40F7-A05C-31F81DF788E1}"/>
              </a:ext>
            </a:extLst>
          </p:cNvPr>
          <p:cNvSpPr txBox="1"/>
          <p:nvPr/>
        </p:nvSpPr>
        <p:spPr>
          <a:xfrm>
            <a:off x="510037" y="3558037"/>
            <a:ext cx="1069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The earthquake and tsunami was the worst incident for Japan to have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AE19F-5D35-4A17-8974-C7C5C998ADD9}"/>
              </a:ext>
            </a:extLst>
          </p:cNvPr>
          <p:cNvSpPr txBox="1"/>
          <p:nvPr/>
        </p:nvSpPr>
        <p:spPr>
          <a:xfrm>
            <a:off x="511834" y="5687683"/>
            <a:ext cx="63087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https://www.abc.net.au/news/specials/japan-quake-2011/</a:t>
            </a:r>
            <a:r>
              <a:rPr lang="en-US" dirty="0">
                <a:ea typeface="+mn-lt"/>
                <a:cs typeface="+mn-lt"/>
              </a:rPr>
              <a:t> before and after pictures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1D5AB-0CDF-4946-BAF5-EAB6211FAFF0}"/>
              </a:ext>
            </a:extLst>
          </p:cNvPr>
          <p:cNvSpPr txBox="1"/>
          <p:nvPr/>
        </p:nvSpPr>
        <p:spPr>
          <a:xfrm>
            <a:off x="511834" y="4120551"/>
            <a:ext cx="9975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The earthquake was the 5th largest that ever happened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32AB2-2EA0-418C-B299-E2302E7497CC}"/>
              </a:ext>
            </a:extLst>
          </p:cNvPr>
          <p:cNvSpPr txBox="1"/>
          <p:nvPr/>
        </p:nvSpPr>
        <p:spPr>
          <a:xfrm>
            <a:off x="3933646" y="684362"/>
            <a:ext cx="43247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The Interactions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1C3C6-C37C-4E27-81F1-16A0DC7A82EF}"/>
              </a:ext>
            </a:extLst>
          </p:cNvPr>
          <p:cNvSpPr txBox="1"/>
          <p:nvPr/>
        </p:nvSpPr>
        <p:spPr>
          <a:xfrm>
            <a:off x="510935" y="1919916"/>
            <a:ext cx="95580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The earthquake damaging buildings and power plants – Geosphere and Biosphere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02EFE-1277-45D5-A725-2A4123CA8086}"/>
              </a:ext>
            </a:extLst>
          </p:cNvPr>
          <p:cNvSpPr txBox="1"/>
          <p:nvPr/>
        </p:nvSpPr>
        <p:spPr>
          <a:xfrm>
            <a:off x="511834" y="2467155"/>
            <a:ext cx="97881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The radiation from the power plants on the environment – 1 - Biosphere and Biosphere, 2 -Biosphere and Geosphere, 2 - Biosphere and Atmosphere, 4 -and maybe Biosphere and Hydrosphere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3EE81-8925-42FA-BB32-64482598D9F4}"/>
              </a:ext>
            </a:extLst>
          </p:cNvPr>
          <p:cNvSpPr txBox="1"/>
          <p:nvPr/>
        </p:nvSpPr>
        <p:spPr>
          <a:xfrm>
            <a:off x="510935" y="3573314"/>
            <a:ext cx="8968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 tsunami destroying buildings and cars – Hydrosphere and Biosphere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362C8-8961-40F7-A05C-31F81DF788E1}"/>
              </a:ext>
            </a:extLst>
          </p:cNvPr>
          <p:cNvSpPr txBox="1"/>
          <p:nvPr/>
        </p:nvSpPr>
        <p:spPr>
          <a:xfrm>
            <a:off x="510037" y="4133131"/>
            <a:ext cx="1069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earthquake causing the tsunami – Geosphere and Hydrosphere</a:t>
            </a:r>
          </a:p>
        </p:txBody>
      </p:sp>
    </p:spTree>
    <p:extLst>
      <p:ext uri="{BB962C8B-B14F-4D97-AF65-F5344CB8AC3E}">
        <p14:creationId xmlns:p14="http://schemas.microsoft.com/office/powerpoint/2010/main" val="196749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A picture containing plane, airplane&#10;&#10;Description generated with very high confidence">
            <a:extLst>
              <a:ext uri="{FF2B5EF4-FFF2-40B4-BE49-F238E27FC236}">
                <a16:creationId xmlns:a16="http://schemas.microsoft.com/office/drawing/2014/main" id="{E50BC062-0129-4829-BFB1-86736FCFC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608" b="261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832AB2-2EA0-418C-B299-E2302E7497CC}"/>
              </a:ext>
            </a:extLst>
          </p:cNvPr>
          <p:cNvSpPr txBox="1"/>
          <p:nvPr/>
        </p:nvSpPr>
        <p:spPr>
          <a:xfrm>
            <a:off x="1023870" y="702156"/>
            <a:ext cx="10144260" cy="1013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Bibliography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16206C3B-A1CD-4B61-BA3B-5840D6046391}"/>
              </a:ext>
            </a:extLst>
          </p:cNvPr>
          <p:cNvSpPr/>
          <p:nvPr/>
        </p:nvSpPr>
        <p:spPr>
          <a:xfrm>
            <a:off x="5638800" y="-1442049"/>
            <a:ext cx="7562489" cy="6944262"/>
          </a:xfrm>
          <a:prstGeom prst="teardrop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4E9D73-3A55-4E91-95A2-7BE0E769CF22}"/>
              </a:ext>
            </a:extLst>
          </p:cNvPr>
          <p:cNvSpPr/>
          <p:nvPr/>
        </p:nvSpPr>
        <p:spPr>
          <a:xfrm>
            <a:off x="8324670" y="3429180"/>
            <a:ext cx="5075206" cy="47301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DF9A8-2DD9-448E-92E2-4E5AEF8D2B7E}"/>
              </a:ext>
            </a:extLst>
          </p:cNvPr>
          <p:cNvSpPr txBox="1"/>
          <p:nvPr/>
        </p:nvSpPr>
        <p:spPr>
          <a:xfrm>
            <a:off x="965199" y="2180496"/>
            <a:ext cx="10261602" cy="367830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Taylor, A. (n.d.).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Japan earthquake: Aftermath - the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atlantic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Retrieved January 17, 2020, from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https://www.theatlantic.com/photo/2011/03/japan-earthquake-aftermath/100023/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happened in japan earthquake 2011? – Recent earthquakes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(n.d.). Retrieved January 17, 2020, from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https://www.whatcausesearthquakes.com/japan-earthquake-2011.htm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canadiani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(2015, January 14). Facts about japan earthquake and tsunami of 2011.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Canadian Islamic Congress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http://www.canadianislamiccongress.com/facts-japan-earthquake-tsunami-2011/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i="1" dirty="0">
                <a:ea typeface="+mn-lt"/>
                <a:cs typeface="+mn-lt"/>
              </a:rPr>
              <a:t>Japan earthquake: Before and after - </a:t>
            </a:r>
            <a:r>
              <a:rPr lang="en-US" i="1" dirty="0" err="1">
                <a:ea typeface="+mn-lt"/>
                <a:cs typeface="+mn-lt"/>
              </a:rPr>
              <a:t>abc</a:t>
            </a:r>
            <a:r>
              <a:rPr lang="en-US" i="1" dirty="0">
                <a:ea typeface="+mn-lt"/>
                <a:cs typeface="+mn-lt"/>
              </a:rPr>
              <a:t> news</a:t>
            </a:r>
            <a:r>
              <a:rPr lang="en-US" dirty="0">
                <a:ea typeface="+mn-lt"/>
                <a:cs typeface="+mn-lt"/>
              </a:rPr>
              <a:t>. (n.d.). [Collection]. Retrieved January 17, 2020, from </a:t>
            </a:r>
            <a:r>
              <a:rPr lang="en-US" dirty="0">
                <a:ea typeface="+mn-lt"/>
                <a:cs typeface="+mn-lt"/>
                <a:hlinkClick r:id="rId6"/>
              </a:rPr>
              <a:t>https://www.abc.net.au/news/specials/japan-quake-2011/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5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741"/>
      </a:dk2>
      <a:lt2>
        <a:srgbClr val="E8E4E2"/>
      </a:lt2>
      <a:accent1>
        <a:srgbClr val="2FA6E1"/>
      </a:accent1>
      <a:accent2>
        <a:srgbClr val="19B6A9"/>
      </a:accent2>
      <a:accent3>
        <a:srgbClr val="26B86F"/>
      </a:accent3>
      <a:accent4>
        <a:srgbClr val="1ABB27"/>
      </a:accent4>
      <a:accent5>
        <a:srgbClr val="56B826"/>
      </a:accent5>
      <a:accent6>
        <a:srgbClr val="88AE18"/>
      </a:accent6>
      <a:hlink>
        <a:srgbClr val="419230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DividendVTI</vt:lpstr>
      <vt:lpstr>What happened during the 2011 Japan earthquake and tsunami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1098</cp:revision>
  <dcterms:created xsi:type="dcterms:W3CDTF">2020-01-13T21:31:27Z</dcterms:created>
  <dcterms:modified xsi:type="dcterms:W3CDTF">2020-01-17T22:39:12Z</dcterms:modified>
</cp:coreProperties>
</file>