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256" r:id="rId2"/>
    <p:sldId id="257" r:id="rId3"/>
    <p:sldId id="258" r:id="rId4"/>
    <p:sldId id="259" r:id="rId5"/>
    <p:sldId id="260" r:id="rId6"/>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B67AA8-610C-4FA6-8AAA-58AEEDC52412}" v="4" dt="2020-01-20T18:36:09.637"/>
    <p1510:client id="{C26B6B4C-A36B-2582-CAB4-8C03C4B1FA69}" v="3798" dt="2019-11-22T00:43:26.103"/>
    <p1510:client id="{F78137AE-2BB3-1D67-E705-ADBD5E6F54E6}" v="116" dt="2019-11-22T00:08:50.8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viewProps" Target="viewProps.xml" Id="rId8" /><Relationship Type="http://schemas.openxmlformats.org/officeDocument/2006/relationships/slide" Target="slides/slide2.xml" Id="rId3" /><Relationship Type="http://schemas.openxmlformats.org/officeDocument/2006/relationships/presProps" Target="presProps.xml" Id="rId7" /><Relationship Type="http://schemas.microsoft.com/office/2015/10/relationships/revisionInfo" Target="revisionInfo.xml" Id="rId12" /><Relationship Type="http://schemas.openxmlformats.org/officeDocument/2006/relationships/slide" Target="slides/slide1.xml" Id="rId2" /><Relationship Type="http://schemas.openxmlformats.org/officeDocument/2006/relationships/slideMaster" Target="slideMasters/slideMaster1.xml" Id="rId1" /><Relationship Type="http://schemas.openxmlformats.org/officeDocument/2006/relationships/slide" Target="slides/slide5.xml" Id="rId6" /><Relationship Type="http://schemas.openxmlformats.org/officeDocument/2006/relationships/slide" Target="slides/slide4.xml" Id="rId5" /><Relationship Type="http://schemas.openxmlformats.org/officeDocument/2006/relationships/tableStyles" Target="tableStyles.xml" Id="rId10" /><Relationship Type="http://schemas.openxmlformats.org/officeDocument/2006/relationships/slide" Target="slides/slide3.xml" Id="rId4" /><Relationship Type="http://schemas.openxmlformats.org/officeDocument/2006/relationships/theme" Target="theme/theme1.xml" Id="rId9"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1/20/2020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937648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938218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566743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1/20/2020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96774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1/20/2020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27213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1/20/2020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33665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1/20/2020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77009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1/20/2020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7572967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1/20/2020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15528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1/20/2020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1942987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1/20/2020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060267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1/20/2020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006663218"/>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2" r:id="rId5"/>
    <p:sldLayoutId id="2147483728" r:id="rId6"/>
    <p:sldLayoutId id="2147483729" r:id="rId7"/>
    <p:sldLayoutId id="2147483719" r:id="rId8"/>
    <p:sldLayoutId id="2147483720" r:id="rId9"/>
    <p:sldLayoutId id="2147483721" r:id="rId10"/>
    <p:sldLayoutId id="2147483723" r:id="rId11"/>
  </p:sldLayoutIdLst>
  <p:hf sldNum="0" hdr="0" ftr="0" dt="0"/>
  <p:txStyles>
    <p:titleStyle>
      <a:lvl1pPr algn="l" defTabSz="914400" rtl="0" eaLnBrk="1" latinLnBrk="0" hangingPunct="1">
        <a:lnSpc>
          <a:spcPct val="90000"/>
        </a:lnSpc>
        <a:spcBef>
          <a:spcPct val="0"/>
        </a:spcBef>
        <a:buNone/>
        <a:defRPr lang="en-US" sz="42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6F40FBDA-CEB1-40F0-9AB9-BD9C402D70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49E75F3-4FE1-4496-B78C-6AA068F3371A}"/>
              </a:ext>
            </a:extLst>
          </p:cNvPr>
          <p:cNvPicPr>
            <a:picLocks noChangeAspect="1"/>
          </p:cNvPicPr>
          <p:nvPr/>
        </p:nvPicPr>
        <p:blipFill rotWithShape="1">
          <a:blip r:embed="rId2">
            <a:alphaModFix amt="45000"/>
          </a:blip>
          <a:srcRect t="834" b="14739"/>
          <a:stretch/>
        </p:blipFill>
        <p:spPr>
          <a:xfrm>
            <a:off x="20" y="10"/>
            <a:ext cx="12191979" cy="6857990"/>
          </a:xfrm>
          <a:prstGeom prst="rect">
            <a:avLst/>
          </a:prstGeom>
        </p:spPr>
      </p:pic>
      <p:sp>
        <p:nvSpPr>
          <p:cNvPr id="18" name="Rectangle 17">
            <a:extLst>
              <a:ext uri="{FF2B5EF4-FFF2-40B4-BE49-F238E27FC236}">
                <a16:creationId xmlns:a16="http://schemas.microsoft.com/office/drawing/2014/main" id="{0344D4FE-ABEF-4230-9E4E-AD5782FC7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noFill/>
          <a:ln w="9525" cap="sq" cmpd="sng" algn="ctr">
            <a:solidFill>
              <a:schemeClr val="tx1">
                <a:lumMod val="75000"/>
                <a:lumOff val="25000"/>
              </a:schemeClr>
            </a:solidFill>
            <a:prstDash val="solid"/>
            <a:miter lim="800000"/>
          </a:ln>
          <a:effectLst>
            <a:softEdge rad="0"/>
          </a:effectLst>
        </p:spPr>
      </p:sp>
      <p:sp>
        <p:nvSpPr>
          <p:cNvPr id="2" name="Title 1"/>
          <p:cNvSpPr>
            <a:spLocks noGrp="1"/>
          </p:cNvSpPr>
          <p:nvPr>
            <p:ph type="ctrTitle"/>
          </p:nvPr>
        </p:nvSpPr>
        <p:spPr>
          <a:xfrm>
            <a:off x="1769532" y="2091263"/>
            <a:ext cx="8652938" cy="2461504"/>
          </a:xfrm>
        </p:spPr>
        <p:txBody>
          <a:bodyPr>
            <a:normAutofit/>
          </a:bodyPr>
          <a:lstStyle/>
          <a:p>
            <a:r>
              <a:rPr lang="en-GB">
                <a:cs typeface="Calibri Light"/>
              </a:rPr>
              <a:t>Digital footprint</a:t>
            </a:r>
            <a:endParaRPr lang="en-GB"/>
          </a:p>
        </p:txBody>
      </p:sp>
      <p:sp>
        <p:nvSpPr>
          <p:cNvPr id="3" name="Subtitle 2"/>
          <p:cNvSpPr>
            <a:spLocks noGrp="1"/>
          </p:cNvSpPr>
          <p:nvPr>
            <p:ph type="subTitle" idx="1"/>
          </p:nvPr>
        </p:nvSpPr>
        <p:spPr>
          <a:xfrm>
            <a:off x="1769532" y="4623127"/>
            <a:ext cx="8655200" cy="457201"/>
          </a:xfrm>
        </p:spPr>
        <p:txBody>
          <a:bodyPr vert="horz" lIns="91440" tIns="45720" rIns="91440" bIns="45720" rtlCol="0">
            <a:normAutofit/>
          </a:bodyPr>
          <a:lstStyle/>
          <a:p>
            <a:pPr>
              <a:spcAft>
                <a:spcPts val="600"/>
              </a:spcAft>
            </a:pPr>
            <a:r>
              <a:rPr lang="en-GB" dirty="0">
                <a:solidFill>
                  <a:schemeClr val="tx1"/>
                </a:solidFill>
              </a:rPr>
              <a:t>Hannah murphy</a:t>
            </a:r>
            <a:endParaRPr lang="en-GB">
              <a:solidFill>
                <a:schemeClr val="tx1"/>
              </a:solidFill>
            </a:endParaRPr>
          </a:p>
        </p:txBody>
      </p:sp>
      <p:sp>
        <p:nvSpPr>
          <p:cNvPr id="20" name="Rectangle 19">
            <a:extLst>
              <a:ext uri="{FF2B5EF4-FFF2-40B4-BE49-F238E27FC236}">
                <a16:creationId xmlns:a16="http://schemas.microsoft.com/office/drawing/2014/main" id="{9325F979-D3F9-4926-81B7-7ACCB31A5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9525" cap="sq" cmpd="sng" algn="ctr">
            <a:solidFill>
              <a:schemeClr val="tx1">
                <a:lumMod val="75000"/>
                <a:lumOff val="25000"/>
                <a:alpha val="80000"/>
              </a:schemeClr>
            </a:solidFill>
            <a:prstDash val="solid"/>
            <a:miter lim="800000"/>
          </a:ln>
          <a:effectLst/>
        </p:spPr>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38DDA-428F-4B69-8763-2E1584915718}"/>
              </a:ext>
            </a:extLst>
          </p:cNvPr>
          <p:cNvSpPr>
            <a:spLocks noGrp="1"/>
          </p:cNvSpPr>
          <p:nvPr>
            <p:ph type="title"/>
          </p:nvPr>
        </p:nvSpPr>
        <p:spPr/>
        <p:txBody>
          <a:bodyPr/>
          <a:lstStyle/>
          <a:p>
            <a:r>
              <a:rPr lang="en-GB">
                <a:latin typeface="DengXian Light"/>
                <a:ea typeface="DengXian Light"/>
                <a:cs typeface="BrowalliaUPC"/>
              </a:rPr>
              <a:t>Googling yourself</a:t>
            </a:r>
          </a:p>
        </p:txBody>
      </p:sp>
      <p:sp>
        <p:nvSpPr>
          <p:cNvPr id="3" name="Content Placeholder 2">
            <a:extLst>
              <a:ext uri="{FF2B5EF4-FFF2-40B4-BE49-F238E27FC236}">
                <a16:creationId xmlns:a16="http://schemas.microsoft.com/office/drawing/2014/main" id="{06EA31FF-0F49-4CA4-AE15-117025C74715}"/>
              </a:ext>
            </a:extLst>
          </p:cNvPr>
          <p:cNvSpPr>
            <a:spLocks noGrp="1"/>
          </p:cNvSpPr>
          <p:nvPr>
            <p:ph idx="1"/>
          </p:nvPr>
        </p:nvSpPr>
        <p:spPr/>
        <p:txBody>
          <a:bodyPr vert="horz" lIns="91440" tIns="45720" rIns="91440" bIns="45720" rtlCol="0" anchor="t">
            <a:normAutofit/>
          </a:bodyPr>
          <a:lstStyle/>
          <a:p>
            <a:r>
              <a:rPr lang="en-GB" sz="2400" dirty="0"/>
              <a:t>When I googled myself, I typed in Hannah Murphy. Nothing came up about me, so after I tried searching up Hannah Evelyn Murphy. Still nothing came up about me. I could not find anything about me</a:t>
            </a:r>
          </a:p>
        </p:txBody>
      </p:sp>
    </p:spTree>
    <p:extLst>
      <p:ext uri="{BB962C8B-B14F-4D97-AF65-F5344CB8AC3E}">
        <p14:creationId xmlns:p14="http://schemas.microsoft.com/office/powerpoint/2010/main" val="1603472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82904-512D-4293-961B-B1BA8F4EE282}"/>
              </a:ext>
            </a:extLst>
          </p:cNvPr>
          <p:cNvSpPr>
            <a:spLocks noGrp="1"/>
          </p:cNvSpPr>
          <p:nvPr>
            <p:ph type="title"/>
          </p:nvPr>
        </p:nvSpPr>
        <p:spPr/>
        <p:txBody>
          <a:bodyPr/>
          <a:lstStyle/>
          <a:p>
            <a:r>
              <a:rPr lang="en-GB"/>
              <a:t>How might your Digital footprint effect you?</a:t>
            </a:r>
          </a:p>
        </p:txBody>
      </p:sp>
      <p:sp>
        <p:nvSpPr>
          <p:cNvPr id="3" name="Content Placeholder 2">
            <a:extLst>
              <a:ext uri="{FF2B5EF4-FFF2-40B4-BE49-F238E27FC236}">
                <a16:creationId xmlns:a16="http://schemas.microsoft.com/office/drawing/2014/main" id="{4C2B822B-A024-4D99-B040-C868EEB90925}"/>
              </a:ext>
            </a:extLst>
          </p:cNvPr>
          <p:cNvSpPr>
            <a:spLocks noGrp="1"/>
          </p:cNvSpPr>
          <p:nvPr>
            <p:ph idx="1"/>
          </p:nvPr>
        </p:nvSpPr>
        <p:spPr/>
        <p:txBody>
          <a:bodyPr vert="horz" lIns="91440" tIns="45720" rIns="91440" bIns="45720" rtlCol="0" anchor="t">
            <a:normAutofit/>
          </a:bodyPr>
          <a:lstStyle/>
          <a:p>
            <a:r>
              <a:rPr lang="en-GB" sz="2000" dirty="0"/>
              <a:t>I believe that your Digital footprint may effect your future. Weather it may be for a job or just making friends. The future career you want could all backfire if they go online and look you up, if they see all these bad things about you. They will not want to hire you. It could be as simple has something you may have said years ago online that was not a good look. They will see all of it and won't hire you. Even if you delete it, its not really gone someone could still find it through a screenshot. Or someone took it and posted it somewhere else. Without you even knowing it.</a:t>
            </a:r>
          </a:p>
        </p:txBody>
      </p:sp>
    </p:spTree>
    <p:extLst>
      <p:ext uri="{BB962C8B-B14F-4D97-AF65-F5344CB8AC3E}">
        <p14:creationId xmlns:p14="http://schemas.microsoft.com/office/powerpoint/2010/main" val="131280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085D9-7847-4AB8-85DB-FA730B413D35}"/>
              </a:ext>
            </a:extLst>
          </p:cNvPr>
          <p:cNvSpPr>
            <a:spLocks noGrp="1"/>
          </p:cNvSpPr>
          <p:nvPr>
            <p:ph type="title"/>
          </p:nvPr>
        </p:nvSpPr>
        <p:spPr/>
        <p:txBody>
          <a:bodyPr/>
          <a:lstStyle/>
          <a:p>
            <a:r>
              <a:rPr lang="en-GB"/>
              <a:t>How to keep your digital footprint safe</a:t>
            </a:r>
          </a:p>
        </p:txBody>
      </p:sp>
      <p:sp>
        <p:nvSpPr>
          <p:cNvPr id="3" name="Content Placeholder 2">
            <a:extLst>
              <a:ext uri="{FF2B5EF4-FFF2-40B4-BE49-F238E27FC236}">
                <a16:creationId xmlns:a16="http://schemas.microsoft.com/office/drawing/2014/main" id="{A7DCA494-075A-4E93-A314-8D691C497E2D}"/>
              </a:ext>
            </a:extLst>
          </p:cNvPr>
          <p:cNvSpPr>
            <a:spLocks noGrp="1"/>
          </p:cNvSpPr>
          <p:nvPr>
            <p:ph idx="1"/>
          </p:nvPr>
        </p:nvSpPr>
        <p:spPr/>
        <p:txBody>
          <a:bodyPr vert="horz" lIns="91440" tIns="45720" rIns="91440" bIns="45720" rtlCol="0" anchor="t">
            <a:noAutofit/>
          </a:bodyPr>
          <a:lstStyle/>
          <a:p>
            <a:r>
              <a:rPr lang="en-GB" sz="1700" dirty="0"/>
              <a:t>To keep your digital footprint safe is to always be aware on who is following you and who can see all the things you post or say online. Also you should always know who is viewing your account.  Remember to always know what type of relationship you have with the people you accept to follow your account. I think it is best to deny people who you may not have a good relationship with or had some trouble with in the past. Because you never know if that person is still not happy with you.</a:t>
            </a:r>
          </a:p>
          <a:p>
            <a:r>
              <a:rPr lang="en-GB" sz="1700" dirty="0"/>
              <a:t>Another thing that will help keep your digital footprint safe is to keep your account on private mood. Private mood is a setting you can change on your account to make it, so you have to accept someone's follower request. I like this setting because it makes it so no random person can see your account only the people you accept can see what you post or say.</a:t>
            </a:r>
          </a:p>
          <a:p>
            <a:r>
              <a:rPr lang="en-GB" sz="1700" dirty="0"/>
              <a:t>Also a good way on keeping things safe is to not post private information. I have seen people who post their phone numbers online and I get scared for them. Anyone could get your number. By not posting private information I mean not saying publicly about where you going or where you live. Because anyone could easily find you.</a:t>
            </a:r>
          </a:p>
          <a:p>
            <a:endParaRPr lang="en-GB" dirty="0"/>
          </a:p>
        </p:txBody>
      </p:sp>
    </p:spTree>
    <p:extLst>
      <p:ext uri="{BB962C8B-B14F-4D97-AF65-F5344CB8AC3E}">
        <p14:creationId xmlns:p14="http://schemas.microsoft.com/office/powerpoint/2010/main" val="850677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D373E-C738-4355-8ED2-2CFD89F9F34D}"/>
              </a:ext>
            </a:extLst>
          </p:cNvPr>
          <p:cNvSpPr>
            <a:spLocks noGrp="1"/>
          </p:cNvSpPr>
          <p:nvPr>
            <p:ph type="title"/>
          </p:nvPr>
        </p:nvSpPr>
        <p:spPr/>
        <p:txBody>
          <a:bodyPr/>
          <a:lstStyle/>
          <a:p>
            <a:r>
              <a:rPr lang="en-GB"/>
              <a:t>Explaining Digital permanence</a:t>
            </a:r>
          </a:p>
        </p:txBody>
      </p:sp>
      <p:sp>
        <p:nvSpPr>
          <p:cNvPr id="3" name="Content Placeholder 2">
            <a:extLst>
              <a:ext uri="{FF2B5EF4-FFF2-40B4-BE49-F238E27FC236}">
                <a16:creationId xmlns:a16="http://schemas.microsoft.com/office/drawing/2014/main" id="{4DFED83B-F783-4923-B537-7ED78D344BA9}"/>
              </a:ext>
            </a:extLst>
          </p:cNvPr>
          <p:cNvSpPr>
            <a:spLocks noGrp="1"/>
          </p:cNvSpPr>
          <p:nvPr>
            <p:ph idx="1"/>
          </p:nvPr>
        </p:nvSpPr>
        <p:spPr/>
        <p:txBody>
          <a:bodyPr vert="horz" lIns="91440" tIns="45720" rIns="91440" bIns="45720" rtlCol="0" anchor="t">
            <a:normAutofit/>
          </a:bodyPr>
          <a:lstStyle/>
          <a:p>
            <a:r>
              <a:rPr lang="en-GB" sz="2300" dirty="0"/>
              <a:t>I think I would try to explain it like. Your digital keeps track on what you have done online, and it remembers if you have done anything bad or mean online. Your footprint will always remember all the things you post or say on the internet, so if you say something mean or hurtful it will remember that post. So if someone goes and look you up, they will see that hurtful post and they may not want to be friends with you.</a:t>
            </a:r>
          </a:p>
        </p:txBody>
      </p:sp>
    </p:spTree>
    <p:extLst>
      <p:ext uri="{BB962C8B-B14F-4D97-AF65-F5344CB8AC3E}">
        <p14:creationId xmlns:p14="http://schemas.microsoft.com/office/powerpoint/2010/main" val="4631991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DarkSeedLeftStep">
      <a:dk1>
        <a:srgbClr val="000000"/>
      </a:dk1>
      <a:lt1>
        <a:srgbClr val="FFFFFF"/>
      </a:lt1>
      <a:dk2>
        <a:srgbClr val="242F41"/>
      </a:dk2>
      <a:lt2>
        <a:srgbClr val="E3E8E2"/>
      </a:lt2>
      <a:accent1>
        <a:srgbClr val="CC2BE5"/>
      </a:accent1>
      <a:accent2>
        <a:srgbClr val="792DD7"/>
      </a:accent2>
      <a:accent3>
        <a:srgbClr val="4741E8"/>
      </a:accent3>
      <a:accent4>
        <a:srgbClr val="1961D3"/>
      </a:accent4>
      <a:accent5>
        <a:srgbClr val="27B1D3"/>
      </a:accent5>
      <a:accent6>
        <a:srgbClr val="16B995"/>
      </a:accent6>
      <a:hlink>
        <a:srgbClr val="3C8AB6"/>
      </a:hlink>
      <a:folHlink>
        <a:srgbClr val="7F7F7F"/>
      </a:folHlink>
    </a:clrScheme>
    <a:fontScheme name="Savon">
      <a:majorFont>
        <a:latin typeface="Century School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SavonVTI</vt:lpstr>
      <vt:lpstr>Digital footprint</vt:lpstr>
      <vt:lpstr>Googling yourself</vt:lpstr>
      <vt:lpstr>How might your Digital footprint effect you?</vt:lpstr>
      <vt:lpstr>How to keep your digital footprint safe</vt:lpstr>
      <vt:lpstr>Explaining Digital permanence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350</cp:revision>
  <dcterms:created xsi:type="dcterms:W3CDTF">2019-11-22T00:05:48Z</dcterms:created>
  <dcterms:modified xsi:type="dcterms:W3CDTF">2020-01-20T18:36:10Z</dcterms:modified>
</cp:coreProperties>
</file>