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9" r:id="rId11"/>
    <p:sldId id="271" r:id="rId12"/>
    <p:sldId id="264" r:id="rId13"/>
    <p:sldId id="266" r:id="rId14"/>
    <p:sldId id="268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22481-38C0-1305-680D-D88C3345B252}" v="1" dt="2020-03-13T06:48:5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ore-CA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AC57A-92DC-DA45-81E2-E21106B5419A}" type="datetimeFigureOut">
              <a:rPr lang="en-US" altLang="ko-Kore-CA" smtClean="0"/>
              <a:t>3/12/2020</a:t>
            </a:fld>
            <a:endParaRPr lang="ko-Kore-CA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CA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ko-Kore-CA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ore-CA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0843A-F722-8242-81CB-E6D4B6688004}" type="slidenum">
              <a:rPr lang="en-US" altLang="ko-Kore-CA" smtClean="0"/>
              <a:t>‹#›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346114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Hi my name is Ella, And I’ll show my digital portfolio</a:t>
            </a:r>
          </a:p>
          <a:p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33705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I’m really not go at English, So it’s hard to communicate someone, so It was challenges to me.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10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27842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We will try to get 1</a:t>
            </a:r>
            <a:r>
              <a:rPr lang="en-CA" altLang="ko-Kore-CA" baseline="30000" dirty="0"/>
              <a:t>st</a:t>
            </a:r>
            <a:r>
              <a:rPr lang="en-CA" altLang="ko-Kore-CA" dirty="0"/>
              <a:t> place in another competition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11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254925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And last thing is Got the baby sitter certification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12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029364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select this achievement, because I got the baby sitter certification.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13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44659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think I growth really well, because I want to take a baby sitter certification in Korea, but I didn’t get, I got the certification in Canada.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14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555714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Same the other achievement, I’m really not go at English, so It isn’t easy to understand the course, but I study hard and I got the certification.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15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278420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In future I want to part-time job, and I want to take care </a:t>
            </a:r>
            <a:r>
              <a:rPr lang="en-CA" altLang="ko-Kore-CA"/>
              <a:t>the baby.</a:t>
            </a:r>
            <a:endParaRPr lang="en-CA" altLang="ko-Kore-CA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16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25492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My digital portfolio is My social Study Test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2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02936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selected my social </a:t>
            </a:r>
            <a:r>
              <a:rPr lang="en-CA" altLang="ko-Kore-CA" u="sng" dirty="0"/>
              <a:t>study test, because It’s my first time to get the perfect score in social study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3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4465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think I growth really well, because In middle school, I always got less than 50 score, but I study really hard, and I got the perfect score in </a:t>
            </a:r>
            <a:r>
              <a:rPr lang="en-CA" altLang="ko-Kore-CA" dirty="0" err="1"/>
              <a:t>Portmoody</a:t>
            </a:r>
            <a:r>
              <a:rPr lang="en-CA" altLang="ko-Kore-CA" dirty="0"/>
              <a:t> Social class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4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55571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I’m really not go at English, so it isn’t to understand every contents, but I study hard and every day, so I got the perfect score. So it’s my challenges in this achievement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5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27842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social class’s end already, so I’ll be study hard in grade 10 is my future goal..</a:t>
            </a:r>
          </a:p>
          <a:p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6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254925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And next is 4</a:t>
            </a:r>
            <a:r>
              <a:rPr lang="en-CA" altLang="ko-Kore-CA" baseline="30000" dirty="0"/>
              <a:t>th</a:t>
            </a:r>
            <a:r>
              <a:rPr lang="en-CA" altLang="ko-Kore-CA" dirty="0"/>
              <a:t> place in the dance competition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7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02936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select this achievement, because We got the 4th place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8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44465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ko-Kore-CA" dirty="0"/>
              <a:t>I think I growth well, because I went to Korea during the dance practice, so I didn’t attend practice well, but I practice really hard in my home.</a:t>
            </a:r>
            <a:endParaRPr lang="ko-Kore-CA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0843A-F722-8242-81CB-E6D4B6688004}" type="slidenum">
              <a:rPr lang="en-US" altLang="ko-Kore-CA" smtClean="0"/>
              <a:t>9</a:t>
            </a:fld>
            <a:endParaRPr lang="ko-Kore-CA" altLang="en-US"/>
          </a:p>
        </p:txBody>
      </p:sp>
    </p:spTree>
    <p:extLst>
      <p:ext uri="{BB962C8B-B14F-4D97-AF65-F5344CB8AC3E}">
        <p14:creationId xmlns:p14="http://schemas.microsoft.com/office/powerpoint/2010/main" val="155571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1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2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4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9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0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36" r:id="rId5"/>
    <p:sldLayoutId id="2147483742" r:id="rId6"/>
    <p:sldLayoutId id="2147483743" r:id="rId7"/>
    <p:sldLayoutId id="2147483733" r:id="rId8"/>
    <p:sldLayoutId id="2147483734" r:id="rId9"/>
    <p:sldLayoutId id="2147483735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52E089DB-4D02-4769-B4A6-353DDC9A41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063" r="-2" b="20686"/>
          <a:stretch/>
        </p:blipFill>
        <p:spPr>
          <a:xfrm>
            <a:off x="2416" y="-15216"/>
            <a:ext cx="12191980" cy="6858000"/>
          </a:xfrm>
          <a:prstGeom prst="rect">
            <a:avLst/>
          </a:prstGeom>
        </p:spPr>
      </p:pic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My digital 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Ella Oh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/>
              <a:t>What were some challenges I faced during the achievement </a:t>
            </a:r>
            <a:br>
              <a:rPr lang="en-US" sz="3400" b="1"/>
            </a:br>
            <a:r>
              <a:rPr lang="en-US" sz="3400" b="1"/>
              <a:t>and how did I overcome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I'm not good at English, so </a:t>
            </a:r>
            <a:r>
              <a:rPr lang="en-CA" sz="2400" dirty="0"/>
              <a:t>it’s hard to communicate somebody, so It was challenges to 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64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/>
              <a:t>What are your goals in this class/activity/subject for the future? How might you use what you have learned in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5773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800" dirty="0"/>
              <a:t>We will try to get 1</a:t>
            </a:r>
            <a:r>
              <a:rPr lang="en-CA" sz="2800" baseline="30000" dirty="0"/>
              <a:t>st</a:t>
            </a:r>
            <a:r>
              <a:rPr lang="en-CA" sz="2800" dirty="0"/>
              <a:t> place on another competition.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00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CE0E-E387-43F0-9FC6-8E907E58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Got the baby sitter certification </a:t>
            </a:r>
            <a:br>
              <a:rPr lang="en-CA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7ECB4-E37A-4333-8121-7BDC9D2308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Why did I select this achievement?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Because I</a:t>
            </a:r>
            <a:r>
              <a:rPr lang="en-CA" sz="2400" dirty="0"/>
              <a:t> got the baby sitter certification!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10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50" b="1"/>
              <a:t>How does it represent my growth throughout the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 dirty="0"/>
              <a:t>I want to take a baby sitter certification in Korea, but I didn’t get, but I got the certification in Canada. So I think I growth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648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/>
              <a:t>What were some challenges I faced during the achievement </a:t>
            </a:r>
            <a:br>
              <a:rPr lang="en-US" sz="3400" b="1"/>
            </a:br>
            <a:r>
              <a:rPr lang="en-US" sz="3400" b="1"/>
              <a:t>and how did I overcome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2400" dirty="0"/>
              <a:t>Same the other achievement, but I’m not good at English, so It isn’t easy to understand the course, but I study hard and I got the certification.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295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/>
              <a:t>What are your goals in this class/activity/subject for the future? How might you use what you have learned in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5773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2800" dirty="0"/>
              <a:t>I want to part time-job, And I want to take care the baby.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052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CE0E-E387-43F0-9FC6-8E907E58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US" dirty="0"/>
              <a:t>My Social Study Test</a:t>
            </a:r>
            <a:r>
              <a:rPr lang="en-CA" dirty="0"/>
              <a:t>, </a:t>
            </a:r>
            <a:br>
              <a:rPr lang="en-CA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7ECB4-E37A-4333-8121-7BDC9D2308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6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Why did I select this achievement?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Because I've got the perfect score!</a:t>
            </a:r>
          </a:p>
        </p:txBody>
      </p:sp>
    </p:spTree>
    <p:extLst>
      <p:ext uri="{BB962C8B-B14F-4D97-AF65-F5344CB8AC3E}">
        <p14:creationId xmlns:p14="http://schemas.microsoft.com/office/powerpoint/2010/main" val="264230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50" b="1"/>
              <a:t>How does it represent my growth throughout the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In middle school, I always got less than 50 score, but I study hard, and I got the perfect score in PMSS</a:t>
            </a:r>
          </a:p>
        </p:txBody>
      </p:sp>
    </p:spTree>
    <p:extLst>
      <p:ext uri="{BB962C8B-B14F-4D97-AF65-F5344CB8AC3E}">
        <p14:creationId xmlns:p14="http://schemas.microsoft.com/office/powerpoint/2010/main" val="399896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/>
              <a:t>What were some challenges I faced during the achievement </a:t>
            </a:r>
            <a:br>
              <a:rPr lang="en-US" sz="3400" b="1"/>
            </a:br>
            <a:r>
              <a:rPr lang="en-US" sz="3400" b="1"/>
              <a:t>and how did I overcome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I'm not good at English, so every contents is hard to understand to me. But I study hard everyday, so I got the perfect score.</a:t>
            </a:r>
          </a:p>
        </p:txBody>
      </p:sp>
    </p:spTree>
    <p:extLst>
      <p:ext uri="{BB962C8B-B14F-4D97-AF65-F5344CB8AC3E}">
        <p14:creationId xmlns:p14="http://schemas.microsoft.com/office/powerpoint/2010/main" val="322093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/>
              <a:t>What are your goals in this class/activity/subject for the future? How might you use what you have learned in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5773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I already finish the social class, so I can't do something in my social class. But I study hard to in Grade 10 Social class.</a:t>
            </a:r>
          </a:p>
        </p:txBody>
      </p:sp>
    </p:spTree>
    <p:extLst>
      <p:ext uri="{BB962C8B-B14F-4D97-AF65-F5344CB8AC3E}">
        <p14:creationId xmlns:p14="http://schemas.microsoft.com/office/powerpoint/2010/main" val="123080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CE0E-E387-43F0-9FC6-8E907E58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r>
              <a:rPr lang="en-CA" dirty="0"/>
              <a:t>4</a:t>
            </a:r>
            <a:r>
              <a:rPr lang="en-CA" baseline="30000" dirty="0"/>
              <a:t>th</a:t>
            </a:r>
            <a:r>
              <a:rPr lang="en-CA" dirty="0"/>
              <a:t> place in the dance competition </a:t>
            </a:r>
            <a:br>
              <a:rPr lang="en-CA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7ECB4-E37A-4333-8121-7BDC9D2308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7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Why did I select this achievement?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Because </a:t>
            </a:r>
            <a:r>
              <a:rPr lang="en-CA" sz="2400" dirty="0"/>
              <a:t>We got the 4</a:t>
            </a:r>
            <a:r>
              <a:rPr lang="en-CA" sz="2400" baseline="30000" dirty="0"/>
              <a:t>th</a:t>
            </a:r>
            <a:r>
              <a:rPr lang="en-CA" sz="2400" dirty="0"/>
              <a:t> place trophy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3739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946B-D9DF-43D9-AAC6-67BCF579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50" b="1"/>
              <a:t>How does it represent my growth throughout the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8BC55-52B8-4C93-86AA-9E4AB6595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</a:t>
            </a:r>
            <a:r>
              <a:rPr lang="en-CA" sz="2400" dirty="0"/>
              <a:t> went to Korea during the dance practice, so I didn’t attend practice really well. But I practice really hard in my house, so I think I growth well.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0837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412A24"/>
      </a:dk2>
      <a:lt2>
        <a:srgbClr val="E5E2E8"/>
      </a:lt2>
      <a:accent1>
        <a:srgbClr val="94A77E"/>
      </a:accent1>
      <a:accent2>
        <a:srgbClr val="A2A470"/>
      </a:accent2>
      <a:accent3>
        <a:srgbClr val="B39E7C"/>
      </a:accent3>
      <a:accent4>
        <a:srgbClr val="BA8B7F"/>
      </a:accent4>
      <a:accent5>
        <a:srgbClr val="C4929D"/>
      </a:accent5>
      <a:accent6>
        <a:srgbClr val="BA7FA4"/>
      </a:accent6>
      <a:hlink>
        <a:srgbClr val="8B6CB0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와이드스크린</PresentationFormat>
  <Paragraphs>0</Paragraphs>
  <Slides>16</Slides>
  <Notes>16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SavonVTI</vt:lpstr>
      <vt:lpstr>My digital portfolio</vt:lpstr>
      <vt:lpstr> My Social Study Test,  </vt:lpstr>
      <vt:lpstr>Why did I select this achievement?</vt:lpstr>
      <vt:lpstr>How does it represent my growth throughout the year?</vt:lpstr>
      <vt:lpstr>What were some challenges I faced during the achievement  and how did I overcome them?</vt:lpstr>
      <vt:lpstr>What are your goals in this class/activity/subject for the future? How might you use what you have learned in the future?</vt:lpstr>
      <vt:lpstr> 4th place in the dance competition  </vt:lpstr>
      <vt:lpstr>Why did I select this achievement?</vt:lpstr>
      <vt:lpstr>How does it represent my growth throughout the year?</vt:lpstr>
      <vt:lpstr>What were some challenges I faced during the achievement  and how did I overcome them?</vt:lpstr>
      <vt:lpstr>What are your goals in this class/activity/subject for the future? How might you use what you have learned in the future?</vt:lpstr>
      <vt:lpstr> Got the baby sitter certification  </vt:lpstr>
      <vt:lpstr>Why did I select this achievement?</vt:lpstr>
      <vt:lpstr>How does it represent my growth throughout the year?</vt:lpstr>
      <vt:lpstr>What were some challenges I faced during the achievement  and how did I overcome them?</vt:lpstr>
      <vt:lpstr>What are your goals in this class/activity/subject for the future? How might you use what you have learned in the future?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</dc:title>
  <dc:creator/>
  <cp:lastModifiedBy>088S-Oh, Ella - Hyobin</cp:lastModifiedBy>
  <cp:revision>156</cp:revision>
  <dcterms:created xsi:type="dcterms:W3CDTF">2020-03-09T19:08:17Z</dcterms:created>
  <dcterms:modified xsi:type="dcterms:W3CDTF">2020-03-13T06:49:09Z</dcterms:modified>
</cp:coreProperties>
</file>