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56" r:id="rId2"/>
    <p:sldId id="259" r:id="rId3"/>
    <p:sldId id="261" r:id="rId4"/>
    <p:sldId id="276" r:id="rId5"/>
    <p:sldId id="275" r:id="rId6"/>
    <p:sldId id="278" r:id="rId7"/>
    <p:sldId id="277" r:id="rId8"/>
  </p:sldIdLst>
  <p:sldSz cx="9144000" cy="5143500" type="screen16x9"/>
  <p:notesSz cx="6858000" cy="9144000"/>
  <p:embeddedFontLst>
    <p:embeddedFont>
      <p:font typeface="Fira Sans Extra Condensed Medium" panose="020B0603050000020004" pitchFamily="34" charset="0"/>
      <p:regular r:id="rId10"/>
      <p:bold r:id="rId11"/>
      <p:italic r:id="rId12"/>
      <p:boldItalic r:id="rId13"/>
    </p:embeddedFont>
    <p:embeddedFont>
      <p:font typeface="Gloria Hallelujah" panose="02000000000000000000" pitchFamily="2" charset="0"/>
      <p:regular r:id="rId14"/>
    </p:embeddedFont>
    <p:embeddedFont>
      <p:font typeface="Lato" panose="020F0502020204030203" pitchFamily="34" charset="77"/>
      <p:regular r:id="rId15"/>
      <p:bold r:id="rId16"/>
      <p:italic r:id="rId17"/>
      <p:boldItalic r:id="rId18"/>
    </p:embeddedFont>
    <p:embeddedFont>
      <p:font typeface="Source Sans Pro SemiBold" panose="020B0503030403020204" pitchFamily="34"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F9F282-21B2-4F7C-9D14-6E6F75A83C72}">
  <a:tblStyle styleId="{4CF9F282-21B2-4F7C-9D14-6E6F75A83C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4"/>
  </p:normalViewPr>
  <p:slideViewPr>
    <p:cSldViewPr snapToGrid="0" snapToObjects="1">
      <p:cViewPr varScale="1">
        <p:scale>
          <a:sx n="150" d="100"/>
          <a:sy n="150" d="100"/>
        </p:scale>
        <p:origin x="5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2d32caf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2d32caf4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52d32caf4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52d32caf4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2d32caf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2d32caf4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66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52d32caf41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52d32caf4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2d32caf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2d32caf4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67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52d32caf4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52d32caf4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87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1797875" y="652375"/>
            <a:ext cx="5688401" cy="3992938"/>
          </a:xfrm>
          <a:custGeom>
            <a:avLst/>
            <a:gdLst/>
            <a:ahLst/>
            <a:cxnLst/>
            <a:rect l="l" t="t" r="r" b="b"/>
            <a:pathLst>
              <a:path w="13796" h="14030" extrusionOk="0">
                <a:moveTo>
                  <a:pt x="11018" y="1"/>
                </a:moveTo>
                <a:lnTo>
                  <a:pt x="0" y="3021"/>
                </a:lnTo>
                <a:lnTo>
                  <a:pt x="2769" y="14030"/>
                </a:lnTo>
                <a:cubicBezTo>
                  <a:pt x="5639" y="13612"/>
                  <a:pt x="8500" y="13135"/>
                  <a:pt x="11353" y="12608"/>
                </a:cubicBezTo>
                <a:cubicBezTo>
                  <a:pt x="11294" y="11771"/>
                  <a:pt x="11244" y="10935"/>
                  <a:pt x="11202" y="10098"/>
                </a:cubicBezTo>
                <a:cubicBezTo>
                  <a:pt x="12064" y="9789"/>
                  <a:pt x="12925" y="9504"/>
                  <a:pt x="13795" y="9245"/>
                </a:cubicBezTo>
                <a:cubicBezTo>
                  <a:pt x="12917" y="9128"/>
                  <a:pt x="12039" y="9036"/>
                  <a:pt x="11152" y="8985"/>
                </a:cubicBezTo>
                <a:cubicBezTo>
                  <a:pt x="11018" y="5999"/>
                  <a:pt x="10976" y="3004"/>
                  <a:pt x="11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243661" y="709114"/>
            <a:ext cx="5467809" cy="3684842"/>
          </a:xfrm>
          <a:custGeom>
            <a:avLst/>
            <a:gdLst/>
            <a:ahLst/>
            <a:cxnLst/>
            <a:rect l="l" t="t" r="r" b="b"/>
            <a:pathLst>
              <a:path w="13261" h="13189" extrusionOk="0">
                <a:moveTo>
                  <a:pt x="11288" y="337"/>
                </a:moveTo>
                <a:cubicBezTo>
                  <a:pt x="10886" y="3230"/>
                  <a:pt x="10563" y="6138"/>
                  <a:pt x="10326" y="9047"/>
                </a:cubicBezTo>
                <a:lnTo>
                  <a:pt x="10326" y="9047"/>
                </a:lnTo>
                <a:cubicBezTo>
                  <a:pt x="10302" y="9119"/>
                  <a:pt x="10324" y="9201"/>
                  <a:pt x="10411" y="9227"/>
                </a:cubicBezTo>
                <a:lnTo>
                  <a:pt x="10411" y="9227"/>
                </a:lnTo>
                <a:cubicBezTo>
                  <a:pt x="10424" y="9231"/>
                  <a:pt x="10437" y="9234"/>
                  <a:pt x="10451" y="9235"/>
                </a:cubicBezTo>
                <a:lnTo>
                  <a:pt x="10451" y="9235"/>
                </a:lnTo>
                <a:cubicBezTo>
                  <a:pt x="11077" y="9356"/>
                  <a:pt x="11699" y="9489"/>
                  <a:pt x="12316" y="9639"/>
                </a:cubicBezTo>
                <a:lnTo>
                  <a:pt x="12316" y="9639"/>
                </a:lnTo>
                <a:cubicBezTo>
                  <a:pt x="11658" y="9760"/>
                  <a:pt x="11003" y="9893"/>
                  <a:pt x="10349" y="10035"/>
                </a:cubicBezTo>
                <a:cubicBezTo>
                  <a:pt x="10282" y="10060"/>
                  <a:pt x="10232" y="10118"/>
                  <a:pt x="10232" y="10194"/>
                </a:cubicBezTo>
                <a:cubicBezTo>
                  <a:pt x="10177" y="10980"/>
                  <a:pt x="10122" y="11767"/>
                  <a:pt x="10073" y="12553"/>
                </a:cubicBezTo>
                <a:lnTo>
                  <a:pt x="10073" y="12553"/>
                </a:lnTo>
                <a:cubicBezTo>
                  <a:pt x="7267" y="12713"/>
                  <a:pt x="4468" y="12818"/>
                  <a:pt x="1662" y="12876"/>
                </a:cubicBezTo>
                <a:lnTo>
                  <a:pt x="1662" y="12876"/>
                </a:lnTo>
                <a:cubicBezTo>
                  <a:pt x="1214" y="9210"/>
                  <a:pt x="774" y="5551"/>
                  <a:pt x="334" y="1893"/>
                </a:cubicBezTo>
                <a:lnTo>
                  <a:pt x="334" y="1893"/>
                </a:lnTo>
                <a:lnTo>
                  <a:pt x="11288" y="337"/>
                </a:lnTo>
                <a:close/>
                <a:moveTo>
                  <a:pt x="11464" y="0"/>
                </a:moveTo>
                <a:cubicBezTo>
                  <a:pt x="11452" y="0"/>
                  <a:pt x="11440" y="1"/>
                  <a:pt x="11428" y="4"/>
                </a:cubicBezTo>
                <a:lnTo>
                  <a:pt x="117" y="1610"/>
                </a:lnTo>
                <a:cubicBezTo>
                  <a:pt x="50" y="1627"/>
                  <a:pt x="0" y="1686"/>
                  <a:pt x="9" y="1761"/>
                </a:cubicBezTo>
                <a:cubicBezTo>
                  <a:pt x="460" y="5517"/>
                  <a:pt x="912" y="9273"/>
                  <a:pt x="1364" y="13038"/>
                </a:cubicBezTo>
                <a:cubicBezTo>
                  <a:pt x="1364" y="13122"/>
                  <a:pt x="1439" y="13189"/>
                  <a:pt x="1523" y="13189"/>
                </a:cubicBezTo>
                <a:cubicBezTo>
                  <a:pt x="4426" y="13130"/>
                  <a:pt x="7320" y="13021"/>
                  <a:pt x="10223" y="12854"/>
                </a:cubicBezTo>
                <a:cubicBezTo>
                  <a:pt x="10307" y="12854"/>
                  <a:pt x="10374" y="12787"/>
                  <a:pt x="10374" y="12703"/>
                </a:cubicBezTo>
                <a:cubicBezTo>
                  <a:pt x="10421" y="11909"/>
                  <a:pt x="10477" y="11116"/>
                  <a:pt x="10532" y="10322"/>
                </a:cubicBezTo>
                <a:lnTo>
                  <a:pt x="10532" y="10322"/>
                </a:lnTo>
                <a:cubicBezTo>
                  <a:pt x="11386" y="10130"/>
                  <a:pt x="12240" y="9962"/>
                  <a:pt x="13101" y="9817"/>
                </a:cubicBezTo>
                <a:cubicBezTo>
                  <a:pt x="13260" y="9792"/>
                  <a:pt x="13243" y="9549"/>
                  <a:pt x="13101" y="9516"/>
                </a:cubicBezTo>
                <a:cubicBezTo>
                  <a:pt x="12290" y="9301"/>
                  <a:pt x="11471" y="9117"/>
                  <a:pt x="10645" y="8955"/>
                </a:cubicBezTo>
                <a:lnTo>
                  <a:pt x="10645" y="8955"/>
                </a:lnTo>
                <a:cubicBezTo>
                  <a:pt x="10894" y="6022"/>
                  <a:pt x="11217" y="3105"/>
                  <a:pt x="11629" y="197"/>
                </a:cubicBezTo>
                <a:cubicBezTo>
                  <a:pt x="11651" y="92"/>
                  <a:pt x="11566" y="0"/>
                  <a:pt x="11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 name="Google Shape;11;p2"/>
          <p:cNvSpPr txBox="1">
            <a:spLocks noGrp="1"/>
          </p:cNvSpPr>
          <p:nvPr>
            <p:ph type="subTitle" idx="1"/>
          </p:nvPr>
        </p:nvSpPr>
        <p:spPr>
          <a:xfrm flipH="1">
            <a:off x="3326150" y="3427650"/>
            <a:ext cx="2496300" cy="6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800"/>
              <a:buNone/>
              <a:defRPr sz="1350">
                <a:solidFill>
                  <a:schemeClr val="accent3"/>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2" name="Google Shape;12;p2"/>
          <p:cNvGrpSpPr/>
          <p:nvPr/>
        </p:nvGrpSpPr>
        <p:grpSpPr>
          <a:xfrm rot="-5400000">
            <a:off x="51826" y="196600"/>
            <a:ext cx="1888761" cy="1762891"/>
            <a:chOff x="7280351" y="0"/>
            <a:chExt cx="1888761" cy="1762891"/>
          </a:xfrm>
        </p:grpSpPr>
        <p:sp>
          <p:nvSpPr>
            <p:cNvPr id="13" name="Google Shape;13;p2"/>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 name="Google Shape;14;p2"/>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 name="Google Shape;15;p2"/>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6" name="Google Shape;16;p2"/>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 name="Google Shape;17;p2"/>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 name="Google Shape;18;p2"/>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 name="Google Shape;19;p2"/>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 name="Google Shape;20;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 name="Google Shape;21;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 name="Google Shape;22;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 name="Google Shape;23;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 name="Google Shape;24;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 name="Google Shape;25;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 name="Google Shape;33;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 name="Google Shape;34;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 name="Google Shape;35;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 name="Google Shape;36;p2"/>
            <p:cNvSpPr/>
            <p:nvPr/>
          </p:nvSpPr>
          <p:spPr>
            <a:xfrm>
              <a:off x="87121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 name="Google Shape;37;p2"/>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8" name="Google Shape;38;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 name="Google Shape;39;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0" name="Google Shape;40;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1" name="Google Shape;41;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 name="Google Shape;42;p2"/>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3" name="Google Shape;43;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4" name="Google Shape;44;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5" name="Google Shape;45;p2"/>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6" name="Google Shape;46;p2"/>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7" name="Google Shape;47;p2"/>
          <p:cNvGrpSpPr/>
          <p:nvPr/>
        </p:nvGrpSpPr>
        <p:grpSpPr>
          <a:xfrm rot="5400000">
            <a:off x="7105176" y="3084900"/>
            <a:ext cx="1888761" cy="1762891"/>
            <a:chOff x="7280351" y="0"/>
            <a:chExt cx="1888761" cy="1762891"/>
          </a:xfrm>
        </p:grpSpPr>
        <p:sp>
          <p:nvSpPr>
            <p:cNvPr id="48" name="Google Shape;48;p2"/>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 name="Google Shape;49;p2"/>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0" name="Google Shape;50;p2"/>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 name="Google Shape;51;p2"/>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 name="Google Shape;52;p2"/>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 name="Google Shape;53;p2"/>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 name="Google Shape;54;p2"/>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 name="Google Shape;62;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 name="Google Shape;63;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 name="Google Shape;64;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5" name="Google Shape;65;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6" name="Google Shape;66;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7" name="Google Shape;67;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8" name="Google Shape;68;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9" name="Google Shape;69;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0" name="Google Shape;70;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1" name="Google Shape;71;p2"/>
            <p:cNvSpPr/>
            <p:nvPr/>
          </p:nvSpPr>
          <p:spPr>
            <a:xfrm>
              <a:off x="87121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 name="Google Shape;72;p2"/>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3" name="Google Shape;73;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4" name="Google Shape;74;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 name="Google Shape;75;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6" name="Google Shape;76;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7" name="Google Shape;77;p2"/>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 name="Google Shape;78;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9" name="Google Shape;79;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0" name="Google Shape;80;p2"/>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 name="Google Shape;81;p2"/>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82" name="Google Shape;82;p2"/>
          <p:cNvSpPr/>
          <p:nvPr/>
        </p:nvSpPr>
        <p:spPr>
          <a:xfrm rot="7631413">
            <a:off x="7610830" y="197792"/>
            <a:ext cx="1087435" cy="811204"/>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flipH="1">
            <a:off x="2867275" y="1514975"/>
            <a:ext cx="3414300" cy="17313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Clr>
                <a:schemeClr val="accent3"/>
              </a:buClr>
              <a:buSzPts val="5200"/>
              <a:buFont typeface="Pacifico"/>
              <a:buNone/>
              <a:defRPr sz="6000">
                <a:solidFill>
                  <a:schemeClr val="accent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84" name="Google Shape;84;p2"/>
          <p:cNvGrpSpPr/>
          <p:nvPr/>
        </p:nvGrpSpPr>
        <p:grpSpPr>
          <a:xfrm>
            <a:off x="-110838" y="3995083"/>
            <a:ext cx="2217087" cy="796455"/>
            <a:chOff x="7591575" y="960850"/>
            <a:chExt cx="2263950" cy="470301"/>
          </a:xfrm>
        </p:grpSpPr>
        <p:sp>
          <p:nvSpPr>
            <p:cNvPr id="85" name="Google Shape;85;p2"/>
            <p:cNvSpPr/>
            <p:nvPr/>
          </p:nvSpPr>
          <p:spPr>
            <a:xfrm>
              <a:off x="7592364" y="960850"/>
              <a:ext cx="514794" cy="32804"/>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6" name="Google Shape;86;p2"/>
            <p:cNvSpPr/>
            <p:nvPr/>
          </p:nvSpPr>
          <p:spPr>
            <a:xfrm>
              <a:off x="7591575" y="1040377"/>
              <a:ext cx="1049388" cy="48815"/>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7" name="Google Shape;87;p2"/>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8" name="Google Shape;88;p2"/>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9" name="Google Shape;89;p2"/>
            <p:cNvSpPr/>
            <p:nvPr/>
          </p:nvSpPr>
          <p:spPr>
            <a:xfrm>
              <a:off x="7593154" y="1355805"/>
              <a:ext cx="2262372"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
        <p:nvSpPr>
          <p:cNvPr id="90" name="Google Shape;90;p2"/>
          <p:cNvSpPr/>
          <p:nvPr/>
        </p:nvSpPr>
        <p:spPr>
          <a:xfrm>
            <a:off x="3095226" y="3246276"/>
            <a:ext cx="2391554" cy="108050"/>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1" name="Google Shape;91;p2"/>
          <p:cNvSpPr/>
          <p:nvPr/>
        </p:nvSpPr>
        <p:spPr>
          <a:xfrm rot="7631436">
            <a:off x="8198706" y="885440"/>
            <a:ext cx="726647" cy="542071"/>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92"/>
        <p:cNvGrpSpPr/>
        <p:nvPr/>
      </p:nvGrpSpPr>
      <p:grpSpPr>
        <a:xfrm>
          <a:off x="0" y="0"/>
          <a:ext cx="0" cy="0"/>
          <a:chOff x="0" y="0"/>
          <a:chExt cx="0" cy="0"/>
        </a:xfrm>
      </p:grpSpPr>
      <p:pic>
        <p:nvPicPr>
          <p:cNvPr id="93" name="Google Shape;93;p3"/>
          <p:cNvPicPr preferRelativeResize="0"/>
          <p:nvPr/>
        </p:nvPicPr>
        <p:blipFill>
          <a:blip r:embed="rId2">
            <a:alphaModFix/>
          </a:blip>
          <a:stretch>
            <a:fillRect/>
          </a:stretch>
        </p:blipFill>
        <p:spPr>
          <a:xfrm>
            <a:off x="-10825" y="-19325"/>
            <a:ext cx="9165672" cy="5182151"/>
          </a:xfrm>
          <a:prstGeom prst="rect">
            <a:avLst/>
          </a:prstGeom>
          <a:noFill/>
          <a:ln>
            <a:noFill/>
          </a:ln>
        </p:spPr>
      </p:pic>
      <p:sp>
        <p:nvSpPr>
          <p:cNvPr id="94" name="Google Shape;94;p3"/>
          <p:cNvSpPr/>
          <p:nvPr/>
        </p:nvSpPr>
        <p:spPr>
          <a:xfrm>
            <a:off x="2441768" y="673303"/>
            <a:ext cx="4529561" cy="4071505"/>
          </a:xfrm>
          <a:custGeom>
            <a:avLst/>
            <a:gdLst/>
            <a:ahLst/>
            <a:cxnLst/>
            <a:rect l="l" t="t" r="r" b="b"/>
            <a:pathLst>
              <a:path w="14122" h="12694" extrusionOk="0">
                <a:moveTo>
                  <a:pt x="9279" y="1"/>
                </a:moveTo>
                <a:cubicBezTo>
                  <a:pt x="9077" y="1"/>
                  <a:pt x="8875" y="5"/>
                  <a:pt x="8675" y="12"/>
                </a:cubicBezTo>
                <a:cubicBezTo>
                  <a:pt x="7278" y="54"/>
                  <a:pt x="5873" y="179"/>
                  <a:pt x="4543" y="606"/>
                </a:cubicBezTo>
                <a:cubicBezTo>
                  <a:pt x="3221" y="1033"/>
                  <a:pt x="1974" y="1794"/>
                  <a:pt x="1163" y="2915"/>
                </a:cubicBezTo>
                <a:cubicBezTo>
                  <a:pt x="301" y="4111"/>
                  <a:pt x="0" y="5617"/>
                  <a:pt x="59" y="7081"/>
                </a:cubicBezTo>
                <a:cubicBezTo>
                  <a:pt x="134" y="8980"/>
                  <a:pt x="912" y="10996"/>
                  <a:pt x="2593" y="11916"/>
                </a:cubicBezTo>
                <a:cubicBezTo>
                  <a:pt x="3346" y="12326"/>
                  <a:pt x="4200" y="12485"/>
                  <a:pt x="5045" y="12586"/>
                </a:cubicBezTo>
                <a:cubicBezTo>
                  <a:pt x="5544" y="12650"/>
                  <a:pt x="6051" y="12694"/>
                  <a:pt x="6554" y="12694"/>
                </a:cubicBezTo>
                <a:cubicBezTo>
                  <a:pt x="7163" y="12694"/>
                  <a:pt x="7767" y="12630"/>
                  <a:pt x="8349" y="12460"/>
                </a:cubicBezTo>
                <a:cubicBezTo>
                  <a:pt x="9370" y="12159"/>
                  <a:pt x="10323" y="11473"/>
                  <a:pt x="10725" y="10503"/>
                </a:cubicBezTo>
                <a:lnTo>
                  <a:pt x="12139" y="12209"/>
                </a:lnTo>
                <a:lnTo>
                  <a:pt x="11720" y="9959"/>
                </a:lnTo>
                <a:lnTo>
                  <a:pt x="11812" y="9950"/>
                </a:lnTo>
                <a:cubicBezTo>
                  <a:pt x="12641" y="9800"/>
                  <a:pt x="13293" y="9131"/>
                  <a:pt x="13636" y="8378"/>
                </a:cubicBezTo>
                <a:cubicBezTo>
                  <a:pt x="13979" y="7625"/>
                  <a:pt x="14055" y="6771"/>
                  <a:pt x="14080" y="5935"/>
                </a:cubicBezTo>
                <a:cubicBezTo>
                  <a:pt x="14121" y="4964"/>
                  <a:pt x="14105" y="3977"/>
                  <a:pt x="13837" y="3040"/>
                </a:cubicBezTo>
                <a:cubicBezTo>
                  <a:pt x="13578" y="2103"/>
                  <a:pt x="13042" y="1217"/>
                  <a:pt x="12222" y="681"/>
                </a:cubicBezTo>
                <a:cubicBezTo>
                  <a:pt x="11368" y="121"/>
                  <a:pt x="10315" y="1"/>
                  <a:pt x="9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041800" y="551100"/>
            <a:ext cx="4744139" cy="4171898"/>
          </a:xfrm>
          <a:custGeom>
            <a:avLst/>
            <a:gdLst/>
            <a:ahLst/>
            <a:cxnLst/>
            <a:rect l="l" t="t" r="r" b="b"/>
            <a:pathLst>
              <a:path w="14791" h="13007" extrusionOk="0">
                <a:moveTo>
                  <a:pt x="9649" y="299"/>
                </a:moveTo>
                <a:cubicBezTo>
                  <a:pt x="10334" y="299"/>
                  <a:pt x="11018" y="360"/>
                  <a:pt x="11662" y="569"/>
                </a:cubicBezTo>
                <a:cubicBezTo>
                  <a:pt x="12917" y="970"/>
                  <a:pt x="13695" y="2008"/>
                  <a:pt x="14055" y="3237"/>
                </a:cubicBezTo>
                <a:cubicBezTo>
                  <a:pt x="14398" y="4542"/>
                  <a:pt x="14415" y="6048"/>
                  <a:pt x="14181" y="7378"/>
                </a:cubicBezTo>
                <a:cubicBezTo>
                  <a:pt x="13996" y="8458"/>
                  <a:pt x="13344" y="9830"/>
                  <a:pt x="12089" y="9955"/>
                </a:cubicBezTo>
                <a:cubicBezTo>
                  <a:pt x="11989" y="9955"/>
                  <a:pt x="11913" y="10047"/>
                  <a:pt x="11938" y="10147"/>
                </a:cubicBezTo>
                <a:lnTo>
                  <a:pt x="12243" y="11787"/>
                </a:lnTo>
                <a:lnTo>
                  <a:pt x="12243" y="11787"/>
                </a:lnTo>
                <a:lnTo>
                  <a:pt x="11211" y="10541"/>
                </a:lnTo>
                <a:cubicBezTo>
                  <a:pt x="11179" y="10513"/>
                  <a:pt x="11141" y="10499"/>
                  <a:pt x="11102" y="10499"/>
                </a:cubicBezTo>
                <a:cubicBezTo>
                  <a:pt x="11048" y="10499"/>
                  <a:pt x="10994" y="10525"/>
                  <a:pt x="10960" y="10574"/>
                </a:cubicBezTo>
                <a:cubicBezTo>
                  <a:pt x="10218" y="12222"/>
                  <a:pt x="8517" y="12677"/>
                  <a:pt x="6840" y="12677"/>
                </a:cubicBezTo>
                <a:cubicBezTo>
                  <a:pt x="6209" y="12677"/>
                  <a:pt x="5583" y="12612"/>
                  <a:pt x="5012" y="12523"/>
                </a:cubicBezTo>
                <a:cubicBezTo>
                  <a:pt x="3941" y="12364"/>
                  <a:pt x="2912" y="12030"/>
                  <a:pt x="2134" y="11243"/>
                </a:cubicBezTo>
                <a:cubicBezTo>
                  <a:pt x="1465" y="10566"/>
                  <a:pt x="1046" y="9671"/>
                  <a:pt x="812" y="8767"/>
                </a:cubicBezTo>
                <a:cubicBezTo>
                  <a:pt x="285" y="6717"/>
                  <a:pt x="586" y="4258"/>
                  <a:pt x="2067" y="2668"/>
                </a:cubicBezTo>
                <a:cubicBezTo>
                  <a:pt x="3598" y="1020"/>
                  <a:pt x="5932" y="510"/>
                  <a:pt x="8090" y="368"/>
                </a:cubicBezTo>
                <a:cubicBezTo>
                  <a:pt x="8599" y="335"/>
                  <a:pt x="9124" y="299"/>
                  <a:pt x="9649" y="299"/>
                </a:cubicBezTo>
                <a:close/>
                <a:moveTo>
                  <a:pt x="9700" y="0"/>
                </a:moveTo>
                <a:cubicBezTo>
                  <a:pt x="9536" y="0"/>
                  <a:pt x="9373" y="3"/>
                  <a:pt x="9211" y="8"/>
                </a:cubicBezTo>
                <a:cubicBezTo>
                  <a:pt x="6802" y="67"/>
                  <a:pt x="4217" y="385"/>
                  <a:pt x="2318" y="1991"/>
                </a:cubicBezTo>
                <a:cubicBezTo>
                  <a:pt x="528" y="3513"/>
                  <a:pt x="1" y="6006"/>
                  <a:pt x="377" y="8248"/>
                </a:cubicBezTo>
                <a:cubicBezTo>
                  <a:pt x="745" y="10432"/>
                  <a:pt x="2067" y="12214"/>
                  <a:pt x="4292" y="12716"/>
                </a:cubicBezTo>
                <a:cubicBezTo>
                  <a:pt x="5051" y="12884"/>
                  <a:pt x="5926" y="13007"/>
                  <a:pt x="6802" y="13007"/>
                </a:cubicBezTo>
                <a:cubicBezTo>
                  <a:pt x="8547" y="13007"/>
                  <a:pt x="10296" y="12520"/>
                  <a:pt x="11128" y="10938"/>
                </a:cubicBezTo>
                <a:lnTo>
                  <a:pt x="11128" y="10938"/>
                </a:lnTo>
                <a:lnTo>
                  <a:pt x="12399" y="12465"/>
                </a:lnTo>
                <a:cubicBezTo>
                  <a:pt x="12429" y="12503"/>
                  <a:pt x="12465" y="12518"/>
                  <a:pt x="12501" y="12518"/>
                </a:cubicBezTo>
                <a:cubicBezTo>
                  <a:pt x="12591" y="12518"/>
                  <a:pt x="12676" y="12416"/>
                  <a:pt x="12658" y="12314"/>
                </a:cubicBezTo>
                <a:lnTo>
                  <a:pt x="12280" y="10238"/>
                </a:lnTo>
                <a:lnTo>
                  <a:pt x="12280" y="10238"/>
                </a:lnTo>
                <a:cubicBezTo>
                  <a:pt x="13360" y="10032"/>
                  <a:pt x="14095" y="8987"/>
                  <a:pt x="14373" y="7981"/>
                </a:cubicBezTo>
                <a:cubicBezTo>
                  <a:pt x="14790" y="6487"/>
                  <a:pt x="14750" y="4660"/>
                  <a:pt x="14359" y="3165"/>
                </a:cubicBezTo>
                <a:lnTo>
                  <a:pt x="14359" y="3165"/>
                </a:lnTo>
                <a:cubicBezTo>
                  <a:pt x="14358" y="3161"/>
                  <a:pt x="14357" y="3157"/>
                  <a:pt x="14356" y="3154"/>
                </a:cubicBezTo>
                <a:lnTo>
                  <a:pt x="14356" y="3154"/>
                </a:lnTo>
                <a:cubicBezTo>
                  <a:pt x="14356" y="3154"/>
                  <a:pt x="14356" y="3154"/>
                  <a:pt x="14356" y="3154"/>
                </a:cubicBezTo>
                <a:cubicBezTo>
                  <a:pt x="14047" y="2133"/>
                  <a:pt x="13469" y="1171"/>
                  <a:pt x="12524" y="610"/>
                </a:cubicBezTo>
                <a:cubicBezTo>
                  <a:pt x="11679" y="109"/>
                  <a:pt x="10675" y="0"/>
                  <a:pt x="9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txBox="1">
            <a:spLocks noGrp="1"/>
          </p:cNvSpPr>
          <p:nvPr>
            <p:ph type="title"/>
          </p:nvPr>
        </p:nvSpPr>
        <p:spPr>
          <a:xfrm>
            <a:off x="2626375" y="1826275"/>
            <a:ext cx="3891300" cy="174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4200"/>
              <a:buNone/>
              <a:defRPr sz="4800">
                <a:solidFill>
                  <a:schemeClr val="accent3"/>
                </a:solidFill>
              </a:defRPr>
            </a:lvl1pPr>
            <a:lvl2pPr lvl="1" algn="ctr" rtl="0">
              <a:spcBef>
                <a:spcPts val="0"/>
              </a:spcBef>
              <a:spcAft>
                <a:spcPts val="0"/>
              </a:spcAft>
              <a:buClr>
                <a:schemeClr val="accent3"/>
              </a:buClr>
              <a:buSzPts val="4200"/>
              <a:buNone/>
              <a:defRPr sz="4200">
                <a:solidFill>
                  <a:schemeClr val="accent3"/>
                </a:solidFill>
              </a:defRPr>
            </a:lvl2pPr>
            <a:lvl3pPr lvl="2" algn="ctr" rtl="0">
              <a:spcBef>
                <a:spcPts val="0"/>
              </a:spcBef>
              <a:spcAft>
                <a:spcPts val="0"/>
              </a:spcAft>
              <a:buClr>
                <a:schemeClr val="accent3"/>
              </a:buClr>
              <a:buSzPts val="4200"/>
              <a:buNone/>
              <a:defRPr sz="4200">
                <a:solidFill>
                  <a:schemeClr val="accent3"/>
                </a:solidFill>
              </a:defRPr>
            </a:lvl3pPr>
            <a:lvl4pPr lvl="3" algn="ctr" rtl="0">
              <a:spcBef>
                <a:spcPts val="0"/>
              </a:spcBef>
              <a:spcAft>
                <a:spcPts val="0"/>
              </a:spcAft>
              <a:buClr>
                <a:schemeClr val="accent3"/>
              </a:buClr>
              <a:buSzPts val="4200"/>
              <a:buNone/>
              <a:defRPr sz="4200">
                <a:solidFill>
                  <a:schemeClr val="accent3"/>
                </a:solidFill>
              </a:defRPr>
            </a:lvl4pPr>
            <a:lvl5pPr lvl="4" algn="ctr" rtl="0">
              <a:spcBef>
                <a:spcPts val="0"/>
              </a:spcBef>
              <a:spcAft>
                <a:spcPts val="0"/>
              </a:spcAft>
              <a:buClr>
                <a:schemeClr val="accent3"/>
              </a:buClr>
              <a:buSzPts val="4200"/>
              <a:buNone/>
              <a:defRPr sz="4200">
                <a:solidFill>
                  <a:schemeClr val="accent3"/>
                </a:solidFill>
              </a:defRPr>
            </a:lvl5pPr>
            <a:lvl6pPr lvl="5" algn="ctr" rtl="0">
              <a:spcBef>
                <a:spcPts val="0"/>
              </a:spcBef>
              <a:spcAft>
                <a:spcPts val="0"/>
              </a:spcAft>
              <a:buClr>
                <a:schemeClr val="accent3"/>
              </a:buClr>
              <a:buSzPts val="4200"/>
              <a:buNone/>
              <a:defRPr sz="4200">
                <a:solidFill>
                  <a:schemeClr val="accent3"/>
                </a:solidFill>
              </a:defRPr>
            </a:lvl6pPr>
            <a:lvl7pPr lvl="6" algn="ctr" rtl="0">
              <a:spcBef>
                <a:spcPts val="0"/>
              </a:spcBef>
              <a:spcAft>
                <a:spcPts val="0"/>
              </a:spcAft>
              <a:buClr>
                <a:schemeClr val="accent3"/>
              </a:buClr>
              <a:buSzPts val="4200"/>
              <a:buNone/>
              <a:defRPr sz="4200">
                <a:solidFill>
                  <a:schemeClr val="accent3"/>
                </a:solidFill>
              </a:defRPr>
            </a:lvl7pPr>
            <a:lvl8pPr lvl="7" algn="ctr" rtl="0">
              <a:spcBef>
                <a:spcPts val="0"/>
              </a:spcBef>
              <a:spcAft>
                <a:spcPts val="0"/>
              </a:spcAft>
              <a:buClr>
                <a:schemeClr val="accent3"/>
              </a:buClr>
              <a:buSzPts val="4200"/>
              <a:buNone/>
              <a:defRPr sz="4200">
                <a:solidFill>
                  <a:schemeClr val="accent3"/>
                </a:solidFill>
              </a:defRPr>
            </a:lvl8pPr>
            <a:lvl9pPr lvl="8" algn="ctr" rtl="0">
              <a:spcBef>
                <a:spcPts val="0"/>
              </a:spcBef>
              <a:spcAft>
                <a:spcPts val="0"/>
              </a:spcAft>
              <a:buClr>
                <a:schemeClr val="accent3"/>
              </a:buClr>
              <a:buSzPts val="4200"/>
              <a:buNone/>
              <a:defRPr sz="4200">
                <a:solidFill>
                  <a:schemeClr val="accent3"/>
                </a:solidFill>
              </a:defRPr>
            </a:lvl9pPr>
          </a:lstStyle>
          <a:p>
            <a:endParaRPr/>
          </a:p>
        </p:txBody>
      </p:sp>
      <p:sp>
        <p:nvSpPr>
          <p:cNvPr id="97" name="Google Shape;97;p3"/>
          <p:cNvSpPr txBox="1">
            <a:spLocks noGrp="1"/>
          </p:cNvSpPr>
          <p:nvPr>
            <p:ph type="title" idx="2" hasCustomPrompt="1"/>
          </p:nvPr>
        </p:nvSpPr>
        <p:spPr>
          <a:xfrm flipH="1">
            <a:off x="2825400" y="1055210"/>
            <a:ext cx="3493200" cy="113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3"/>
              </a:buClr>
              <a:buSzPts val="3600"/>
              <a:buNone/>
              <a:defRPr sz="7200">
                <a:solidFill>
                  <a:schemeClr val="accent3"/>
                </a:solidFill>
              </a:defRPr>
            </a:lvl1pPr>
            <a:lvl2pPr lvl="1"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98" name="Google Shape;98;p3"/>
          <p:cNvSpPr txBox="1">
            <a:spLocks noGrp="1"/>
          </p:cNvSpPr>
          <p:nvPr>
            <p:ph type="subTitle" idx="1"/>
          </p:nvPr>
        </p:nvSpPr>
        <p:spPr>
          <a:xfrm>
            <a:off x="3431325" y="3540925"/>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100"/>
              <a:buNone/>
              <a:defRPr sz="1400">
                <a:solidFill>
                  <a:schemeClr val="accent3"/>
                </a:solidFill>
              </a:defRPr>
            </a:lvl1pPr>
            <a:lvl2pPr lvl="1" algn="ctr" rtl="0">
              <a:lnSpc>
                <a:spcPct val="100000"/>
              </a:lnSpc>
              <a:spcBef>
                <a:spcPts val="0"/>
              </a:spcBef>
              <a:spcAft>
                <a:spcPts val="0"/>
              </a:spcAft>
              <a:buClr>
                <a:schemeClr val="accent3"/>
              </a:buClr>
              <a:buSzPts val="2100"/>
              <a:buNone/>
              <a:defRPr sz="2100">
                <a:solidFill>
                  <a:schemeClr val="accent3"/>
                </a:solidFill>
              </a:defRPr>
            </a:lvl2pPr>
            <a:lvl3pPr lvl="2" algn="ctr" rtl="0">
              <a:lnSpc>
                <a:spcPct val="100000"/>
              </a:lnSpc>
              <a:spcBef>
                <a:spcPts val="0"/>
              </a:spcBef>
              <a:spcAft>
                <a:spcPts val="0"/>
              </a:spcAft>
              <a:buClr>
                <a:schemeClr val="accent3"/>
              </a:buClr>
              <a:buSzPts val="2100"/>
              <a:buNone/>
              <a:defRPr sz="2100">
                <a:solidFill>
                  <a:schemeClr val="accent3"/>
                </a:solidFill>
              </a:defRPr>
            </a:lvl3pPr>
            <a:lvl4pPr lvl="3" algn="ctr" rtl="0">
              <a:lnSpc>
                <a:spcPct val="100000"/>
              </a:lnSpc>
              <a:spcBef>
                <a:spcPts val="0"/>
              </a:spcBef>
              <a:spcAft>
                <a:spcPts val="0"/>
              </a:spcAft>
              <a:buClr>
                <a:schemeClr val="accent3"/>
              </a:buClr>
              <a:buSzPts val="2100"/>
              <a:buNone/>
              <a:defRPr sz="2100">
                <a:solidFill>
                  <a:schemeClr val="accent3"/>
                </a:solidFill>
              </a:defRPr>
            </a:lvl4pPr>
            <a:lvl5pPr lvl="4" algn="ctr" rtl="0">
              <a:lnSpc>
                <a:spcPct val="100000"/>
              </a:lnSpc>
              <a:spcBef>
                <a:spcPts val="0"/>
              </a:spcBef>
              <a:spcAft>
                <a:spcPts val="0"/>
              </a:spcAft>
              <a:buClr>
                <a:schemeClr val="accent3"/>
              </a:buClr>
              <a:buSzPts val="2100"/>
              <a:buNone/>
              <a:defRPr sz="2100">
                <a:solidFill>
                  <a:schemeClr val="accent3"/>
                </a:solidFill>
              </a:defRPr>
            </a:lvl5pPr>
            <a:lvl6pPr lvl="5" algn="ctr" rtl="0">
              <a:lnSpc>
                <a:spcPct val="100000"/>
              </a:lnSpc>
              <a:spcBef>
                <a:spcPts val="0"/>
              </a:spcBef>
              <a:spcAft>
                <a:spcPts val="0"/>
              </a:spcAft>
              <a:buClr>
                <a:schemeClr val="accent3"/>
              </a:buClr>
              <a:buSzPts val="2100"/>
              <a:buNone/>
              <a:defRPr sz="2100">
                <a:solidFill>
                  <a:schemeClr val="accent3"/>
                </a:solidFill>
              </a:defRPr>
            </a:lvl6pPr>
            <a:lvl7pPr lvl="6" algn="ctr" rtl="0">
              <a:lnSpc>
                <a:spcPct val="100000"/>
              </a:lnSpc>
              <a:spcBef>
                <a:spcPts val="0"/>
              </a:spcBef>
              <a:spcAft>
                <a:spcPts val="0"/>
              </a:spcAft>
              <a:buClr>
                <a:schemeClr val="accent3"/>
              </a:buClr>
              <a:buSzPts val="2100"/>
              <a:buNone/>
              <a:defRPr sz="2100">
                <a:solidFill>
                  <a:schemeClr val="accent3"/>
                </a:solidFill>
              </a:defRPr>
            </a:lvl7pPr>
            <a:lvl8pPr lvl="7" algn="ctr" rtl="0">
              <a:lnSpc>
                <a:spcPct val="100000"/>
              </a:lnSpc>
              <a:spcBef>
                <a:spcPts val="0"/>
              </a:spcBef>
              <a:spcAft>
                <a:spcPts val="0"/>
              </a:spcAft>
              <a:buClr>
                <a:schemeClr val="accent3"/>
              </a:buClr>
              <a:buSzPts val="2100"/>
              <a:buNone/>
              <a:defRPr sz="2100">
                <a:solidFill>
                  <a:schemeClr val="accent3"/>
                </a:solidFill>
              </a:defRPr>
            </a:lvl8pPr>
            <a:lvl9pPr lvl="8" algn="ctr" rtl="0">
              <a:lnSpc>
                <a:spcPct val="100000"/>
              </a:lnSpc>
              <a:spcBef>
                <a:spcPts val="0"/>
              </a:spcBef>
              <a:spcAft>
                <a:spcPts val="0"/>
              </a:spcAft>
              <a:buClr>
                <a:schemeClr val="accent3"/>
              </a:buClr>
              <a:buSzPts val="2100"/>
              <a:buNone/>
              <a:defRPr sz="21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602350" y="1215450"/>
            <a:ext cx="2680800" cy="1011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Font typeface="Source Sans Pro SemiBold"/>
              <a:buNone/>
              <a:defRPr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3" name="Google Shape;163;p7"/>
          <p:cNvSpPr txBox="1">
            <a:spLocks noGrp="1"/>
          </p:cNvSpPr>
          <p:nvPr>
            <p:ph type="subTitle" idx="1"/>
          </p:nvPr>
        </p:nvSpPr>
        <p:spPr>
          <a:xfrm flipH="1">
            <a:off x="601925" y="2303850"/>
            <a:ext cx="2760600" cy="168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719750" y="2066475"/>
            <a:ext cx="3933600" cy="1820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38" name="Google Shape;238;p9"/>
          <p:cNvSpPr txBox="1">
            <a:spLocks noGrp="1"/>
          </p:cNvSpPr>
          <p:nvPr>
            <p:ph type="subTitle" idx="1"/>
          </p:nvPr>
        </p:nvSpPr>
        <p:spPr>
          <a:xfrm>
            <a:off x="719750" y="3799913"/>
            <a:ext cx="27681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9" name="Google Shape;239;p9"/>
          <p:cNvSpPr txBox="1">
            <a:spLocks noGrp="1"/>
          </p:cNvSpPr>
          <p:nvPr>
            <p:ph type="title" idx="2" hasCustomPrompt="1"/>
          </p:nvPr>
        </p:nvSpPr>
        <p:spPr>
          <a:xfrm flipH="1">
            <a:off x="719750" y="1225050"/>
            <a:ext cx="2304300" cy="1139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7200"/>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p:cSld name="CUSTOM_3">
    <p:spTree>
      <p:nvGrpSpPr>
        <p:cNvPr id="1" name="Shape 338"/>
        <p:cNvGrpSpPr/>
        <p:nvPr/>
      </p:nvGrpSpPr>
      <p:grpSpPr>
        <a:xfrm>
          <a:off x="0" y="0"/>
          <a:ext cx="0" cy="0"/>
          <a:chOff x="0" y="0"/>
          <a:chExt cx="0" cy="0"/>
        </a:xfrm>
      </p:grpSpPr>
      <p:sp>
        <p:nvSpPr>
          <p:cNvPr id="339" name="Google Shape;339;p16"/>
          <p:cNvSpPr txBox="1">
            <a:spLocks noGrp="1"/>
          </p:cNvSpPr>
          <p:nvPr>
            <p:ph type="ctrTitle"/>
          </p:nvPr>
        </p:nvSpPr>
        <p:spPr>
          <a:xfrm flipH="1">
            <a:off x="861488" y="1139175"/>
            <a:ext cx="2813100" cy="12921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40" name="Google Shape;340;p16"/>
          <p:cNvSpPr txBox="1">
            <a:spLocks noGrp="1"/>
          </p:cNvSpPr>
          <p:nvPr>
            <p:ph type="subTitle" idx="1"/>
          </p:nvPr>
        </p:nvSpPr>
        <p:spPr>
          <a:xfrm flipH="1">
            <a:off x="982700" y="2738475"/>
            <a:ext cx="25707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solidFill>
                  <a:schemeClr val="dk1"/>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41" name="Google Shape;341;p16"/>
          <p:cNvSpPr txBox="1">
            <a:spLocks noGrp="1"/>
          </p:cNvSpPr>
          <p:nvPr>
            <p:ph type="ctrTitle" idx="2"/>
          </p:nvPr>
        </p:nvSpPr>
        <p:spPr>
          <a:xfrm flipH="1">
            <a:off x="5549925" y="1139175"/>
            <a:ext cx="2813100" cy="1292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42" name="Google Shape;342;p16"/>
          <p:cNvSpPr txBox="1">
            <a:spLocks noGrp="1"/>
          </p:cNvSpPr>
          <p:nvPr>
            <p:ph type="subTitle" idx="3"/>
          </p:nvPr>
        </p:nvSpPr>
        <p:spPr>
          <a:xfrm flipH="1">
            <a:off x="5671129" y="2738475"/>
            <a:ext cx="25707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solidFill>
                  <a:schemeClr val="dk1"/>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343" name="Google Shape;343;p16"/>
          <p:cNvGrpSpPr/>
          <p:nvPr/>
        </p:nvGrpSpPr>
        <p:grpSpPr>
          <a:xfrm>
            <a:off x="4334455" y="-6715"/>
            <a:ext cx="475771" cy="5095170"/>
            <a:chOff x="4334455" y="-6715"/>
            <a:chExt cx="475771" cy="5095170"/>
          </a:xfrm>
        </p:grpSpPr>
        <p:grpSp>
          <p:nvGrpSpPr>
            <p:cNvPr id="344" name="Google Shape;344;p16"/>
            <p:cNvGrpSpPr/>
            <p:nvPr/>
          </p:nvGrpSpPr>
          <p:grpSpPr>
            <a:xfrm rot="5254883">
              <a:off x="3312404" y="1075021"/>
              <a:ext cx="2519873" cy="369761"/>
              <a:chOff x="6803285" y="880113"/>
              <a:chExt cx="2519897" cy="369764"/>
            </a:xfrm>
          </p:grpSpPr>
          <p:sp>
            <p:nvSpPr>
              <p:cNvPr id="345" name="Google Shape;345;p16"/>
              <p:cNvSpPr/>
              <p:nvPr/>
            </p:nvSpPr>
            <p:spPr>
              <a:xfrm rot="-2700000">
                <a:off x="7770175" y="987835"/>
                <a:ext cx="239072" cy="168729"/>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rot="-2700000">
                <a:off x="7468280" y="980509"/>
                <a:ext cx="264851" cy="135340"/>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p:nvPr/>
            </p:nvSpPr>
            <p:spPr>
              <a:xfrm rot="-2700000">
                <a:off x="7770175" y="987835"/>
                <a:ext cx="239072" cy="168729"/>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rot="-2700000">
                <a:off x="8388671" y="995947"/>
                <a:ext cx="256418" cy="191285"/>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rot="-8263958">
                <a:off x="9047545" y="1024093"/>
                <a:ext cx="264640" cy="134994"/>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rot="-2700000">
                <a:off x="8388671" y="995947"/>
                <a:ext cx="256418" cy="191285"/>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rot="-2700000">
                <a:off x="7468280" y="980509"/>
                <a:ext cx="264851" cy="135340"/>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rot="-2700000">
                <a:off x="7129739" y="990641"/>
                <a:ext cx="264646" cy="134997"/>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rot="-2700000">
                <a:off x="8102933" y="954674"/>
                <a:ext cx="220698" cy="178670"/>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rot="-2700000">
                <a:off x="8102933" y="954674"/>
                <a:ext cx="220698" cy="178670"/>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rot="-2700000">
                <a:off x="6828025" y="939888"/>
                <a:ext cx="239072" cy="169003"/>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rot="-2700000">
                <a:off x="8736311" y="1018677"/>
                <a:ext cx="239072" cy="169003"/>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16"/>
            <p:cNvGrpSpPr/>
            <p:nvPr/>
          </p:nvGrpSpPr>
          <p:grpSpPr>
            <a:xfrm rot="-126541">
              <a:off x="4384167" y="2574330"/>
              <a:ext cx="375655" cy="2508062"/>
              <a:chOff x="4226189" y="2542825"/>
              <a:chExt cx="375663" cy="2508119"/>
            </a:xfrm>
          </p:grpSpPr>
          <p:grpSp>
            <p:nvGrpSpPr>
              <p:cNvPr id="358" name="Google Shape;358;p16"/>
              <p:cNvGrpSpPr/>
              <p:nvPr/>
            </p:nvGrpSpPr>
            <p:grpSpPr>
              <a:xfrm rot="-5400000">
                <a:off x="3312651" y="3767642"/>
                <a:ext cx="2196839" cy="369764"/>
                <a:chOff x="6803285" y="880113"/>
                <a:chExt cx="2196839" cy="369764"/>
              </a:xfrm>
            </p:grpSpPr>
            <p:sp>
              <p:nvSpPr>
                <p:cNvPr id="359" name="Google Shape;359;p16"/>
                <p:cNvSpPr/>
                <p:nvPr/>
              </p:nvSpPr>
              <p:spPr>
                <a:xfrm rot="-2700000">
                  <a:off x="7770175" y="987835"/>
                  <a:ext cx="239072" cy="168729"/>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rot="-2700000">
                  <a:off x="7468280" y="980509"/>
                  <a:ext cx="264851" cy="135340"/>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rot="-2700000">
                  <a:off x="7770175" y="987835"/>
                  <a:ext cx="239072" cy="168729"/>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p:nvPr/>
              </p:nvSpPr>
              <p:spPr>
                <a:xfrm rot="-2700000">
                  <a:off x="8388671" y="995947"/>
                  <a:ext cx="256418" cy="191285"/>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6"/>
                <p:cNvSpPr/>
                <p:nvPr/>
              </p:nvSpPr>
              <p:spPr>
                <a:xfrm rot="-2700000">
                  <a:off x="8388671" y="995947"/>
                  <a:ext cx="256418" cy="191285"/>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rot="-2700000">
                  <a:off x="7468280" y="980509"/>
                  <a:ext cx="264851" cy="135340"/>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rot="-2700000">
                  <a:off x="7129739" y="990641"/>
                  <a:ext cx="264646" cy="134997"/>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rot="-2700000">
                  <a:off x="8102933" y="954674"/>
                  <a:ext cx="220698" cy="178670"/>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rot="-2700000">
                  <a:off x="8102933" y="954674"/>
                  <a:ext cx="220698" cy="178670"/>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rot="-2700000">
                  <a:off x="6828025" y="939888"/>
                  <a:ext cx="239072" cy="169003"/>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rot="-2700000">
                  <a:off x="8736311" y="1018677"/>
                  <a:ext cx="239072" cy="169003"/>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16"/>
              <p:cNvSpPr/>
              <p:nvPr/>
            </p:nvSpPr>
            <p:spPr>
              <a:xfrm rot="-8100000">
                <a:off x="4338136" y="2602640"/>
                <a:ext cx="239072" cy="168729"/>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2"/>
        </a:solidFill>
        <a:effectLst/>
      </p:bgPr>
    </p:bg>
    <p:spTree>
      <p:nvGrpSpPr>
        <p:cNvPr id="1" name="Shape 456"/>
        <p:cNvGrpSpPr/>
        <p:nvPr/>
      </p:nvGrpSpPr>
      <p:grpSpPr>
        <a:xfrm>
          <a:off x="0" y="0"/>
          <a:ext cx="0" cy="0"/>
          <a:chOff x="0" y="0"/>
          <a:chExt cx="0" cy="0"/>
        </a:xfrm>
      </p:grpSpPr>
      <p:pic>
        <p:nvPicPr>
          <p:cNvPr id="457" name="Google Shape;457;p21"/>
          <p:cNvPicPr preferRelativeResize="0"/>
          <p:nvPr/>
        </p:nvPicPr>
        <p:blipFill>
          <a:blip r:embed="rId2">
            <a:alphaModFix/>
          </a:blip>
          <a:stretch>
            <a:fillRect/>
          </a:stretch>
        </p:blipFill>
        <p:spPr>
          <a:xfrm>
            <a:off x="-10825" y="-19325"/>
            <a:ext cx="9165672" cy="51821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accent2"/>
        </a:solidFill>
        <a:effectLst/>
      </p:bgPr>
    </p:bg>
    <p:spTree>
      <p:nvGrpSpPr>
        <p:cNvPr id="1" name="Shape 458"/>
        <p:cNvGrpSpPr/>
        <p:nvPr/>
      </p:nvGrpSpPr>
      <p:grpSpPr>
        <a:xfrm>
          <a:off x="0" y="0"/>
          <a:ext cx="0" cy="0"/>
          <a:chOff x="0" y="0"/>
          <a:chExt cx="0" cy="0"/>
        </a:xfrm>
      </p:grpSpPr>
      <p:pic>
        <p:nvPicPr>
          <p:cNvPr id="459" name="Google Shape;459;p22"/>
          <p:cNvPicPr preferRelativeResize="0"/>
          <p:nvPr/>
        </p:nvPicPr>
        <p:blipFill>
          <a:blip r:embed="rId2">
            <a:alphaModFix/>
          </a:blip>
          <a:stretch>
            <a:fillRect/>
          </a:stretch>
        </p:blipFill>
        <p:spPr>
          <a:xfrm rot="3600003">
            <a:off x="-3096929" y="-19325"/>
            <a:ext cx="9165672" cy="5182150"/>
          </a:xfrm>
          <a:prstGeom prst="rect">
            <a:avLst/>
          </a:prstGeom>
          <a:noFill/>
          <a:ln>
            <a:noFill/>
          </a:ln>
        </p:spPr>
      </p:pic>
      <p:pic>
        <p:nvPicPr>
          <p:cNvPr id="460" name="Google Shape;460;p22"/>
          <p:cNvPicPr preferRelativeResize="0"/>
          <p:nvPr/>
        </p:nvPicPr>
        <p:blipFill>
          <a:blip r:embed="rId2">
            <a:alphaModFix/>
          </a:blip>
          <a:stretch>
            <a:fillRect/>
          </a:stretch>
        </p:blipFill>
        <p:spPr>
          <a:xfrm rot="3600003">
            <a:off x="2997646" y="-19325"/>
            <a:ext cx="9165672" cy="5182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0">
    <p:spTree>
      <p:nvGrpSpPr>
        <p:cNvPr id="1" name="Shape 461"/>
        <p:cNvGrpSpPr/>
        <p:nvPr/>
      </p:nvGrpSpPr>
      <p:grpSpPr>
        <a:xfrm>
          <a:off x="0" y="0"/>
          <a:ext cx="0" cy="0"/>
          <a:chOff x="0" y="0"/>
          <a:chExt cx="0" cy="0"/>
        </a:xfrm>
      </p:grpSpPr>
      <p:pic>
        <p:nvPicPr>
          <p:cNvPr id="462" name="Google Shape;462;p23"/>
          <p:cNvPicPr preferRelativeResize="0"/>
          <p:nvPr/>
        </p:nvPicPr>
        <p:blipFill>
          <a:blip r:embed="rId2">
            <a:alphaModFix/>
          </a:blip>
          <a:stretch>
            <a:fillRect/>
          </a:stretch>
        </p:blipFill>
        <p:spPr>
          <a:xfrm>
            <a:off x="-15425" y="-39345"/>
            <a:ext cx="9174869" cy="51873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Gloria Hallelujah"/>
              <a:buNone/>
              <a:defRPr sz="3500">
                <a:solidFill>
                  <a:schemeClr val="accent1"/>
                </a:solidFill>
                <a:latin typeface="Gloria Hallelujah"/>
                <a:ea typeface="Gloria Hallelujah"/>
                <a:cs typeface="Gloria Hallelujah"/>
                <a:sym typeface="Gloria Halleluja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62"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9"/>
          <p:cNvSpPr txBox="1">
            <a:spLocks noGrp="1"/>
          </p:cNvSpPr>
          <p:nvPr>
            <p:ph type="subTitle" idx="1"/>
          </p:nvPr>
        </p:nvSpPr>
        <p:spPr>
          <a:xfrm flipH="1">
            <a:off x="3326150" y="3427650"/>
            <a:ext cx="2496300" cy="622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By Jaclyn Singh</a:t>
            </a:r>
            <a:endParaRPr dirty="0"/>
          </a:p>
        </p:txBody>
      </p:sp>
      <p:sp>
        <p:nvSpPr>
          <p:cNvPr id="497" name="Google Shape;497;p29"/>
          <p:cNvSpPr txBox="1">
            <a:spLocks noGrp="1"/>
          </p:cNvSpPr>
          <p:nvPr>
            <p:ph type="ctrTitle"/>
          </p:nvPr>
        </p:nvSpPr>
        <p:spPr>
          <a:xfrm flipH="1">
            <a:off x="2867275" y="1514975"/>
            <a:ext cx="3414300" cy="17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5400" dirty="0"/>
              <a:t>My Digital Portfolio</a:t>
            </a:r>
            <a:endParaRP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2"/>
          <p:cNvSpPr txBox="1">
            <a:spLocks noGrp="1"/>
          </p:cNvSpPr>
          <p:nvPr>
            <p:ph type="title"/>
          </p:nvPr>
        </p:nvSpPr>
        <p:spPr>
          <a:xfrm>
            <a:off x="2427300" y="2339282"/>
            <a:ext cx="3891300" cy="174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CA" dirty="0"/>
              <a:t> </a:t>
            </a:r>
            <a:endParaRPr dirty="0"/>
          </a:p>
        </p:txBody>
      </p:sp>
      <p:sp>
        <p:nvSpPr>
          <p:cNvPr id="530" name="Google Shape;530;p32"/>
          <p:cNvSpPr txBox="1">
            <a:spLocks noGrp="1"/>
          </p:cNvSpPr>
          <p:nvPr>
            <p:ph type="title" idx="2"/>
          </p:nvPr>
        </p:nvSpPr>
        <p:spPr>
          <a:xfrm flipH="1">
            <a:off x="2825400" y="1055210"/>
            <a:ext cx="3493200" cy="113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-1</a:t>
            </a:r>
            <a:r>
              <a:rPr lang="en" sz="3600" baseline="30000" dirty="0"/>
              <a:t>st</a:t>
            </a:r>
            <a:r>
              <a:rPr lang="en" sz="3600" dirty="0"/>
              <a:t> Achievement-</a:t>
            </a:r>
            <a:endParaRPr sz="3600" dirty="0"/>
          </a:p>
        </p:txBody>
      </p:sp>
      <p:sp>
        <p:nvSpPr>
          <p:cNvPr id="531" name="Google Shape;531;p32"/>
          <p:cNvSpPr txBox="1">
            <a:spLocks noGrp="1"/>
          </p:cNvSpPr>
          <p:nvPr>
            <p:ph type="subTitle" idx="1"/>
          </p:nvPr>
        </p:nvSpPr>
        <p:spPr>
          <a:xfrm>
            <a:off x="3431400" y="2612882"/>
            <a:ext cx="2281200" cy="59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CA" dirty="0"/>
              <a:t>First Woodwork Project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Google Shape;557;p34"/>
          <p:cNvSpPr txBox="1">
            <a:spLocks noGrp="1"/>
          </p:cNvSpPr>
          <p:nvPr>
            <p:ph type="title"/>
          </p:nvPr>
        </p:nvSpPr>
        <p:spPr>
          <a:xfrm>
            <a:off x="602350" y="1215450"/>
            <a:ext cx="2680800" cy="101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t>Puzzle Piece Project</a:t>
            </a:r>
            <a:endParaRPr dirty="0"/>
          </a:p>
        </p:txBody>
      </p:sp>
      <p:sp>
        <p:nvSpPr>
          <p:cNvPr id="558" name="Google Shape;558;p34"/>
          <p:cNvSpPr txBox="1">
            <a:spLocks noGrp="1"/>
          </p:cNvSpPr>
          <p:nvPr>
            <p:ph type="subTitle" idx="1"/>
          </p:nvPr>
        </p:nvSpPr>
        <p:spPr>
          <a:xfrm flipH="1">
            <a:off x="601924" y="2303850"/>
            <a:ext cx="4478075" cy="168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CA" dirty="0"/>
              <a:t>I selected this achievement because it was my first time working with hand tools in the woodworking area. It represents my growth as I used to be scared to use hand held tools. Some challenges I faced were being able to cut through the hard wood. I overcame this by learning how to control my strength on the saw. After completing this project, I was able to use my new skills using hand held tools on my later projects throughout the course.</a:t>
            </a:r>
            <a:endParaRPr dirty="0"/>
          </a:p>
        </p:txBody>
      </p:sp>
      <p:pic>
        <p:nvPicPr>
          <p:cNvPr id="3" name="Picture 2">
            <a:extLst>
              <a:ext uri="{FF2B5EF4-FFF2-40B4-BE49-F238E27FC236}">
                <a16:creationId xmlns:a16="http://schemas.microsoft.com/office/drawing/2014/main" id="{C125AE01-D9A1-7148-B178-9A162FD8C89C}"/>
              </a:ext>
            </a:extLst>
          </p:cNvPr>
          <p:cNvPicPr>
            <a:picLocks noChangeAspect="1"/>
          </p:cNvPicPr>
          <p:nvPr/>
        </p:nvPicPr>
        <p:blipFill>
          <a:blip r:embed="rId3"/>
          <a:stretch>
            <a:fillRect/>
          </a:stretch>
        </p:blipFill>
        <p:spPr>
          <a:xfrm rot="5400000">
            <a:off x="5069419" y="1011238"/>
            <a:ext cx="4161364" cy="31210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2"/>
          <p:cNvSpPr txBox="1">
            <a:spLocks noGrp="1"/>
          </p:cNvSpPr>
          <p:nvPr>
            <p:ph type="title"/>
          </p:nvPr>
        </p:nvSpPr>
        <p:spPr>
          <a:xfrm>
            <a:off x="2427300" y="2339282"/>
            <a:ext cx="3891300" cy="174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CA" dirty="0"/>
              <a:t> </a:t>
            </a:r>
            <a:endParaRPr dirty="0"/>
          </a:p>
        </p:txBody>
      </p:sp>
      <p:sp>
        <p:nvSpPr>
          <p:cNvPr id="530" name="Google Shape;530;p32"/>
          <p:cNvSpPr txBox="1">
            <a:spLocks noGrp="1"/>
          </p:cNvSpPr>
          <p:nvPr>
            <p:ph type="title" idx="2"/>
          </p:nvPr>
        </p:nvSpPr>
        <p:spPr>
          <a:xfrm flipH="1">
            <a:off x="2825400" y="1055210"/>
            <a:ext cx="3493200" cy="113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-2</a:t>
            </a:r>
            <a:r>
              <a:rPr lang="en" sz="3600" baseline="30000" dirty="0"/>
              <a:t>nd</a:t>
            </a:r>
            <a:r>
              <a:rPr lang="en" sz="3600" dirty="0"/>
              <a:t> Achievement-</a:t>
            </a:r>
            <a:endParaRPr sz="3600" dirty="0"/>
          </a:p>
        </p:txBody>
      </p:sp>
      <p:sp>
        <p:nvSpPr>
          <p:cNvPr id="531" name="Google Shape;531;p32"/>
          <p:cNvSpPr txBox="1">
            <a:spLocks noGrp="1"/>
          </p:cNvSpPr>
          <p:nvPr>
            <p:ph type="subTitle" idx="1"/>
          </p:nvPr>
        </p:nvSpPr>
        <p:spPr>
          <a:xfrm>
            <a:off x="3431400" y="2612882"/>
            <a:ext cx="2281200" cy="59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CA" dirty="0"/>
              <a:t>English Short Story</a:t>
            </a:r>
            <a:endParaRPr dirty="0"/>
          </a:p>
        </p:txBody>
      </p:sp>
    </p:spTree>
    <p:extLst>
      <p:ext uri="{BB962C8B-B14F-4D97-AF65-F5344CB8AC3E}">
        <p14:creationId xmlns:p14="http://schemas.microsoft.com/office/powerpoint/2010/main" val="293688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48"/>
          <p:cNvSpPr txBox="1">
            <a:spLocks noGrp="1"/>
          </p:cNvSpPr>
          <p:nvPr>
            <p:ph type="ctrTitle" idx="2"/>
          </p:nvPr>
        </p:nvSpPr>
        <p:spPr>
          <a:xfrm flipH="1">
            <a:off x="5549925" y="1139175"/>
            <a:ext cx="2813100" cy="129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dirty="0"/>
              <a:t>Sample Paragraph</a:t>
            </a:r>
            <a:endParaRPr dirty="0"/>
          </a:p>
        </p:txBody>
      </p:sp>
      <p:sp>
        <p:nvSpPr>
          <p:cNvPr id="781" name="Google Shape;781;p48"/>
          <p:cNvSpPr txBox="1">
            <a:spLocks noGrp="1"/>
          </p:cNvSpPr>
          <p:nvPr>
            <p:ph type="ctrTitle"/>
          </p:nvPr>
        </p:nvSpPr>
        <p:spPr>
          <a:xfrm flipH="1">
            <a:off x="861488" y="1139175"/>
            <a:ext cx="2813100" cy="129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dirty="0"/>
              <a:t>Short Story</a:t>
            </a:r>
            <a:endParaRPr dirty="0"/>
          </a:p>
        </p:txBody>
      </p:sp>
      <p:sp>
        <p:nvSpPr>
          <p:cNvPr id="782" name="Google Shape;782;p48"/>
          <p:cNvSpPr txBox="1">
            <a:spLocks noGrp="1"/>
          </p:cNvSpPr>
          <p:nvPr>
            <p:ph type="subTitle" idx="1"/>
          </p:nvPr>
        </p:nvSpPr>
        <p:spPr>
          <a:xfrm flipH="1">
            <a:off x="567266" y="2738475"/>
            <a:ext cx="3403600" cy="1068000"/>
          </a:xfrm>
          <a:prstGeom prst="rect">
            <a:avLst/>
          </a:prstGeom>
        </p:spPr>
        <p:txBody>
          <a:bodyPr spcFirstLastPara="1" wrap="square" lIns="91425" tIns="91425" rIns="91425" bIns="91425" anchor="t" anchorCtr="0">
            <a:noAutofit/>
          </a:bodyPr>
          <a:lstStyle/>
          <a:p>
            <a:pPr marL="0" lvl="0" indent="0" algn="l">
              <a:buClr>
                <a:schemeClr val="dk1"/>
              </a:buClr>
              <a:buSzPts val="1100"/>
            </a:pPr>
            <a:r>
              <a:rPr lang="en-CA" dirty="0"/>
              <a:t>This was the first short story I’ve written in over a year. I’m proud of this because I was able to showcase my writing skills. I was able to grow from this by getting feedback and applying it to my next story. One challenged I faced was making the plot as my creativity was at a pause. I eventually overcame this with time. I hope to continue advancing my creative writing skills.</a:t>
            </a:r>
          </a:p>
        </p:txBody>
      </p:sp>
      <p:sp>
        <p:nvSpPr>
          <p:cNvPr id="783" name="Google Shape;783;p48"/>
          <p:cNvSpPr txBox="1">
            <a:spLocks noGrp="1"/>
          </p:cNvSpPr>
          <p:nvPr>
            <p:ph type="subTitle" idx="3"/>
          </p:nvPr>
        </p:nvSpPr>
        <p:spPr>
          <a:xfrm flipH="1">
            <a:off x="5671129" y="2738475"/>
            <a:ext cx="2570700" cy="1068000"/>
          </a:xfrm>
          <a:prstGeom prst="rect">
            <a:avLst/>
          </a:prstGeom>
        </p:spPr>
        <p:txBody>
          <a:bodyPr spcFirstLastPara="1" wrap="square" lIns="91425" tIns="91425" rIns="91425" bIns="91425" anchor="t" anchorCtr="0">
            <a:noAutofit/>
          </a:bodyPr>
          <a:lstStyle/>
          <a:p>
            <a:pPr marL="0" lvl="0" indent="0"/>
            <a:r>
              <a:rPr lang="en-CA" dirty="0"/>
              <a:t>Their heads both turned towards the door as Izzy decided to take a step towards it. Livi had a bad feeling in her stomach as Izzy looked through the peep hole. Before they knew it, the door was being unlocked from the other side. </a:t>
            </a:r>
            <a:endParaRPr dirty="0"/>
          </a:p>
        </p:txBody>
      </p:sp>
      <p:sp>
        <p:nvSpPr>
          <p:cNvPr id="784" name="Google Shape;784;p48"/>
          <p:cNvSpPr/>
          <p:nvPr/>
        </p:nvSpPr>
        <p:spPr>
          <a:xfrm rot="10800000">
            <a:off x="1299535" y="2507300"/>
            <a:ext cx="1937011" cy="67124"/>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rgbClr val="3D6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
        <p:nvSpPr>
          <p:cNvPr id="785" name="Google Shape;785;p48"/>
          <p:cNvSpPr/>
          <p:nvPr/>
        </p:nvSpPr>
        <p:spPr>
          <a:xfrm>
            <a:off x="5987974" y="2507300"/>
            <a:ext cx="1937011" cy="67124"/>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rgbClr val="3D6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D5EA"/>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2"/>
          <p:cNvSpPr txBox="1">
            <a:spLocks noGrp="1"/>
          </p:cNvSpPr>
          <p:nvPr>
            <p:ph type="title"/>
          </p:nvPr>
        </p:nvSpPr>
        <p:spPr>
          <a:xfrm>
            <a:off x="2427300" y="2339282"/>
            <a:ext cx="3891300" cy="174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CA" dirty="0"/>
              <a:t> </a:t>
            </a:r>
            <a:endParaRPr dirty="0"/>
          </a:p>
        </p:txBody>
      </p:sp>
      <p:sp>
        <p:nvSpPr>
          <p:cNvPr id="530" name="Google Shape;530;p32"/>
          <p:cNvSpPr txBox="1">
            <a:spLocks noGrp="1"/>
          </p:cNvSpPr>
          <p:nvPr>
            <p:ph type="title" idx="2"/>
          </p:nvPr>
        </p:nvSpPr>
        <p:spPr>
          <a:xfrm flipH="1">
            <a:off x="2825400" y="1055210"/>
            <a:ext cx="3493200" cy="113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-3</a:t>
            </a:r>
            <a:r>
              <a:rPr lang="en" sz="3600" baseline="30000" dirty="0"/>
              <a:t>rd</a:t>
            </a:r>
            <a:r>
              <a:rPr lang="en" sz="3600" dirty="0"/>
              <a:t> Achievement-</a:t>
            </a:r>
            <a:endParaRPr sz="3600" dirty="0"/>
          </a:p>
        </p:txBody>
      </p:sp>
      <p:sp>
        <p:nvSpPr>
          <p:cNvPr id="531" name="Google Shape;531;p32"/>
          <p:cNvSpPr txBox="1">
            <a:spLocks noGrp="1"/>
          </p:cNvSpPr>
          <p:nvPr>
            <p:ph type="subTitle" idx="1"/>
          </p:nvPr>
        </p:nvSpPr>
        <p:spPr>
          <a:xfrm>
            <a:off x="3431400" y="2612882"/>
            <a:ext cx="2281200" cy="59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CA" dirty="0"/>
              <a:t>Completing Bronze Cross</a:t>
            </a:r>
            <a:endParaRPr dirty="0"/>
          </a:p>
        </p:txBody>
      </p:sp>
    </p:spTree>
    <p:extLst>
      <p:ext uri="{BB962C8B-B14F-4D97-AF65-F5344CB8AC3E}">
        <p14:creationId xmlns:p14="http://schemas.microsoft.com/office/powerpoint/2010/main" val="398756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Google Shape;557;p34"/>
          <p:cNvSpPr txBox="1">
            <a:spLocks noGrp="1"/>
          </p:cNvSpPr>
          <p:nvPr>
            <p:ph type="title"/>
          </p:nvPr>
        </p:nvSpPr>
        <p:spPr>
          <a:xfrm>
            <a:off x="602350" y="1215450"/>
            <a:ext cx="2680800" cy="101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t>Bronze Cross</a:t>
            </a:r>
            <a:endParaRPr dirty="0"/>
          </a:p>
        </p:txBody>
      </p:sp>
      <p:sp>
        <p:nvSpPr>
          <p:cNvPr id="558" name="Google Shape;558;p34"/>
          <p:cNvSpPr txBox="1">
            <a:spLocks noGrp="1"/>
          </p:cNvSpPr>
          <p:nvPr>
            <p:ph type="subTitle" idx="1"/>
          </p:nvPr>
        </p:nvSpPr>
        <p:spPr>
          <a:xfrm flipH="1">
            <a:off x="601924" y="2303850"/>
            <a:ext cx="4478075" cy="1686900"/>
          </a:xfrm>
          <a:prstGeom prst="rect">
            <a:avLst/>
          </a:prstGeom>
        </p:spPr>
        <p:txBody>
          <a:bodyPr spcFirstLastPara="1" wrap="square" lIns="91425" tIns="91425" rIns="91425" bIns="91425" anchor="t" anchorCtr="0">
            <a:noAutofit/>
          </a:bodyPr>
          <a:lstStyle/>
          <a:p>
            <a:pPr marL="0" lvl="0" indent="0">
              <a:buClr>
                <a:schemeClr val="dk1"/>
              </a:buClr>
              <a:buSzPts val="1100"/>
            </a:pPr>
            <a:r>
              <a:rPr lang="en-CA" dirty="0"/>
              <a:t>This life guarding course taught me a lot about life saving skills. I’m now able to preform CPR and know how to handle certain situations. Some challenges were being strong enough to swim for long periods of time. I overcame this by giving it my all, and it payed off. I hope to complete all the necessary things to become a life guard once I’m legal age to do so.</a:t>
            </a:r>
          </a:p>
        </p:txBody>
      </p:sp>
      <p:pic>
        <p:nvPicPr>
          <p:cNvPr id="4" name="Picture 3">
            <a:extLst>
              <a:ext uri="{FF2B5EF4-FFF2-40B4-BE49-F238E27FC236}">
                <a16:creationId xmlns:a16="http://schemas.microsoft.com/office/drawing/2014/main" id="{25FAB036-E46C-BD43-9930-BD7B2E257386}"/>
              </a:ext>
            </a:extLst>
          </p:cNvPr>
          <p:cNvPicPr>
            <a:picLocks noChangeAspect="1"/>
          </p:cNvPicPr>
          <p:nvPr/>
        </p:nvPicPr>
        <p:blipFill>
          <a:blip r:embed="rId3"/>
          <a:stretch>
            <a:fillRect/>
          </a:stretch>
        </p:blipFill>
        <p:spPr>
          <a:xfrm rot="5400000">
            <a:off x="4787903" y="865188"/>
            <a:ext cx="4550830" cy="3413123"/>
          </a:xfrm>
          <a:prstGeom prst="rect">
            <a:avLst/>
          </a:prstGeom>
        </p:spPr>
      </p:pic>
    </p:spTree>
    <p:extLst>
      <p:ext uri="{BB962C8B-B14F-4D97-AF65-F5344CB8AC3E}">
        <p14:creationId xmlns:p14="http://schemas.microsoft.com/office/powerpoint/2010/main" val="3230508164"/>
      </p:ext>
    </p:extLst>
  </p:cSld>
  <p:clrMapOvr>
    <a:masterClrMapping/>
  </p:clrMapOvr>
</p:sld>
</file>

<file path=ppt/theme/theme1.xml><?xml version="1.0" encoding="utf-8"?>
<a:theme xmlns:a="http://schemas.openxmlformats.org/drawingml/2006/main" name="Monthly Meeting by Slidesgo">
  <a:themeElements>
    <a:clrScheme name="Simple Light">
      <a:dk1>
        <a:srgbClr val="000000"/>
      </a:dk1>
      <a:lt1>
        <a:srgbClr val="FFFFFF"/>
      </a:lt1>
      <a:dk2>
        <a:srgbClr val="0E4374"/>
      </a:dk2>
      <a:lt2>
        <a:srgbClr val="EFEFEF"/>
      </a:lt2>
      <a:accent1>
        <a:srgbClr val="66A2B9"/>
      </a:accent1>
      <a:accent2>
        <a:srgbClr val="97D5EA"/>
      </a:accent2>
      <a:accent3>
        <a:srgbClr val="3D6D7F"/>
      </a:accent3>
      <a:accent4>
        <a:srgbClr val="F3F3F3"/>
      </a:accent4>
      <a:accent5>
        <a:srgbClr val="FFFFFF"/>
      </a:accent5>
      <a:accent6>
        <a:srgbClr val="134F66"/>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326</Words>
  <Application>Microsoft Macintosh PowerPoint</Application>
  <PresentationFormat>On-screen Show (16:9)</PresentationFormat>
  <Paragraphs>19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Pacifico</vt:lpstr>
      <vt:lpstr>Gloria Hallelujah</vt:lpstr>
      <vt:lpstr>Fira Sans Extra Condensed Medium</vt:lpstr>
      <vt:lpstr>Source Sans Pro SemiBold</vt:lpstr>
      <vt:lpstr>Lato</vt:lpstr>
      <vt:lpstr>Arial</vt:lpstr>
      <vt:lpstr>Monthly Meeting by Slidesgo</vt:lpstr>
      <vt:lpstr>My Digital Portfolio</vt:lpstr>
      <vt:lpstr> </vt:lpstr>
      <vt:lpstr>Puzzle Piece Project</vt:lpstr>
      <vt:lpstr> </vt:lpstr>
      <vt:lpstr>Sample Paragraph</vt:lpstr>
      <vt:lpstr> </vt:lpstr>
      <vt:lpstr>Bronze Cross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Digital Portfolio</dc:title>
  <cp:lastModifiedBy>088S-Singh, Jaclyn</cp:lastModifiedBy>
  <cp:revision>3</cp:revision>
  <dcterms:modified xsi:type="dcterms:W3CDTF">2020-04-18T08:10:47Z</dcterms:modified>
</cp:coreProperties>
</file>