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sldIdLst>
    <p:sldId id="256" r:id="rId5"/>
    <p:sldId id="257" r:id="rId6"/>
    <p:sldId id="258" r:id="rId7"/>
    <p:sldId id="262" r:id="rId8"/>
    <p:sldId id="261" r:id="rId9"/>
    <p:sldId id="259" r:id="rId10"/>
    <p:sldId id="263" r:id="rId11"/>
    <p:sldId id="264"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0F723-BF76-4756-B7E1-4F29FF9C1FA0}" v="70" dt="2020-01-16T00:58:23.848"/>
    <p1510:client id="{DC3D6A3B-7798-43A5-A067-904BD2051CBA}" v="5" dt="2020-01-16T18:51:41.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y Peng" userId="6948e29d-a2f6-4406-9839-fdbd107a4e97" providerId="ADAL" clId="{5F10F723-BF76-4756-B7E1-4F29FF9C1FA0}"/>
    <pc:docChg chg="undo custSel mod addSld delSld modSld">
      <pc:chgData name="Joey Peng" userId="6948e29d-a2f6-4406-9839-fdbd107a4e97" providerId="ADAL" clId="{5F10F723-BF76-4756-B7E1-4F29FF9C1FA0}" dt="2020-01-16T00:58:30.184" v="927" actId="404"/>
      <pc:docMkLst>
        <pc:docMk/>
      </pc:docMkLst>
      <pc:sldChg chg="addSp delSp modSp mod setBg setClrOvrMap delDesignElem">
        <pc:chgData name="Joey Peng" userId="6948e29d-a2f6-4406-9839-fdbd107a4e97" providerId="ADAL" clId="{5F10F723-BF76-4756-B7E1-4F29FF9C1FA0}" dt="2020-01-15T02:44:44.497" v="68" actId="27636"/>
        <pc:sldMkLst>
          <pc:docMk/>
          <pc:sldMk cId="1025557371" sldId="256"/>
        </pc:sldMkLst>
        <pc:spChg chg="mod">
          <ac:chgData name="Joey Peng" userId="6948e29d-a2f6-4406-9839-fdbd107a4e97" providerId="ADAL" clId="{5F10F723-BF76-4756-B7E1-4F29FF9C1FA0}" dt="2020-01-15T02:44:44.497" v="68" actId="27636"/>
          <ac:spMkLst>
            <pc:docMk/>
            <pc:sldMk cId="1025557371" sldId="256"/>
            <ac:spMk id="2" creationId="{D3E1938A-F6B0-4D45-A548-10B8889CE4F1}"/>
          </ac:spMkLst>
        </pc:spChg>
        <pc:spChg chg="mod">
          <ac:chgData name="Joey Peng" userId="6948e29d-a2f6-4406-9839-fdbd107a4e97" providerId="ADAL" clId="{5F10F723-BF76-4756-B7E1-4F29FF9C1FA0}" dt="2020-01-15T02:44:41.135" v="65" actId="26606"/>
          <ac:spMkLst>
            <pc:docMk/>
            <pc:sldMk cId="1025557371" sldId="256"/>
            <ac:spMk id="3" creationId="{EEFE76CE-D2C0-496F-9FE9-9928702BE513}"/>
          </ac:spMkLst>
        </pc:spChg>
        <pc:spChg chg="add del">
          <ac:chgData name="Joey Peng" userId="6948e29d-a2f6-4406-9839-fdbd107a4e97" providerId="ADAL" clId="{5F10F723-BF76-4756-B7E1-4F29FF9C1FA0}" dt="2020-01-15T02:41:49.862" v="43" actId="26606"/>
          <ac:spMkLst>
            <pc:docMk/>
            <pc:sldMk cId="1025557371" sldId="256"/>
            <ac:spMk id="71" creationId="{71B2258F-86CA-4D4D-8270-BC05FCDEBFB3}"/>
          </ac:spMkLst>
        </pc:spChg>
        <pc:spChg chg="add del">
          <ac:chgData name="Joey Peng" userId="6948e29d-a2f6-4406-9839-fdbd107a4e97" providerId="ADAL" clId="{5F10F723-BF76-4756-B7E1-4F29FF9C1FA0}" dt="2020-01-15T02:42:00.956" v="51" actId="26606"/>
          <ac:spMkLst>
            <pc:docMk/>
            <pc:sldMk cId="1025557371" sldId="256"/>
            <ac:spMk id="75" creationId="{2CF7CF5F-D747-47B3-80B1-8392750446C6}"/>
          </ac:spMkLst>
        </pc:spChg>
        <pc:spChg chg="add del">
          <ac:chgData name="Joey Peng" userId="6948e29d-a2f6-4406-9839-fdbd107a4e97" providerId="ADAL" clId="{5F10F723-BF76-4756-B7E1-4F29FF9C1FA0}" dt="2020-01-15T02:42:00.956" v="51" actId="26606"/>
          <ac:spMkLst>
            <pc:docMk/>
            <pc:sldMk cId="1025557371" sldId="256"/>
            <ac:spMk id="77" creationId="{820B6604-1FF9-43F5-AC47-3D41CB2F563B}"/>
          </ac:spMkLst>
        </pc:spChg>
        <pc:spChg chg="add del">
          <ac:chgData name="Joey Peng" userId="6948e29d-a2f6-4406-9839-fdbd107a4e97" providerId="ADAL" clId="{5F10F723-BF76-4756-B7E1-4F29FF9C1FA0}" dt="2020-01-15T02:42:00.956" v="51" actId="26606"/>
          <ac:spMkLst>
            <pc:docMk/>
            <pc:sldMk cId="1025557371" sldId="256"/>
            <ac:spMk id="79" creationId="{D98779F6-5395-4B82-BDCB-4ADF6A5BB9E5}"/>
          </ac:spMkLst>
        </pc:spChg>
        <pc:spChg chg="add del">
          <ac:chgData name="Joey Peng" userId="6948e29d-a2f6-4406-9839-fdbd107a4e97" providerId="ADAL" clId="{5F10F723-BF76-4756-B7E1-4F29FF9C1FA0}" dt="2020-01-15T02:42:00.956" v="51" actId="26606"/>
          <ac:spMkLst>
            <pc:docMk/>
            <pc:sldMk cId="1025557371" sldId="256"/>
            <ac:spMk id="81" creationId="{CE1108CD-786E-4304-9504-9C5AD64829D2}"/>
          </ac:spMkLst>
        </pc:spChg>
        <pc:spChg chg="add del">
          <ac:chgData name="Joey Peng" userId="6948e29d-a2f6-4406-9839-fdbd107a4e97" providerId="ADAL" clId="{5F10F723-BF76-4756-B7E1-4F29FF9C1FA0}" dt="2020-01-15T02:42:00.956" v="51" actId="26606"/>
          <ac:spMkLst>
            <pc:docMk/>
            <pc:sldMk cId="1025557371" sldId="256"/>
            <ac:spMk id="83" creationId="{C70191CD-D48F-4F7A-8077-0380603A29E2}"/>
          </ac:spMkLst>
        </pc:spChg>
        <pc:spChg chg="add del">
          <ac:chgData name="Joey Peng" userId="6948e29d-a2f6-4406-9839-fdbd107a4e97" providerId="ADAL" clId="{5F10F723-BF76-4756-B7E1-4F29FF9C1FA0}" dt="2020-01-15T02:43:23.889" v="58" actId="26606"/>
          <ac:spMkLst>
            <pc:docMk/>
            <pc:sldMk cId="1025557371" sldId="256"/>
            <ac:spMk id="85" creationId="{E898931C-0323-41FA-A036-20F818B1FF81}"/>
          </ac:spMkLst>
        </pc:spChg>
        <pc:spChg chg="add del">
          <ac:chgData name="Joey Peng" userId="6948e29d-a2f6-4406-9839-fdbd107a4e97" providerId="ADAL" clId="{5F10F723-BF76-4756-B7E1-4F29FF9C1FA0}" dt="2020-01-15T02:43:23.889" v="58" actId="26606"/>
          <ac:spMkLst>
            <pc:docMk/>
            <pc:sldMk cId="1025557371" sldId="256"/>
            <ac:spMk id="87" creationId="{89AFE9DD-0792-4B98-B4EB-97ACA17E6AA8}"/>
          </ac:spMkLst>
        </pc:spChg>
        <pc:spChg chg="add del">
          <ac:chgData name="Joey Peng" userId="6948e29d-a2f6-4406-9839-fdbd107a4e97" providerId="ADAL" clId="{5F10F723-BF76-4756-B7E1-4F29FF9C1FA0}" dt="2020-01-15T02:43:02.317" v="56" actId="26606"/>
          <ac:spMkLst>
            <pc:docMk/>
            <pc:sldMk cId="1025557371" sldId="256"/>
            <ac:spMk id="89" creationId="{71B2258F-86CA-4D4D-8270-BC05FCDEBFB3}"/>
          </ac:spMkLst>
        </pc:spChg>
        <pc:spChg chg="add del">
          <ac:chgData name="Joey Peng" userId="6948e29d-a2f6-4406-9839-fdbd107a4e97" providerId="ADAL" clId="{5F10F723-BF76-4756-B7E1-4F29FF9C1FA0}" dt="2020-01-15T02:43:23.889" v="58" actId="26606"/>
          <ac:spMkLst>
            <pc:docMk/>
            <pc:sldMk cId="1025557371" sldId="256"/>
            <ac:spMk id="91" creationId="{763C1781-8726-4FAC-8C45-FF40376BE409}"/>
          </ac:spMkLst>
        </pc:spChg>
        <pc:spChg chg="add del">
          <ac:chgData name="Joey Peng" userId="6948e29d-a2f6-4406-9839-fdbd107a4e97" providerId="ADAL" clId="{5F10F723-BF76-4756-B7E1-4F29FF9C1FA0}" dt="2020-01-15T02:43:23.889" v="58" actId="26606"/>
          <ac:spMkLst>
            <pc:docMk/>
            <pc:sldMk cId="1025557371" sldId="256"/>
            <ac:spMk id="93" creationId="{301491B5-56C7-43DC-A3D9-861EECCA056A}"/>
          </ac:spMkLst>
        </pc:spChg>
        <pc:spChg chg="add del">
          <ac:chgData name="Joey Peng" userId="6948e29d-a2f6-4406-9839-fdbd107a4e97" providerId="ADAL" clId="{5F10F723-BF76-4756-B7E1-4F29FF9C1FA0}" dt="2020-01-15T02:43:23.889" v="58" actId="26606"/>
          <ac:spMkLst>
            <pc:docMk/>
            <pc:sldMk cId="1025557371" sldId="256"/>
            <ac:spMk id="95" creationId="{237E2353-22DF-46E0-A200-FB30F8F394E2}"/>
          </ac:spMkLst>
        </pc:spChg>
        <pc:spChg chg="add del">
          <ac:chgData name="Joey Peng" userId="6948e29d-a2f6-4406-9839-fdbd107a4e97" providerId="ADAL" clId="{5F10F723-BF76-4756-B7E1-4F29FF9C1FA0}" dt="2020-01-15T02:43:23.889" v="58" actId="26606"/>
          <ac:spMkLst>
            <pc:docMk/>
            <pc:sldMk cId="1025557371" sldId="256"/>
            <ac:spMk id="97" creationId="{DD6138DB-057B-45F7-A5F4-E7BFDA20D02C}"/>
          </ac:spMkLst>
        </pc:spChg>
        <pc:spChg chg="add del">
          <ac:chgData name="Joey Peng" userId="6948e29d-a2f6-4406-9839-fdbd107a4e97" providerId="ADAL" clId="{5F10F723-BF76-4756-B7E1-4F29FF9C1FA0}" dt="2020-01-15T02:43:23.889" v="58" actId="26606"/>
          <ac:spMkLst>
            <pc:docMk/>
            <pc:sldMk cId="1025557371" sldId="256"/>
            <ac:spMk id="99" creationId="{79A54AB1-B64F-4843-BFAB-81CB74E66B65}"/>
          </ac:spMkLst>
        </pc:spChg>
        <pc:spChg chg="add del">
          <ac:chgData name="Joey Peng" userId="6948e29d-a2f6-4406-9839-fdbd107a4e97" providerId="ADAL" clId="{5F10F723-BF76-4756-B7E1-4F29FF9C1FA0}" dt="2020-01-15T02:43:10.905" v="57" actId="26606"/>
          <ac:spMkLst>
            <pc:docMk/>
            <pc:sldMk cId="1025557371" sldId="256"/>
            <ac:spMk id="135" creationId="{87CC2527-562A-4F69-B487-4371E5B243E7}"/>
          </ac:spMkLst>
        </pc:spChg>
        <pc:spChg chg="add del">
          <ac:chgData name="Joey Peng" userId="6948e29d-a2f6-4406-9839-fdbd107a4e97" providerId="ADAL" clId="{5F10F723-BF76-4756-B7E1-4F29FF9C1FA0}" dt="2020-01-15T02:43:25.245" v="60"/>
          <ac:spMkLst>
            <pc:docMk/>
            <pc:sldMk cId="1025557371" sldId="256"/>
            <ac:spMk id="155" creationId="{1DB7C82F-AB7E-4F0C-B829-FA1B9C415180}"/>
          </ac:spMkLst>
        </pc:spChg>
        <pc:spChg chg="add del">
          <ac:chgData name="Joey Peng" userId="6948e29d-a2f6-4406-9839-fdbd107a4e97" providerId="ADAL" clId="{5F10F723-BF76-4756-B7E1-4F29FF9C1FA0}" dt="2020-01-15T02:41:50.926" v="45" actId="26606"/>
          <ac:spMkLst>
            <pc:docMk/>
            <pc:sldMk cId="1025557371" sldId="256"/>
            <ac:spMk id="1028" creationId="{87CC2527-562A-4F69-B487-4371E5B243E7}"/>
          </ac:spMkLst>
        </pc:spChg>
        <pc:spChg chg="add del">
          <ac:chgData name="Joey Peng" userId="6948e29d-a2f6-4406-9839-fdbd107a4e97" providerId="ADAL" clId="{5F10F723-BF76-4756-B7E1-4F29FF9C1FA0}" dt="2020-01-15T02:43:23.889" v="58" actId="26606"/>
          <ac:spMkLst>
            <pc:docMk/>
            <pc:sldMk cId="1025557371" sldId="256"/>
            <ac:spMk id="1029" creationId="{07322A9E-F1EC-405E-8971-BA906EFFCCB8}"/>
          </ac:spMkLst>
        </pc:spChg>
        <pc:spChg chg="add del">
          <ac:chgData name="Joey Peng" userId="6948e29d-a2f6-4406-9839-fdbd107a4e97" providerId="ADAL" clId="{5F10F723-BF76-4756-B7E1-4F29FF9C1FA0}" dt="2020-01-15T02:41:56.173" v="47" actId="26606"/>
          <ac:spMkLst>
            <pc:docMk/>
            <pc:sldMk cId="1025557371" sldId="256"/>
            <ac:spMk id="1030" creationId="{1DB7C82F-AB7E-4F0C-B829-FA1B9C415180}"/>
          </ac:spMkLst>
        </pc:spChg>
        <pc:spChg chg="add del">
          <ac:chgData name="Joey Peng" userId="6948e29d-a2f6-4406-9839-fdbd107a4e97" providerId="ADAL" clId="{5F10F723-BF76-4756-B7E1-4F29FF9C1FA0}" dt="2020-01-15T02:43:23.889" v="58" actId="26606"/>
          <ac:spMkLst>
            <pc:docMk/>
            <pc:sldMk cId="1025557371" sldId="256"/>
            <ac:spMk id="1031" creationId="{A5704422-1118-4FD1-95AD-29A064EB80D9}"/>
          </ac:spMkLst>
        </pc:spChg>
        <pc:spChg chg="add del">
          <ac:chgData name="Joey Peng" userId="6948e29d-a2f6-4406-9839-fdbd107a4e97" providerId="ADAL" clId="{5F10F723-BF76-4756-B7E1-4F29FF9C1FA0}" dt="2020-01-15T02:41:59.318" v="49" actId="26606"/>
          <ac:spMkLst>
            <pc:docMk/>
            <pc:sldMk cId="1025557371" sldId="256"/>
            <ac:spMk id="1032" creationId="{F40CA114-B78B-4E3B-A785-96745276B6FB}"/>
          </ac:spMkLst>
        </pc:spChg>
        <pc:spChg chg="add del">
          <ac:chgData name="Joey Peng" userId="6948e29d-a2f6-4406-9839-fdbd107a4e97" providerId="ADAL" clId="{5F10F723-BF76-4756-B7E1-4F29FF9C1FA0}" dt="2020-01-15T02:43:23.889" v="58" actId="26606"/>
          <ac:spMkLst>
            <pc:docMk/>
            <pc:sldMk cId="1025557371" sldId="256"/>
            <ac:spMk id="1034" creationId="{A88B2AAA-B805-498E-A9E6-98B885855498}"/>
          </ac:spMkLst>
        </pc:spChg>
        <pc:spChg chg="add del">
          <ac:chgData name="Joey Peng" userId="6948e29d-a2f6-4406-9839-fdbd107a4e97" providerId="ADAL" clId="{5F10F723-BF76-4756-B7E1-4F29FF9C1FA0}" dt="2020-01-15T02:42:00.956" v="51" actId="26606"/>
          <ac:spMkLst>
            <pc:docMk/>
            <pc:sldMk cId="1025557371" sldId="256"/>
            <ac:spMk id="1035" creationId="{D618A553-B5BB-412D-A774-6D67704B69AC}"/>
          </ac:spMkLst>
        </pc:spChg>
        <pc:spChg chg="add del">
          <ac:chgData name="Joey Peng" userId="6948e29d-a2f6-4406-9839-fdbd107a4e97" providerId="ADAL" clId="{5F10F723-BF76-4756-B7E1-4F29FF9C1FA0}" dt="2020-01-15T02:42:00.956" v="51" actId="26606"/>
          <ac:spMkLst>
            <pc:docMk/>
            <pc:sldMk cId="1025557371" sldId="256"/>
            <ac:spMk id="1036" creationId="{9848F91B-FA65-4A06-A177-8CCF7EBC8631}"/>
          </ac:spMkLst>
        </pc:spChg>
        <pc:spChg chg="add del">
          <ac:chgData name="Joey Peng" userId="6948e29d-a2f6-4406-9839-fdbd107a4e97" providerId="ADAL" clId="{5F10F723-BF76-4756-B7E1-4F29FF9C1FA0}" dt="2020-01-15T02:43:23.889" v="58" actId="26606"/>
          <ac:spMkLst>
            <pc:docMk/>
            <pc:sldMk cId="1025557371" sldId="256"/>
            <ac:spMk id="1037" creationId="{9B8051E0-19D7-43E1-BFD9-E6DBFEB3A3F1}"/>
          </ac:spMkLst>
        </pc:spChg>
        <pc:spChg chg="add del">
          <ac:chgData name="Joey Peng" userId="6948e29d-a2f6-4406-9839-fdbd107a4e97" providerId="ADAL" clId="{5F10F723-BF76-4756-B7E1-4F29FF9C1FA0}" dt="2020-01-15T02:42:02.562" v="53" actId="26606"/>
          <ac:spMkLst>
            <pc:docMk/>
            <pc:sldMk cId="1025557371" sldId="256"/>
            <ac:spMk id="1038" creationId="{C7B352FC-1F44-4AB9-A2BD-FBF231C6B1C1}"/>
          </ac:spMkLst>
        </pc:spChg>
        <pc:spChg chg="add del">
          <ac:chgData name="Joey Peng" userId="6948e29d-a2f6-4406-9839-fdbd107a4e97" providerId="ADAL" clId="{5F10F723-BF76-4756-B7E1-4F29FF9C1FA0}" dt="2020-01-15T02:42:02.562" v="53" actId="26606"/>
          <ac:spMkLst>
            <pc:docMk/>
            <pc:sldMk cId="1025557371" sldId="256"/>
            <ac:spMk id="1039" creationId="{0ADDB668-2CA4-4D2B-9C34-3487CA330BA8}"/>
          </ac:spMkLst>
        </pc:spChg>
        <pc:spChg chg="add del">
          <ac:chgData name="Joey Peng" userId="6948e29d-a2f6-4406-9839-fdbd107a4e97" providerId="ADAL" clId="{5F10F723-BF76-4756-B7E1-4F29FF9C1FA0}" dt="2020-01-15T02:42:02.562" v="53" actId="26606"/>
          <ac:spMkLst>
            <pc:docMk/>
            <pc:sldMk cId="1025557371" sldId="256"/>
            <ac:spMk id="1040" creationId="{2568BC19-F052-4108-93E1-6A3D1DEC072F}"/>
          </ac:spMkLst>
        </pc:spChg>
        <pc:spChg chg="add del">
          <ac:chgData name="Joey Peng" userId="6948e29d-a2f6-4406-9839-fdbd107a4e97" providerId="ADAL" clId="{5F10F723-BF76-4756-B7E1-4F29FF9C1FA0}" dt="2020-01-15T02:42:02.562" v="53" actId="26606"/>
          <ac:spMkLst>
            <pc:docMk/>
            <pc:sldMk cId="1025557371" sldId="256"/>
            <ac:spMk id="1041" creationId="{D5FD337D-4D6B-4C8B-B6F5-121097E09881}"/>
          </ac:spMkLst>
        </pc:spChg>
        <pc:spChg chg="add del">
          <ac:chgData name="Joey Peng" userId="6948e29d-a2f6-4406-9839-fdbd107a4e97" providerId="ADAL" clId="{5F10F723-BF76-4756-B7E1-4F29FF9C1FA0}" dt="2020-01-15T02:43:23.889" v="58" actId="26606"/>
          <ac:spMkLst>
            <pc:docMk/>
            <pc:sldMk cId="1025557371" sldId="256"/>
            <ac:spMk id="1042" creationId="{4EDB2B02-86A2-46F5-A4BE-B7D9B10411D6}"/>
          </ac:spMkLst>
        </pc:spChg>
        <pc:spChg chg="add del">
          <ac:chgData name="Joey Peng" userId="6948e29d-a2f6-4406-9839-fdbd107a4e97" providerId="ADAL" clId="{5F10F723-BF76-4756-B7E1-4F29FF9C1FA0}" dt="2020-01-15T02:42:38.598" v="55" actId="26606"/>
          <ac:spMkLst>
            <pc:docMk/>
            <pc:sldMk cId="1025557371" sldId="256"/>
            <ac:spMk id="1043" creationId="{E20EB187-900F-4AF5-813B-101456D9FD39}"/>
          </ac:spMkLst>
        </pc:spChg>
        <pc:spChg chg="add del">
          <ac:chgData name="Joey Peng" userId="6948e29d-a2f6-4406-9839-fdbd107a4e97" providerId="ADAL" clId="{5F10F723-BF76-4756-B7E1-4F29FF9C1FA0}" dt="2020-01-15T02:43:23.889" v="58" actId="26606"/>
          <ac:spMkLst>
            <pc:docMk/>
            <pc:sldMk cId="1025557371" sldId="256"/>
            <ac:spMk id="1045" creationId="{43954639-FB5D-41F4-9560-6F6DFE778425}"/>
          </ac:spMkLst>
        </pc:spChg>
        <pc:spChg chg="add del">
          <ac:chgData name="Joey Peng" userId="6948e29d-a2f6-4406-9839-fdbd107a4e97" providerId="ADAL" clId="{5F10F723-BF76-4756-B7E1-4F29FF9C1FA0}" dt="2020-01-15T02:43:23.889" v="58" actId="26606"/>
          <ac:spMkLst>
            <pc:docMk/>
            <pc:sldMk cId="1025557371" sldId="256"/>
            <ac:spMk id="1046" creationId="{3981F5C4-9AE1-404E-AF44-A4E6DB374F9D}"/>
          </ac:spMkLst>
        </pc:spChg>
        <pc:spChg chg="add del">
          <ac:chgData name="Joey Peng" userId="6948e29d-a2f6-4406-9839-fdbd107a4e97" providerId="ADAL" clId="{5F10F723-BF76-4756-B7E1-4F29FF9C1FA0}" dt="2020-01-15T02:44:37.665" v="64"/>
          <ac:spMkLst>
            <pc:docMk/>
            <pc:sldMk cId="1025557371" sldId="256"/>
            <ac:spMk id="1047" creationId="{3559A5F2-8BE0-4998-A1E4-1B145465A981}"/>
          </ac:spMkLst>
        </pc:spChg>
        <pc:spChg chg="add del">
          <ac:chgData name="Joey Peng" userId="6948e29d-a2f6-4406-9839-fdbd107a4e97" providerId="ADAL" clId="{5F10F723-BF76-4756-B7E1-4F29FF9C1FA0}" dt="2020-01-15T02:44:37.665" v="64"/>
          <ac:spMkLst>
            <pc:docMk/>
            <pc:sldMk cId="1025557371" sldId="256"/>
            <ac:spMk id="1048" creationId="{3A6596D4-D53C-424F-9F16-CC8686C079E0}"/>
          </ac:spMkLst>
        </pc:spChg>
        <pc:spChg chg="add del">
          <ac:chgData name="Joey Peng" userId="6948e29d-a2f6-4406-9839-fdbd107a4e97" providerId="ADAL" clId="{5F10F723-BF76-4756-B7E1-4F29FF9C1FA0}" dt="2020-01-15T02:44:37.665" v="64"/>
          <ac:spMkLst>
            <pc:docMk/>
            <pc:sldMk cId="1025557371" sldId="256"/>
            <ac:spMk id="1051" creationId="{9772CABD-4211-42AA-B349-D4002E52F1EF}"/>
          </ac:spMkLst>
        </pc:spChg>
        <pc:spChg chg="add del">
          <ac:chgData name="Joey Peng" userId="6948e29d-a2f6-4406-9839-fdbd107a4e97" providerId="ADAL" clId="{5F10F723-BF76-4756-B7E1-4F29FF9C1FA0}" dt="2020-01-15T02:44:37.665" v="64"/>
          <ac:spMkLst>
            <pc:docMk/>
            <pc:sldMk cId="1025557371" sldId="256"/>
            <ac:spMk id="1052" creationId="{BBD91630-4DBA-4294-8016-FEB5C3B0CED1}"/>
          </ac:spMkLst>
        </pc:spChg>
        <pc:spChg chg="add del">
          <ac:chgData name="Joey Peng" userId="6948e29d-a2f6-4406-9839-fdbd107a4e97" providerId="ADAL" clId="{5F10F723-BF76-4756-B7E1-4F29FF9C1FA0}" dt="2020-01-15T02:44:37.665" v="64"/>
          <ac:spMkLst>
            <pc:docMk/>
            <pc:sldMk cId="1025557371" sldId="256"/>
            <ac:spMk id="1053" creationId="{E67D1587-504D-41BC-9D48-B61257BFBCF0}"/>
          </ac:spMkLst>
        </pc:spChg>
        <pc:spChg chg="add del">
          <ac:chgData name="Joey Peng" userId="6948e29d-a2f6-4406-9839-fdbd107a4e97" providerId="ADAL" clId="{5F10F723-BF76-4756-B7E1-4F29FF9C1FA0}" dt="2020-01-15T02:44:37.665" v="64"/>
          <ac:spMkLst>
            <pc:docMk/>
            <pc:sldMk cId="1025557371" sldId="256"/>
            <ac:spMk id="1054" creationId="{8765DD1A-F044-4DE7-8A9B-7C30DC85A4AF}"/>
          </ac:spMkLst>
        </pc:spChg>
        <pc:spChg chg="add del">
          <ac:chgData name="Joey Peng" userId="6948e29d-a2f6-4406-9839-fdbd107a4e97" providerId="ADAL" clId="{5F10F723-BF76-4756-B7E1-4F29FF9C1FA0}" dt="2020-01-15T02:44:37.665" v="64"/>
          <ac:spMkLst>
            <pc:docMk/>
            <pc:sldMk cId="1025557371" sldId="256"/>
            <ac:spMk id="1055" creationId="{2FE2170D-72D6-48A8-8E9A-BFF3BF03D032}"/>
          </ac:spMkLst>
        </pc:spChg>
        <pc:spChg chg="add del">
          <ac:chgData name="Joey Peng" userId="6948e29d-a2f6-4406-9839-fdbd107a4e97" providerId="ADAL" clId="{5F10F723-BF76-4756-B7E1-4F29FF9C1FA0}" dt="2020-01-15T02:44:37.665" v="64"/>
          <ac:spMkLst>
            <pc:docMk/>
            <pc:sldMk cId="1025557371" sldId="256"/>
            <ac:spMk id="1056" creationId="{01D19436-094D-463D-AFEA-870FDBD03797}"/>
          </ac:spMkLst>
        </pc:spChg>
        <pc:spChg chg="add del">
          <ac:chgData name="Joey Peng" userId="6948e29d-a2f6-4406-9839-fdbd107a4e97" providerId="ADAL" clId="{5F10F723-BF76-4756-B7E1-4F29FF9C1FA0}" dt="2020-01-15T02:44:37.665" v="64"/>
          <ac:spMkLst>
            <pc:docMk/>
            <pc:sldMk cId="1025557371" sldId="256"/>
            <ac:spMk id="1057" creationId="{9A2DE6E0-967C-4C58-8558-EC08F1138BD1}"/>
          </ac:spMkLst>
        </pc:spChg>
        <pc:spChg chg="add del">
          <ac:chgData name="Joey Peng" userId="6948e29d-a2f6-4406-9839-fdbd107a4e97" providerId="ADAL" clId="{5F10F723-BF76-4756-B7E1-4F29FF9C1FA0}" dt="2020-01-15T02:44:44.419" v="67"/>
          <ac:spMkLst>
            <pc:docMk/>
            <pc:sldMk cId="1025557371" sldId="256"/>
            <ac:spMk id="1058" creationId="{1DB7C82F-AB7E-4F0C-B829-FA1B9C415180}"/>
          </ac:spMkLst>
        </pc:spChg>
        <pc:picChg chg="add mod ord">
          <ac:chgData name="Joey Peng" userId="6948e29d-a2f6-4406-9839-fdbd107a4e97" providerId="ADAL" clId="{5F10F723-BF76-4756-B7E1-4F29FF9C1FA0}" dt="2020-01-15T02:44:41.135" v="65" actId="26606"/>
          <ac:picMkLst>
            <pc:docMk/>
            <pc:sldMk cId="1025557371" sldId="256"/>
            <ac:picMk id="1026" creationId="{0065DB17-53BE-4110-9F50-609CEC8D2584}"/>
          </ac:picMkLst>
        </pc:picChg>
        <pc:cxnChg chg="add del">
          <ac:chgData name="Joey Peng" userId="6948e29d-a2f6-4406-9839-fdbd107a4e97" providerId="ADAL" clId="{5F10F723-BF76-4756-B7E1-4F29FF9C1FA0}" dt="2020-01-15T02:41:50.926" v="45" actId="26606"/>
          <ac:cxnSpMkLst>
            <pc:docMk/>
            <pc:sldMk cId="1025557371" sldId="256"/>
            <ac:cxnSpMk id="73" creationId="{BCDAEC91-5BCE-4B55-9CC0-43EF94CB734B}"/>
          </ac:cxnSpMkLst>
        </pc:cxnChg>
        <pc:cxnChg chg="add del">
          <ac:chgData name="Joey Peng" userId="6948e29d-a2f6-4406-9839-fdbd107a4e97" providerId="ADAL" clId="{5F10F723-BF76-4756-B7E1-4F29FF9C1FA0}" dt="2020-01-15T02:43:10.905" v="57" actId="26606"/>
          <ac:cxnSpMkLst>
            <pc:docMk/>
            <pc:sldMk cId="1025557371" sldId="256"/>
            <ac:cxnSpMk id="137" creationId="{BCDAEC91-5BCE-4B55-9CC0-43EF94CB734B}"/>
          </ac:cxnSpMkLst>
        </pc:cxnChg>
        <pc:cxnChg chg="add del">
          <ac:chgData name="Joey Peng" userId="6948e29d-a2f6-4406-9839-fdbd107a4e97" providerId="ADAL" clId="{5F10F723-BF76-4756-B7E1-4F29FF9C1FA0}" dt="2020-01-15T02:41:59.318" v="49" actId="26606"/>
          <ac:cxnSpMkLst>
            <pc:docMk/>
            <pc:sldMk cId="1025557371" sldId="256"/>
            <ac:cxnSpMk id="1033" creationId="{E126E481-B945-4179-BD79-05E96E9B29E1}"/>
          </ac:cxnSpMkLst>
        </pc:cxnChg>
        <pc:cxnChg chg="add del">
          <ac:chgData name="Joey Peng" userId="6948e29d-a2f6-4406-9839-fdbd107a4e97" providerId="ADAL" clId="{5F10F723-BF76-4756-B7E1-4F29FF9C1FA0}" dt="2020-01-15T02:42:38.598" v="55" actId="26606"/>
          <ac:cxnSpMkLst>
            <pc:docMk/>
            <pc:sldMk cId="1025557371" sldId="256"/>
            <ac:cxnSpMk id="1044" creationId="{624D17C8-E9C2-48A4-AA36-D7048A6CCC41}"/>
          </ac:cxnSpMkLst>
        </pc:cxnChg>
        <pc:cxnChg chg="add del">
          <ac:chgData name="Joey Peng" userId="6948e29d-a2f6-4406-9839-fdbd107a4e97" providerId="ADAL" clId="{5F10F723-BF76-4756-B7E1-4F29FF9C1FA0}" dt="2020-01-15T02:44:37.665" v="64"/>
          <ac:cxnSpMkLst>
            <pc:docMk/>
            <pc:sldMk cId="1025557371" sldId="256"/>
            <ac:cxnSpMk id="1049" creationId="{81BB890B-70D4-42FE-A599-6AEF1A42D972}"/>
          </ac:cxnSpMkLst>
        </pc:cxnChg>
        <pc:cxnChg chg="add del">
          <ac:chgData name="Joey Peng" userId="6948e29d-a2f6-4406-9839-fdbd107a4e97" providerId="ADAL" clId="{5F10F723-BF76-4756-B7E1-4F29FF9C1FA0}" dt="2020-01-15T02:44:37.665" v="64"/>
          <ac:cxnSpMkLst>
            <pc:docMk/>
            <pc:sldMk cId="1025557371" sldId="256"/>
            <ac:cxnSpMk id="1050" creationId="{3842D646-B58C-43C8-8152-01BC782B725D}"/>
          </ac:cxnSpMkLst>
        </pc:cxnChg>
      </pc:sldChg>
      <pc:sldChg chg="addSp delSp modSp">
        <pc:chgData name="Joey Peng" userId="6948e29d-a2f6-4406-9839-fdbd107a4e97" providerId="ADAL" clId="{5F10F723-BF76-4756-B7E1-4F29FF9C1FA0}" dt="2020-01-16T00:33:34.056" v="729" actId="14100"/>
        <pc:sldMkLst>
          <pc:docMk/>
          <pc:sldMk cId="2285697259" sldId="257"/>
        </pc:sldMkLst>
        <pc:spChg chg="mod">
          <ac:chgData name="Joey Peng" userId="6948e29d-a2f6-4406-9839-fdbd107a4e97" providerId="ADAL" clId="{5F10F723-BF76-4756-B7E1-4F29FF9C1FA0}" dt="2020-01-15T03:07:12.308" v="130" actId="2711"/>
          <ac:spMkLst>
            <pc:docMk/>
            <pc:sldMk cId="2285697259" sldId="257"/>
            <ac:spMk id="2" creationId="{450034C6-1C63-45DC-BD2B-E69602832199}"/>
          </ac:spMkLst>
        </pc:spChg>
        <pc:spChg chg="del">
          <ac:chgData name="Joey Peng" userId="6948e29d-a2f6-4406-9839-fdbd107a4e97" providerId="ADAL" clId="{5F10F723-BF76-4756-B7E1-4F29FF9C1FA0}" dt="2020-01-15T03:02:56.837" v="102"/>
          <ac:spMkLst>
            <pc:docMk/>
            <pc:sldMk cId="2285697259" sldId="257"/>
            <ac:spMk id="3" creationId="{3DF2294A-358E-4167-8A15-8F9387609726}"/>
          </ac:spMkLst>
        </pc:spChg>
        <pc:spChg chg="add del mod">
          <ac:chgData name="Joey Peng" userId="6948e29d-a2f6-4406-9839-fdbd107a4e97" providerId="ADAL" clId="{5F10F723-BF76-4756-B7E1-4F29FF9C1FA0}" dt="2020-01-15T03:03:02.614" v="103"/>
          <ac:spMkLst>
            <pc:docMk/>
            <pc:sldMk cId="2285697259" sldId="257"/>
            <ac:spMk id="4" creationId="{A9711A43-287D-4055-9FD9-C02337661AFF}"/>
          </ac:spMkLst>
        </pc:spChg>
        <pc:spChg chg="add del mod">
          <ac:chgData name="Joey Peng" userId="6948e29d-a2f6-4406-9839-fdbd107a4e97" providerId="ADAL" clId="{5F10F723-BF76-4756-B7E1-4F29FF9C1FA0}" dt="2020-01-15T03:08:53.781" v="223"/>
          <ac:spMkLst>
            <pc:docMk/>
            <pc:sldMk cId="2285697259" sldId="257"/>
            <ac:spMk id="10" creationId="{F75CDDD5-07EC-4A71-A371-5D9F96030640}"/>
          </ac:spMkLst>
        </pc:spChg>
        <pc:spChg chg="add mod">
          <ac:chgData name="Joey Peng" userId="6948e29d-a2f6-4406-9839-fdbd107a4e97" providerId="ADAL" clId="{5F10F723-BF76-4756-B7E1-4F29FF9C1FA0}" dt="2020-01-15T03:07:50.716" v="173" actId="20577"/>
          <ac:spMkLst>
            <pc:docMk/>
            <pc:sldMk cId="2285697259" sldId="257"/>
            <ac:spMk id="11" creationId="{2600896C-4F09-40A7-97F9-00B9ED9FBBE4}"/>
          </ac:spMkLst>
        </pc:spChg>
        <pc:spChg chg="add mod">
          <ac:chgData name="Joey Peng" userId="6948e29d-a2f6-4406-9839-fdbd107a4e97" providerId="ADAL" clId="{5F10F723-BF76-4756-B7E1-4F29FF9C1FA0}" dt="2020-01-15T03:09:18.688" v="242" actId="2711"/>
          <ac:spMkLst>
            <pc:docMk/>
            <pc:sldMk cId="2285697259" sldId="257"/>
            <ac:spMk id="12" creationId="{CA3BA0CD-AD42-473B-8C1B-6398C8C1D59A}"/>
          </ac:spMkLst>
        </pc:spChg>
        <pc:picChg chg="add mod">
          <ac:chgData name="Joey Peng" userId="6948e29d-a2f6-4406-9839-fdbd107a4e97" providerId="ADAL" clId="{5F10F723-BF76-4756-B7E1-4F29FF9C1FA0}" dt="2020-01-15T03:03:09.400" v="106" actId="1076"/>
          <ac:picMkLst>
            <pc:docMk/>
            <pc:sldMk cId="2285697259" sldId="257"/>
            <ac:picMk id="5" creationId="{1F78126A-40FF-4881-92CE-570F57A1CAE3}"/>
          </ac:picMkLst>
        </pc:picChg>
        <pc:picChg chg="add del mod">
          <ac:chgData name="Joey Peng" userId="6948e29d-a2f6-4406-9839-fdbd107a4e97" providerId="ADAL" clId="{5F10F723-BF76-4756-B7E1-4F29FF9C1FA0}" dt="2020-01-15T03:03:40.902" v="114" actId="21"/>
          <ac:picMkLst>
            <pc:docMk/>
            <pc:sldMk cId="2285697259" sldId="257"/>
            <ac:picMk id="7" creationId="{A407D442-21EC-4FD1-B6B2-817A5D2E04CA}"/>
          </ac:picMkLst>
        </pc:picChg>
        <pc:picChg chg="add mod">
          <ac:chgData name="Joey Peng" userId="6948e29d-a2f6-4406-9839-fdbd107a4e97" providerId="ADAL" clId="{5F10F723-BF76-4756-B7E1-4F29FF9C1FA0}" dt="2020-01-16T00:33:34.056" v="729" actId="14100"/>
          <ac:picMkLst>
            <pc:docMk/>
            <pc:sldMk cId="2285697259" sldId="257"/>
            <ac:picMk id="9" creationId="{5C2E12D7-C6D4-4FC7-8D8F-C433FCD2F511}"/>
          </ac:picMkLst>
        </pc:picChg>
      </pc:sldChg>
      <pc:sldChg chg="addSp delSp modSp">
        <pc:chgData name="Joey Peng" userId="6948e29d-a2f6-4406-9839-fdbd107a4e97" providerId="ADAL" clId="{5F10F723-BF76-4756-B7E1-4F29FF9C1FA0}" dt="2020-01-16T00:09:58.504" v="364" actId="14100"/>
        <pc:sldMkLst>
          <pc:docMk/>
          <pc:sldMk cId="2631756826" sldId="258"/>
        </pc:sldMkLst>
        <pc:spChg chg="mod">
          <ac:chgData name="Joey Peng" userId="6948e29d-a2f6-4406-9839-fdbd107a4e97" providerId="ADAL" clId="{5F10F723-BF76-4756-B7E1-4F29FF9C1FA0}" dt="2020-01-15T03:25:18.365" v="315" actId="20577"/>
          <ac:spMkLst>
            <pc:docMk/>
            <pc:sldMk cId="2631756826" sldId="258"/>
            <ac:spMk id="2" creationId="{C9561C96-7382-4ED2-8D65-43FA1AC8327F}"/>
          </ac:spMkLst>
        </pc:spChg>
        <pc:spChg chg="del mod">
          <ac:chgData name="Joey Peng" userId="6948e29d-a2f6-4406-9839-fdbd107a4e97" providerId="ADAL" clId="{5F10F723-BF76-4756-B7E1-4F29FF9C1FA0}" dt="2020-01-15T23:49:00.581" v="330" actId="931"/>
          <ac:spMkLst>
            <pc:docMk/>
            <pc:sldMk cId="2631756826" sldId="258"/>
            <ac:spMk id="3" creationId="{6C12DD13-0BD7-45B1-993F-D25F35911017}"/>
          </ac:spMkLst>
        </pc:spChg>
        <pc:spChg chg="add del mod">
          <ac:chgData name="Joey Peng" userId="6948e29d-a2f6-4406-9839-fdbd107a4e97" providerId="ADAL" clId="{5F10F723-BF76-4756-B7E1-4F29FF9C1FA0}" dt="2020-01-16T00:05:50.696" v="335" actId="931"/>
          <ac:spMkLst>
            <pc:docMk/>
            <pc:sldMk cId="2631756826" sldId="258"/>
            <ac:spMk id="7" creationId="{62CC6D69-C652-4EA9-99A3-4DF957C0ED16}"/>
          </ac:spMkLst>
        </pc:spChg>
        <pc:picChg chg="add del mod">
          <ac:chgData name="Joey Peng" userId="6948e29d-a2f6-4406-9839-fdbd107a4e97" providerId="ADAL" clId="{5F10F723-BF76-4756-B7E1-4F29FF9C1FA0}" dt="2020-01-15T23:49:08.058" v="334" actId="21"/>
          <ac:picMkLst>
            <pc:docMk/>
            <pc:sldMk cId="2631756826" sldId="258"/>
            <ac:picMk id="5" creationId="{B045768A-9486-4A4C-AB69-44D564B0B381}"/>
          </ac:picMkLst>
        </pc:picChg>
        <pc:picChg chg="add mod">
          <ac:chgData name="Joey Peng" userId="6948e29d-a2f6-4406-9839-fdbd107a4e97" providerId="ADAL" clId="{5F10F723-BF76-4756-B7E1-4F29FF9C1FA0}" dt="2020-01-16T00:05:59.471" v="338" actId="14100"/>
          <ac:picMkLst>
            <pc:docMk/>
            <pc:sldMk cId="2631756826" sldId="258"/>
            <ac:picMk id="9" creationId="{CBF42FEA-9001-4E69-A682-5FC4E9538112}"/>
          </ac:picMkLst>
        </pc:picChg>
        <pc:picChg chg="add del mod">
          <ac:chgData name="Joey Peng" userId="6948e29d-a2f6-4406-9839-fdbd107a4e97" providerId="ADAL" clId="{5F10F723-BF76-4756-B7E1-4F29FF9C1FA0}" dt="2020-01-16T00:08:02.622" v="350" actId="21"/>
          <ac:picMkLst>
            <pc:docMk/>
            <pc:sldMk cId="2631756826" sldId="258"/>
            <ac:picMk id="11" creationId="{17933B49-F717-453A-BD2D-E5B9AE4DC634}"/>
          </ac:picMkLst>
        </pc:picChg>
        <pc:picChg chg="add mod">
          <ac:chgData name="Joey Peng" userId="6948e29d-a2f6-4406-9839-fdbd107a4e97" providerId="ADAL" clId="{5F10F723-BF76-4756-B7E1-4F29FF9C1FA0}" dt="2020-01-16T00:07:53.370" v="349" actId="1076"/>
          <ac:picMkLst>
            <pc:docMk/>
            <pc:sldMk cId="2631756826" sldId="258"/>
            <ac:picMk id="13" creationId="{F406878E-2D72-4AA6-8FD1-050158A975F7}"/>
          </ac:picMkLst>
        </pc:picChg>
        <pc:picChg chg="add mod">
          <ac:chgData name="Joey Peng" userId="6948e29d-a2f6-4406-9839-fdbd107a4e97" providerId="ADAL" clId="{5F10F723-BF76-4756-B7E1-4F29FF9C1FA0}" dt="2020-01-16T00:09:27.493" v="358" actId="14100"/>
          <ac:picMkLst>
            <pc:docMk/>
            <pc:sldMk cId="2631756826" sldId="258"/>
            <ac:picMk id="15" creationId="{8738687D-7016-4944-A19D-403C8D56B1CA}"/>
          </ac:picMkLst>
        </pc:picChg>
        <pc:picChg chg="add mod">
          <ac:chgData name="Joey Peng" userId="6948e29d-a2f6-4406-9839-fdbd107a4e97" providerId="ADAL" clId="{5F10F723-BF76-4756-B7E1-4F29FF9C1FA0}" dt="2020-01-16T00:09:58.504" v="364" actId="14100"/>
          <ac:picMkLst>
            <pc:docMk/>
            <pc:sldMk cId="2631756826" sldId="258"/>
            <ac:picMk id="17" creationId="{EA10CBAA-51C6-47FA-BEF8-51A5818D4A12}"/>
          </ac:picMkLst>
        </pc:picChg>
      </pc:sldChg>
      <pc:sldChg chg="addSp delSp modSp add delAnim modAnim">
        <pc:chgData name="Joey Peng" userId="6948e29d-a2f6-4406-9839-fdbd107a4e97" providerId="ADAL" clId="{5F10F723-BF76-4756-B7E1-4F29FF9C1FA0}" dt="2020-01-16T00:51:22.800" v="900"/>
        <pc:sldMkLst>
          <pc:docMk/>
          <pc:sldMk cId="3377635123" sldId="259"/>
        </pc:sldMkLst>
        <pc:spChg chg="mod">
          <ac:chgData name="Joey Peng" userId="6948e29d-a2f6-4406-9839-fdbd107a4e97" providerId="ADAL" clId="{5F10F723-BF76-4756-B7E1-4F29FF9C1FA0}" dt="2020-01-16T00:24:27.702" v="636" actId="20577"/>
          <ac:spMkLst>
            <pc:docMk/>
            <pc:sldMk cId="3377635123" sldId="259"/>
            <ac:spMk id="2" creationId="{95F82F02-8695-4604-9A7A-99F0DDEF3562}"/>
          </ac:spMkLst>
        </pc:spChg>
        <pc:spChg chg="del">
          <ac:chgData name="Joey Peng" userId="6948e29d-a2f6-4406-9839-fdbd107a4e97" providerId="ADAL" clId="{5F10F723-BF76-4756-B7E1-4F29FF9C1FA0}" dt="2020-01-15T03:23:15.384" v="295" actId="931"/>
          <ac:spMkLst>
            <pc:docMk/>
            <pc:sldMk cId="3377635123" sldId="259"/>
            <ac:spMk id="3" creationId="{59F13D2F-BCBE-4EBD-B880-B395DDEF529A}"/>
          </ac:spMkLst>
        </pc:spChg>
        <pc:spChg chg="add del mod">
          <ac:chgData name="Joey Peng" userId="6948e29d-a2f6-4406-9839-fdbd107a4e97" providerId="ADAL" clId="{5F10F723-BF76-4756-B7E1-4F29FF9C1FA0}" dt="2020-01-16T00:24:05.929" v="617" actId="931"/>
          <ac:spMkLst>
            <pc:docMk/>
            <pc:sldMk cId="3377635123" sldId="259"/>
            <ac:spMk id="4" creationId="{18EA2380-EC7A-4F90-AEC6-5A6F24629476}"/>
          </ac:spMkLst>
        </pc:spChg>
        <pc:spChg chg="add mod">
          <ac:chgData name="Joey Peng" userId="6948e29d-a2f6-4406-9839-fdbd107a4e97" providerId="ADAL" clId="{5F10F723-BF76-4756-B7E1-4F29FF9C1FA0}" dt="2020-01-16T00:31:02.083" v="724" actId="20577"/>
          <ac:spMkLst>
            <pc:docMk/>
            <pc:sldMk cId="3377635123" sldId="259"/>
            <ac:spMk id="16" creationId="{2FF86F72-35B3-4543-A3F8-8E9115644031}"/>
          </ac:spMkLst>
        </pc:spChg>
        <pc:spChg chg="add mod">
          <ac:chgData name="Joey Peng" userId="6948e29d-a2f6-4406-9839-fdbd107a4e97" providerId="ADAL" clId="{5F10F723-BF76-4756-B7E1-4F29FF9C1FA0}" dt="2020-01-16T00:46:58.484" v="853" actId="20577"/>
          <ac:spMkLst>
            <pc:docMk/>
            <pc:sldMk cId="3377635123" sldId="259"/>
            <ac:spMk id="19" creationId="{BDAB158D-31C3-4109-9D48-925499B67EE4}"/>
          </ac:spMkLst>
        </pc:spChg>
        <pc:picChg chg="add del mod">
          <ac:chgData name="Joey Peng" userId="6948e29d-a2f6-4406-9839-fdbd107a4e97" providerId="ADAL" clId="{5F10F723-BF76-4756-B7E1-4F29FF9C1FA0}" dt="2020-01-16T00:12:10.455" v="426" actId="21"/>
          <ac:picMkLst>
            <pc:docMk/>
            <pc:sldMk cId="3377635123" sldId="259"/>
            <ac:picMk id="5" creationId="{1D956826-6336-40C0-A2A1-C0DACAD7B3A3}"/>
          </ac:picMkLst>
        </pc:picChg>
        <pc:picChg chg="add mod">
          <ac:chgData name="Joey Peng" userId="6948e29d-a2f6-4406-9839-fdbd107a4e97" providerId="ADAL" clId="{5F10F723-BF76-4756-B7E1-4F29FF9C1FA0}" dt="2020-01-16T00:24:10.021" v="621" actId="962"/>
          <ac:picMkLst>
            <pc:docMk/>
            <pc:sldMk cId="3377635123" sldId="259"/>
            <ac:picMk id="7" creationId="{5FF42410-9791-41AE-B820-5EC53F20163D}"/>
          </ac:picMkLst>
        </pc:picChg>
        <pc:picChg chg="add mod">
          <ac:chgData name="Joey Peng" userId="6948e29d-a2f6-4406-9839-fdbd107a4e97" providerId="ADAL" clId="{5F10F723-BF76-4756-B7E1-4F29FF9C1FA0}" dt="2020-01-16T00:26:46.371" v="642" actId="1076"/>
          <ac:picMkLst>
            <pc:docMk/>
            <pc:sldMk cId="3377635123" sldId="259"/>
            <ac:picMk id="9" creationId="{A7100202-FAB7-40F6-97D5-B81E32B5CEDC}"/>
          </ac:picMkLst>
        </pc:picChg>
        <pc:picChg chg="add mod">
          <ac:chgData name="Joey Peng" userId="6948e29d-a2f6-4406-9839-fdbd107a4e97" providerId="ADAL" clId="{5F10F723-BF76-4756-B7E1-4F29FF9C1FA0}" dt="2020-01-16T00:31:11.026" v="727" actId="1076"/>
          <ac:picMkLst>
            <pc:docMk/>
            <pc:sldMk cId="3377635123" sldId="259"/>
            <ac:picMk id="11" creationId="{A779EC32-37D8-4471-87C8-25C32C7F07E5}"/>
          </ac:picMkLst>
        </pc:picChg>
        <pc:picChg chg="add mod">
          <ac:chgData name="Joey Peng" userId="6948e29d-a2f6-4406-9839-fdbd107a4e97" providerId="ADAL" clId="{5F10F723-BF76-4756-B7E1-4F29FF9C1FA0}" dt="2020-01-16T00:28:15.703" v="657" actId="1076"/>
          <ac:picMkLst>
            <pc:docMk/>
            <pc:sldMk cId="3377635123" sldId="259"/>
            <ac:picMk id="13" creationId="{B1502354-9F13-4AE9-8A96-E558B47D02FE}"/>
          </ac:picMkLst>
        </pc:picChg>
        <pc:picChg chg="add del mod">
          <ac:chgData name="Joey Peng" userId="6948e29d-a2f6-4406-9839-fdbd107a4e97" providerId="ADAL" clId="{5F10F723-BF76-4756-B7E1-4F29FF9C1FA0}" dt="2020-01-16T00:50:05.382" v="878" actId="21"/>
          <ac:picMkLst>
            <pc:docMk/>
            <pc:sldMk cId="3377635123" sldId="259"/>
            <ac:picMk id="15" creationId="{C95A3F5B-2418-420A-A8DC-495A7A6ED223}"/>
          </ac:picMkLst>
        </pc:picChg>
        <pc:picChg chg="add mod">
          <ac:chgData name="Joey Peng" userId="6948e29d-a2f6-4406-9839-fdbd107a4e97" providerId="ADAL" clId="{5F10F723-BF76-4756-B7E1-4F29FF9C1FA0}" dt="2020-01-16T00:49:50.462" v="873" actId="14100"/>
          <ac:picMkLst>
            <pc:docMk/>
            <pc:sldMk cId="3377635123" sldId="259"/>
            <ac:picMk id="18" creationId="{B918C776-0218-46FB-A7DA-A68117C8C480}"/>
          </ac:picMkLst>
        </pc:picChg>
        <pc:picChg chg="add del mod">
          <ac:chgData name="Joey Peng" userId="6948e29d-a2f6-4406-9839-fdbd107a4e97" providerId="ADAL" clId="{5F10F723-BF76-4756-B7E1-4F29FF9C1FA0}" dt="2020-01-16T00:50:15.413" v="880" actId="21"/>
          <ac:picMkLst>
            <pc:docMk/>
            <pc:sldMk cId="3377635123" sldId="259"/>
            <ac:picMk id="21" creationId="{98C04A8E-EA6C-4E68-A8FD-8DF730D9CD18}"/>
          </ac:picMkLst>
        </pc:picChg>
        <pc:picChg chg="add del mod">
          <ac:chgData name="Joey Peng" userId="6948e29d-a2f6-4406-9839-fdbd107a4e97" providerId="ADAL" clId="{5F10F723-BF76-4756-B7E1-4F29FF9C1FA0}" dt="2020-01-16T00:50:27.414" v="884" actId="21"/>
          <ac:picMkLst>
            <pc:docMk/>
            <pc:sldMk cId="3377635123" sldId="259"/>
            <ac:picMk id="23" creationId="{5574A833-413D-4FC2-A6F2-CBD7411A7268}"/>
          </ac:picMkLst>
        </pc:picChg>
        <pc:picChg chg="add del mod">
          <ac:chgData name="Joey Peng" userId="6948e29d-a2f6-4406-9839-fdbd107a4e97" providerId="ADAL" clId="{5F10F723-BF76-4756-B7E1-4F29FF9C1FA0}" dt="2020-01-16T00:50:40.110" v="886" actId="21"/>
          <ac:picMkLst>
            <pc:docMk/>
            <pc:sldMk cId="3377635123" sldId="259"/>
            <ac:picMk id="25" creationId="{127D04F7-24F8-4288-A50A-D51F7E33C6FB}"/>
          </ac:picMkLst>
        </pc:picChg>
        <pc:picChg chg="add del mod">
          <ac:chgData name="Joey Peng" userId="6948e29d-a2f6-4406-9839-fdbd107a4e97" providerId="ADAL" clId="{5F10F723-BF76-4756-B7E1-4F29FF9C1FA0}" dt="2020-01-16T00:50:52.266" v="890" actId="21"/>
          <ac:picMkLst>
            <pc:docMk/>
            <pc:sldMk cId="3377635123" sldId="259"/>
            <ac:picMk id="27" creationId="{0CE85843-9B7E-424D-999D-092D1D295077}"/>
          </ac:picMkLst>
        </pc:picChg>
        <pc:picChg chg="add mod">
          <ac:chgData name="Joey Peng" userId="6948e29d-a2f6-4406-9839-fdbd107a4e97" providerId="ADAL" clId="{5F10F723-BF76-4756-B7E1-4F29FF9C1FA0}" dt="2020-01-16T00:51:15.253" v="898" actId="14100"/>
          <ac:picMkLst>
            <pc:docMk/>
            <pc:sldMk cId="3377635123" sldId="259"/>
            <ac:picMk id="29" creationId="{80BBE3EE-F31D-4A80-BBA5-5FF254918CB5}"/>
          </ac:picMkLst>
        </pc:picChg>
      </pc:sldChg>
      <pc:sldChg chg="addSp delSp modSp add delAnim modAnim">
        <pc:chgData name="Joey Peng" userId="6948e29d-a2f6-4406-9839-fdbd107a4e97" providerId="ADAL" clId="{5F10F723-BF76-4756-B7E1-4F29FF9C1FA0}" dt="2020-01-16T00:58:30.184" v="927" actId="404"/>
        <pc:sldMkLst>
          <pc:docMk/>
          <pc:sldMk cId="1600585695" sldId="260"/>
        </pc:sldMkLst>
        <pc:spChg chg="mod">
          <ac:chgData name="Joey Peng" userId="6948e29d-a2f6-4406-9839-fdbd107a4e97" providerId="ADAL" clId="{5F10F723-BF76-4756-B7E1-4F29FF9C1FA0}" dt="2020-01-15T03:24:55.962" v="313" actId="2711"/>
          <ac:spMkLst>
            <pc:docMk/>
            <pc:sldMk cId="1600585695" sldId="260"/>
            <ac:spMk id="2" creationId="{AAF0ED3B-7EB8-4380-8F89-EFAF3E4BF4C3}"/>
          </ac:spMkLst>
        </pc:spChg>
        <pc:spChg chg="mod">
          <ac:chgData name="Joey Peng" userId="6948e29d-a2f6-4406-9839-fdbd107a4e97" providerId="ADAL" clId="{5F10F723-BF76-4756-B7E1-4F29FF9C1FA0}" dt="2020-01-16T00:58:30.184" v="927" actId="404"/>
          <ac:spMkLst>
            <pc:docMk/>
            <pc:sldMk cId="1600585695" sldId="260"/>
            <ac:spMk id="3" creationId="{8D9493FC-4425-439A-B012-68D1B51F120F}"/>
          </ac:spMkLst>
        </pc:spChg>
        <pc:spChg chg="add">
          <ac:chgData name="Joey Peng" userId="6948e29d-a2f6-4406-9839-fdbd107a4e97" providerId="ADAL" clId="{5F10F723-BF76-4756-B7E1-4F29FF9C1FA0}" dt="2020-01-16T00:56:32.583" v="907"/>
          <ac:spMkLst>
            <pc:docMk/>
            <pc:sldMk cId="1600585695" sldId="260"/>
            <ac:spMk id="4" creationId="{9C810DF6-E155-4CD9-980F-FF332C5954D0}"/>
          </ac:spMkLst>
        </pc:spChg>
        <pc:picChg chg="add del">
          <ac:chgData name="Joey Peng" userId="6948e29d-a2f6-4406-9839-fdbd107a4e97" providerId="ADAL" clId="{5F10F723-BF76-4756-B7E1-4F29FF9C1FA0}" dt="2020-01-16T00:57:02.196" v="911" actId="21"/>
          <ac:picMkLst>
            <pc:docMk/>
            <pc:sldMk cId="1600585695" sldId="260"/>
            <ac:picMk id="5" creationId="{730CC59F-11DD-4F44-AD75-6D66E0473C35}"/>
          </ac:picMkLst>
        </pc:picChg>
      </pc:sldChg>
      <pc:sldChg chg="addSp delSp modSp add modAnim">
        <pc:chgData name="Joey Peng" userId="6948e29d-a2f6-4406-9839-fdbd107a4e97" providerId="ADAL" clId="{5F10F723-BF76-4756-B7E1-4F29FF9C1FA0}" dt="2020-01-16T00:32:24.353" v="728" actId="767"/>
        <pc:sldMkLst>
          <pc:docMk/>
          <pc:sldMk cId="38158147" sldId="261"/>
        </pc:sldMkLst>
        <pc:spChg chg="mod">
          <ac:chgData name="Joey Peng" userId="6948e29d-a2f6-4406-9839-fdbd107a4e97" providerId="ADAL" clId="{5F10F723-BF76-4756-B7E1-4F29FF9C1FA0}" dt="2020-01-16T00:11:14.505" v="424" actId="20577"/>
          <ac:spMkLst>
            <pc:docMk/>
            <pc:sldMk cId="38158147" sldId="261"/>
            <ac:spMk id="2" creationId="{0901BBF7-8053-469F-957D-95AC46674E89}"/>
          </ac:spMkLst>
        </pc:spChg>
        <pc:spChg chg="del">
          <ac:chgData name="Joey Peng" userId="6948e29d-a2f6-4406-9839-fdbd107a4e97" providerId="ADAL" clId="{5F10F723-BF76-4756-B7E1-4F29FF9C1FA0}" dt="2020-01-16T00:17:42.303" v="555" actId="931"/>
          <ac:spMkLst>
            <pc:docMk/>
            <pc:sldMk cId="38158147" sldId="261"/>
            <ac:spMk id="3" creationId="{ED14BE06-6F38-42D5-BD7F-FBEF82EF6B9C}"/>
          </ac:spMkLst>
        </pc:spChg>
        <pc:spChg chg="add mod">
          <ac:chgData name="Joey Peng" userId="6948e29d-a2f6-4406-9839-fdbd107a4e97" providerId="ADAL" clId="{5F10F723-BF76-4756-B7E1-4F29FF9C1FA0}" dt="2020-01-16T00:32:24.353" v="728" actId="767"/>
          <ac:spMkLst>
            <pc:docMk/>
            <pc:sldMk cId="38158147" sldId="261"/>
            <ac:spMk id="12" creationId="{1DBCCF23-3472-47A0-8470-8855D4C65C48}"/>
          </ac:spMkLst>
        </pc:spChg>
        <pc:picChg chg="add mod">
          <ac:chgData name="Joey Peng" userId="6948e29d-a2f6-4406-9839-fdbd107a4e97" providerId="ADAL" clId="{5F10F723-BF76-4756-B7E1-4F29FF9C1FA0}" dt="2020-01-16T00:17:51.051" v="558" actId="1076"/>
          <ac:picMkLst>
            <pc:docMk/>
            <pc:sldMk cId="38158147" sldId="261"/>
            <ac:picMk id="5" creationId="{640B776C-8199-4C31-A06F-5907BAD170CA}"/>
          </ac:picMkLst>
        </pc:picChg>
        <pc:picChg chg="add mod">
          <ac:chgData name="Joey Peng" userId="6948e29d-a2f6-4406-9839-fdbd107a4e97" providerId="ADAL" clId="{5F10F723-BF76-4756-B7E1-4F29FF9C1FA0}" dt="2020-01-16T00:18:14.398" v="563" actId="14100"/>
          <ac:picMkLst>
            <pc:docMk/>
            <pc:sldMk cId="38158147" sldId="261"/>
            <ac:picMk id="7" creationId="{C35AE3E3-6935-48F5-AB5C-759148835540}"/>
          </ac:picMkLst>
        </pc:picChg>
        <pc:picChg chg="add mod">
          <ac:chgData name="Joey Peng" userId="6948e29d-a2f6-4406-9839-fdbd107a4e97" providerId="ADAL" clId="{5F10F723-BF76-4756-B7E1-4F29FF9C1FA0}" dt="2020-01-16T00:21:16.329" v="570" actId="14100"/>
          <ac:picMkLst>
            <pc:docMk/>
            <pc:sldMk cId="38158147" sldId="261"/>
            <ac:picMk id="9" creationId="{18B3DB83-2BCD-4FBC-9E58-7D56F415233B}"/>
          </ac:picMkLst>
        </pc:picChg>
        <pc:picChg chg="add mod">
          <ac:chgData name="Joey Peng" userId="6948e29d-a2f6-4406-9839-fdbd107a4e97" providerId="ADAL" clId="{5F10F723-BF76-4756-B7E1-4F29FF9C1FA0}" dt="2020-01-16T00:22:59.803" v="594" actId="14100"/>
          <ac:picMkLst>
            <pc:docMk/>
            <pc:sldMk cId="38158147" sldId="261"/>
            <ac:picMk id="11" creationId="{F3D1FF95-5F49-4A16-8C73-3368A0DB895D}"/>
          </ac:picMkLst>
        </pc:picChg>
      </pc:sldChg>
      <pc:sldChg chg="addSp delSp modSp add">
        <pc:chgData name="Joey Peng" userId="6948e29d-a2f6-4406-9839-fdbd107a4e97" providerId="ADAL" clId="{5F10F723-BF76-4756-B7E1-4F29FF9C1FA0}" dt="2020-01-16T00:38:56.573" v="798" actId="5793"/>
        <pc:sldMkLst>
          <pc:docMk/>
          <pc:sldMk cId="93210368" sldId="262"/>
        </pc:sldMkLst>
        <pc:spChg chg="mod">
          <ac:chgData name="Joey Peng" userId="6948e29d-a2f6-4406-9839-fdbd107a4e97" providerId="ADAL" clId="{5F10F723-BF76-4756-B7E1-4F29FF9C1FA0}" dt="2020-01-16T00:12:48.798" v="429"/>
          <ac:spMkLst>
            <pc:docMk/>
            <pc:sldMk cId="93210368" sldId="262"/>
            <ac:spMk id="2" creationId="{1C5AEE20-88CB-45CA-A40A-66B04305BB2A}"/>
          </ac:spMkLst>
        </pc:spChg>
        <pc:spChg chg="del">
          <ac:chgData name="Joey Peng" userId="6948e29d-a2f6-4406-9839-fdbd107a4e97" providerId="ADAL" clId="{5F10F723-BF76-4756-B7E1-4F29FF9C1FA0}" dt="2020-01-16T00:13:38.312" v="431" actId="931"/>
          <ac:spMkLst>
            <pc:docMk/>
            <pc:sldMk cId="93210368" sldId="262"/>
            <ac:spMk id="3" creationId="{7A838518-C931-43A2-A319-865D1B6A4849}"/>
          </ac:spMkLst>
        </pc:spChg>
        <pc:spChg chg="add mod">
          <ac:chgData name="Joey Peng" userId="6948e29d-a2f6-4406-9839-fdbd107a4e97" providerId="ADAL" clId="{5F10F723-BF76-4756-B7E1-4F29FF9C1FA0}" dt="2020-01-16T00:38:56.573" v="798" actId="5793"/>
          <ac:spMkLst>
            <pc:docMk/>
            <pc:sldMk cId="93210368" sldId="262"/>
            <ac:spMk id="8" creationId="{B342A434-929C-4A7D-9E0F-91C055EF9AAD}"/>
          </ac:spMkLst>
        </pc:spChg>
        <pc:picChg chg="add mod">
          <ac:chgData name="Joey Peng" userId="6948e29d-a2f6-4406-9839-fdbd107a4e97" providerId="ADAL" clId="{5F10F723-BF76-4756-B7E1-4F29FF9C1FA0}" dt="2020-01-16T00:14:07.897" v="444" actId="14100"/>
          <ac:picMkLst>
            <pc:docMk/>
            <pc:sldMk cId="93210368" sldId="262"/>
            <ac:picMk id="5" creationId="{8EE8DA0D-9DAC-4397-844C-4BB9C4861FFF}"/>
          </ac:picMkLst>
        </pc:picChg>
        <pc:picChg chg="add mod">
          <ac:chgData name="Joey Peng" userId="6948e29d-a2f6-4406-9839-fdbd107a4e97" providerId="ADAL" clId="{5F10F723-BF76-4756-B7E1-4F29FF9C1FA0}" dt="2020-01-16T00:13:54.285" v="442" actId="1076"/>
          <ac:picMkLst>
            <pc:docMk/>
            <pc:sldMk cId="93210368" sldId="262"/>
            <ac:picMk id="7" creationId="{67FF485F-9951-4A29-AA56-9194A04A8951}"/>
          </ac:picMkLst>
        </pc:picChg>
      </pc:sldChg>
      <pc:sldChg chg="add del">
        <pc:chgData name="Joey Peng" userId="6948e29d-a2f6-4406-9839-fdbd107a4e97" providerId="ADAL" clId="{5F10F723-BF76-4756-B7E1-4F29FF9C1FA0}" dt="2020-01-16T00:12:39.153" v="428" actId="2696"/>
        <pc:sldMkLst>
          <pc:docMk/>
          <pc:sldMk cId="2274182847" sldId="263"/>
        </pc:sldMkLst>
      </pc:sldChg>
      <pc:sldChg chg="addSp delSp modSp add addAnim delAnim modAnim">
        <pc:chgData name="Joey Peng" userId="6948e29d-a2f6-4406-9839-fdbd107a4e97" providerId="ADAL" clId="{5F10F723-BF76-4756-B7E1-4F29FF9C1FA0}" dt="2020-01-16T00:56:45.571" v="909" actId="21"/>
        <pc:sldMkLst>
          <pc:docMk/>
          <pc:sldMk cId="2468862092" sldId="263"/>
        </pc:sldMkLst>
        <pc:spChg chg="del">
          <ac:chgData name="Joey Peng" userId="6948e29d-a2f6-4406-9839-fdbd107a4e97" providerId="ADAL" clId="{5F10F723-BF76-4756-B7E1-4F29FF9C1FA0}" dt="2020-01-16T00:30:14.810" v="680" actId="931"/>
          <ac:spMkLst>
            <pc:docMk/>
            <pc:sldMk cId="2468862092" sldId="263"/>
            <ac:spMk id="3" creationId="{A302C0A9-6462-40E1-95EC-DB40AC8F31C6}"/>
          </ac:spMkLst>
        </pc:spChg>
        <pc:picChg chg="add mod">
          <ac:chgData name="Joey Peng" userId="6948e29d-a2f6-4406-9839-fdbd107a4e97" providerId="ADAL" clId="{5F10F723-BF76-4756-B7E1-4F29FF9C1FA0}" dt="2020-01-16T00:30:23.115" v="687" actId="1076"/>
          <ac:picMkLst>
            <pc:docMk/>
            <pc:sldMk cId="2468862092" sldId="263"/>
            <ac:picMk id="5" creationId="{EE294D0C-1A7D-4473-A7AE-2BF688E1E6AA}"/>
          </ac:picMkLst>
        </pc:picChg>
        <pc:picChg chg="add del mod">
          <ac:chgData name="Joey Peng" userId="6948e29d-a2f6-4406-9839-fdbd107a4e97" providerId="ADAL" clId="{5F10F723-BF76-4756-B7E1-4F29FF9C1FA0}" dt="2020-01-16T00:56:45.571" v="909" actId="21"/>
          <ac:picMkLst>
            <pc:docMk/>
            <pc:sldMk cId="2468862092" sldId="263"/>
            <ac:picMk id="7" creationId="{38AA4A7E-0777-4F09-8281-B1699E9D7821}"/>
          </ac:picMkLst>
        </pc:picChg>
      </pc:sldChg>
    </pc:docChg>
  </pc:docChgLst>
  <pc:docChgLst>
    <pc:chgData name="088S-Peng, Joey" userId="6948e29d-a2f6-4406-9839-fdbd107a4e97" providerId="ADAL" clId="{DC3D6A3B-7798-43A5-A067-904BD2051CBA}"/>
    <pc:docChg chg="addSld modSld">
      <pc:chgData name="088S-Peng, Joey" userId="6948e29d-a2f6-4406-9839-fdbd107a4e97" providerId="ADAL" clId="{DC3D6A3B-7798-43A5-A067-904BD2051CBA}" dt="2020-01-16T18:55:26.005" v="498" actId="403"/>
      <pc:docMkLst>
        <pc:docMk/>
      </pc:docMkLst>
      <pc:sldChg chg="addSp modSp">
        <pc:chgData name="088S-Peng, Joey" userId="6948e29d-a2f6-4406-9839-fdbd107a4e97" providerId="ADAL" clId="{DC3D6A3B-7798-43A5-A067-904BD2051CBA}" dt="2020-01-16T18:51:06.527" v="30" actId="1076"/>
        <pc:sldMkLst>
          <pc:docMk/>
          <pc:sldMk cId="1025557371" sldId="256"/>
        </pc:sldMkLst>
        <pc:spChg chg="add mod">
          <ac:chgData name="088S-Peng, Joey" userId="6948e29d-a2f6-4406-9839-fdbd107a4e97" providerId="ADAL" clId="{DC3D6A3B-7798-43A5-A067-904BD2051CBA}" dt="2020-01-16T18:51:06.527" v="30" actId="1076"/>
          <ac:spMkLst>
            <pc:docMk/>
            <pc:sldMk cId="1025557371" sldId="256"/>
            <ac:spMk id="4" creationId="{DEFA2F65-38F0-41DA-B5DE-C637BC4EEE3F}"/>
          </ac:spMkLst>
        </pc:spChg>
      </pc:sldChg>
      <pc:sldChg chg="modSp add">
        <pc:chgData name="088S-Peng, Joey" userId="6948e29d-a2f6-4406-9839-fdbd107a4e97" providerId="ADAL" clId="{DC3D6A3B-7798-43A5-A067-904BD2051CBA}" dt="2020-01-16T18:55:26.005" v="498" actId="403"/>
        <pc:sldMkLst>
          <pc:docMk/>
          <pc:sldMk cId="1150885780" sldId="264"/>
        </pc:sldMkLst>
        <pc:spChg chg="mod">
          <ac:chgData name="088S-Peng, Joey" userId="6948e29d-a2f6-4406-9839-fdbd107a4e97" providerId="ADAL" clId="{DC3D6A3B-7798-43A5-A067-904BD2051CBA}" dt="2020-01-16T18:51:28.638" v="68" actId="20577"/>
          <ac:spMkLst>
            <pc:docMk/>
            <pc:sldMk cId="1150885780" sldId="264"/>
            <ac:spMk id="2" creationId="{AA1AD498-41DF-4297-9981-F3219D76784E}"/>
          </ac:spMkLst>
        </pc:spChg>
        <pc:spChg chg="mod">
          <ac:chgData name="088S-Peng, Joey" userId="6948e29d-a2f6-4406-9839-fdbd107a4e97" providerId="ADAL" clId="{DC3D6A3B-7798-43A5-A067-904BD2051CBA}" dt="2020-01-16T18:55:26.005" v="498" actId="403"/>
          <ac:spMkLst>
            <pc:docMk/>
            <pc:sldMk cId="1150885780" sldId="264"/>
            <ac:spMk id="3" creationId="{01CE2B0F-0BA9-4244-A49A-8BB7762D25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90745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8344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372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10101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128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07581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489888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24053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32109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B079E-E303-4F46-A8EF-0EBDAAA8033A}" type="datetimeFigureOut">
              <a:rPr lang="en-CA" smtClean="0"/>
              <a:t>2020-01-16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59950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B079E-E303-4F46-A8EF-0EBDAAA8033A}" type="datetimeFigureOut">
              <a:rPr lang="en-CA" smtClean="0"/>
              <a:t>2020-01-16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411761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B079E-E303-4F46-A8EF-0EBDAAA8033A}" type="datetimeFigureOut">
              <a:rPr lang="en-CA" smtClean="0"/>
              <a:t>2020-01-16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6532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B079E-E303-4F46-A8EF-0EBDAAA8033A}" type="datetimeFigureOut">
              <a:rPr lang="en-CA" smtClean="0"/>
              <a:t>2020-01-16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25326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B079E-E303-4F46-A8EF-0EBDAAA8033A}" type="datetimeFigureOut">
              <a:rPr lang="en-CA" smtClean="0"/>
              <a:t>2020-01-16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0199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B079E-E303-4F46-A8EF-0EBDAAA8033A}" type="datetimeFigureOut">
              <a:rPr lang="en-CA" smtClean="0"/>
              <a:t>2020-01-16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323846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B079E-E303-4F46-A8EF-0EBDAAA8033A}" type="datetimeFigureOut">
              <a:rPr lang="en-CA" smtClean="0"/>
              <a:t>2020-01-16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5064BD8-0E44-4E13-BA53-62D632E06DF2}" type="slidenum">
              <a:rPr lang="en-CA" smtClean="0"/>
              <a:t>‹#›</a:t>
            </a:fld>
            <a:endParaRPr lang="en-CA"/>
          </a:p>
        </p:txBody>
      </p:sp>
    </p:spTree>
    <p:extLst>
      <p:ext uri="{BB962C8B-B14F-4D97-AF65-F5344CB8AC3E}">
        <p14:creationId xmlns:p14="http://schemas.microsoft.com/office/powerpoint/2010/main" val="77726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FB079E-E303-4F46-A8EF-0EBDAAA8033A}" type="datetimeFigureOut">
              <a:rPr lang="en-CA" smtClean="0"/>
              <a:t>2020-01-16</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064BD8-0E44-4E13-BA53-62D632E06DF2}" type="slidenum">
              <a:rPr lang="en-CA" smtClean="0"/>
              <a:t>‹#›</a:t>
            </a:fld>
            <a:endParaRPr lang="en-CA"/>
          </a:p>
        </p:txBody>
      </p:sp>
    </p:spTree>
    <p:extLst>
      <p:ext uri="{BB962C8B-B14F-4D97-AF65-F5344CB8AC3E}">
        <p14:creationId xmlns:p14="http://schemas.microsoft.com/office/powerpoint/2010/main" val="178722560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twc.weather.gov/ptwc/faq.php" TargetMode="External"/><Relationship Id="rId2" Type="http://schemas.openxmlformats.org/officeDocument/2006/relationships/hyperlink" Target="https://www.engineeringtoolbox.com/molecular-mass-air-d_679.html" TargetMode="External"/><Relationship Id="rId1" Type="http://schemas.openxmlformats.org/officeDocument/2006/relationships/slideLayout" Target="../slideLayouts/slideLayout2.xml"/><Relationship Id="rId6" Type="http://schemas.openxmlformats.org/officeDocument/2006/relationships/hyperlink" Target="https://stormtrack.org/community/threads/vertical-momentum-how-fast-does-supercell-air-go-up.578/" TargetMode="External"/><Relationship Id="rId5" Type="http://schemas.openxmlformats.org/officeDocument/2006/relationships/hyperlink" Target="https://www.newscientist.com/article/mg15020308-500-the-last-word/" TargetMode="External"/><Relationship Id="rId4" Type="http://schemas.openxmlformats.org/officeDocument/2006/relationships/hyperlink" Target="https://www.sciencealert.com/game-of-thrones-exposed-the-science-of-skull-crus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938A-F6B0-4D45-A548-10B8889CE4F1}"/>
              </a:ext>
            </a:extLst>
          </p:cNvPr>
          <p:cNvSpPr>
            <a:spLocks noGrp="1"/>
          </p:cNvSpPr>
          <p:nvPr>
            <p:ph type="ctrTitle"/>
          </p:nvPr>
        </p:nvSpPr>
        <p:spPr>
          <a:xfrm>
            <a:off x="6746628" y="1783959"/>
            <a:ext cx="4645250" cy="2889114"/>
          </a:xfrm>
        </p:spPr>
        <p:txBody>
          <a:bodyPr anchor="b">
            <a:normAutofit fontScale="90000"/>
          </a:bodyPr>
          <a:lstStyle/>
          <a:p>
            <a:pPr algn="l"/>
            <a:r>
              <a:rPr lang="en-US" sz="3800">
                <a:latin typeface="Comic Sans MS" panose="030F0702030302020204" pitchFamily="66" charset="0"/>
              </a:rPr>
              <a:t>The Disastrous Consequences of The Song of Storms in Ocarina of Time</a:t>
            </a:r>
            <a:endParaRPr lang="en-CA" sz="3800">
              <a:latin typeface="Comic Sans MS" panose="030F0702030302020204" pitchFamily="66" charset="0"/>
            </a:endParaRPr>
          </a:p>
        </p:txBody>
      </p:sp>
      <p:sp>
        <p:nvSpPr>
          <p:cNvPr id="3" name="Subtitle 2">
            <a:extLst>
              <a:ext uri="{FF2B5EF4-FFF2-40B4-BE49-F238E27FC236}">
                <a16:creationId xmlns:a16="http://schemas.microsoft.com/office/drawing/2014/main" id="{EEFE76CE-D2C0-496F-9FE9-9928702BE513}"/>
              </a:ext>
            </a:extLst>
          </p:cNvPr>
          <p:cNvSpPr>
            <a:spLocks noGrp="1"/>
          </p:cNvSpPr>
          <p:nvPr>
            <p:ph type="subTitle" idx="1"/>
          </p:nvPr>
        </p:nvSpPr>
        <p:spPr>
          <a:xfrm>
            <a:off x="6746627" y="4750893"/>
            <a:ext cx="4645250" cy="1147863"/>
          </a:xfrm>
        </p:spPr>
        <p:txBody>
          <a:bodyPr anchor="t">
            <a:normAutofit/>
          </a:bodyPr>
          <a:lstStyle/>
          <a:p>
            <a:pPr algn="l"/>
            <a:r>
              <a:rPr lang="en-US" sz="2000">
                <a:latin typeface="Comic Sans MS" panose="030F0702030302020204" pitchFamily="66" charset="0"/>
              </a:rPr>
              <a:t>By: The great, magnificent, brilliant, overly modest, very humble, Joey</a:t>
            </a:r>
            <a:endParaRPr lang="en-CA" sz="2000">
              <a:latin typeface="Comic Sans MS" panose="030F0702030302020204" pitchFamily="66" charset="0"/>
            </a:endParaRPr>
          </a:p>
        </p:txBody>
      </p:sp>
      <p:pic>
        <p:nvPicPr>
          <p:cNvPr id="1026" name="Picture 2" descr="Image result for storm">
            <a:extLst>
              <a:ext uri="{FF2B5EF4-FFF2-40B4-BE49-F238E27FC236}">
                <a16:creationId xmlns:a16="http://schemas.microsoft.com/office/drawing/2014/main" id="{0065DB17-53BE-4110-9F50-609CEC8D25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29" r="19274"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FA2F65-38F0-41DA-B5DE-C637BC4EEE3F}"/>
              </a:ext>
            </a:extLst>
          </p:cNvPr>
          <p:cNvSpPr txBox="1"/>
          <p:nvPr/>
        </p:nvSpPr>
        <p:spPr>
          <a:xfrm>
            <a:off x="6746627" y="636096"/>
            <a:ext cx="4441372" cy="1200329"/>
          </a:xfrm>
          <a:prstGeom prst="rect">
            <a:avLst/>
          </a:prstGeom>
          <a:noFill/>
        </p:spPr>
        <p:txBody>
          <a:bodyPr wrap="square" rtlCol="0">
            <a:spAutoFit/>
          </a:bodyPr>
          <a:lstStyle/>
          <a:p>
            <a:r>
              <a:rPr lang="en-US" sz="2400" dirty="0">
                <a:solidFill>
                  <a:schemeClr val="accent2"/>
                </a:solidFill>
                <a:latin typeface="Comic Sans MS" panose="030F0702030302020204" pitchFamily="66" charset="0"/>
              </a:rPr>
              <a:t>Research Question: What is the effect of the Song of Storms if used in real life?</a:t>
            </a:r>
            <a:endParaRPr lang="en-CA" sz="2400"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10255573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34C6-1C63-45DC-BD2B-E69602832199}"/>
              </a:ext>
            </a:extLst>
          </p:cNvPr>
          <p:cNvSpPr>
            <a:spLocks noGrp="1"/>
          </p:cNvSpPr>
          <p:nvPr>
            <p:ph type="title"/>
          </p:nvPr>
        </p:nvSpPr>
        <p:spPr/>
        <p:txBody>
          <a:bodyPr/>
          <a:lstStyle/>
          <a:p>
            <a:r>
              <a:rPr lang="en-CA" dirty="0">
                <a:latin typeface="Comic Sans MS" panose="030F0702030302020204" pitchFamily="66" charset="0"/>
              </a:rPr>
              <a:t>Ocarina of time:</a:t>
            </a:r>
            <a:br>
              <a:rPr lang="en-CA" dirty="0">
                <a:latin typeface="Comic Sans MS" panose="030F0702030302020204" pitchFamily="66" charset="0"/>
              </a:rPr>
            </a:br>
            <a:r>
              <a:rPr lang="en-CA" dirty="0">
                <a:latin typeface="Comic Sans MS" panose="030F0702030302020204" pitchFamily="66" charset="0"/>
              </a:rPr>
              <a:t>Song of storms</a:t>
            </a:r>
          </a:p>
        </p:txBody>
      </p:sp>
      <p:pic>
        <p:nvPicPr>
          <p:cNvPr id="5" name="Content Placeholder 4">
            <a:extLst>
              <a:ext uri="{FF2B5EF4-FFF2-40B4-BE49-F238E27FC236}">
                <a16:creationId xmlns:a16="http://schemas.microsoft.com/office/drawing/2014/main" id="{1F78126A-40FF-4881-92CE-570F57A1CAE3}"/>
              </a:ext>
            </a:extLst>
          </p:cNvPr>
          <p:cNvPicPr>
            <a:picLocks noGrp="1" noChangeAspect="1"/>
          </p:cNvPicPr>
          <p:nvPr>
            <p:ph idx="1"/>
          </p:nvPr>
        </p:nvPicPr>
        <p:blipFill>
          <a:blip r:embed="rId2"/>
          <a:stretch>
            <a:fillRect/>
          </a:stretch>
        </p:blipFill>
        <p:spPr>
          <a:xfrm>
            <a:off x="677334" y="2458864"/>
            <a:ext cx="3970609" cy="2981255"/>
          </a:xfrm>
          <a:prstGeom prst="rect">
            <a:avLst/>
          </a:prstGeom>
        </p:spPr>
      </p:pic>
      <p:pic>
        <p:nvPicPr>
          <p:cNvPr id="9" name="Picture 8" descr="A picture containing sign, colorful, green, black&#10;&#10;Description automatically generated">
            <a:extLst>
              <a:ext uri="{FF2B5EF4-FFF2-40B4-BE49-F238E27FC236}">
                <a16:creationId xmlns:a16="http://schemas.microsoft.com/office/drawing/2014/main" id="{5C2E12D7-C6D4-4FC7-8D8F-C433FCD2F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870" y="1417983"/>
            <a:ext cx="5452060" cy="4022137"/>
          </a:xfrm>
          <a:prstGeom prst="rect">
            <a:avLst/>
          </a:prstGeom>
        </p:spPr>
      </p:pic>
      <p:sp>
        <p:nvSpPr>
          <p:cNvPr id="11" name="TextBox 10">
            <a:extLst>
              <a:ext uri="{FF2B5EF4-FFF2-40B4-BE49-F238E27FC236}">
                <a16:creationId xmlns:a16="http://schemas.microsoft.com/office/drawing/2014/main" id="{2600896C-4F09-40A7-97F9-00B9ED9FBBE4}"/>
              </a:ext>
            </a:extLst>
          </p:cNvPr>
          <p:cNvSpPr txBox="1"/>
          <p:nvPr/>
        </p:nvSpPr>
        <p:spPr>
          <a:xfrm>
            <a:off x="942535" y="5598941"/>
            <a:ext cx="3705408" cy="646331"/>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Comic Sans MS" panose="030F0702030302020204" pitchFamily="66" charset="0"/>
              </a:rPr>
              <a:t>Wind (Atmosphere) is summoned.</a:t>
            </a:r>
            <a:endParaRPr lang="fr-CA" dirty="0">
              <a:latin typeface="Comic Sans MS" panose="030F0702030302020204" pitchFamily="66" charset="0"/>
            </a:endParaRPr>
          </a:p>
        </p:txBody>
      </p:sp>
      <p:sp>
        <p:nvSpPr>
          <p:cNvPr id="12" name="TextBox 11">
            <a:extLst>
              <a:ext uri="{FF2B5EF4-FFF2-40B4-BE49-F238E27FC236}">
                <a16:creationId xmlns:a16="http://schemas.microsoft.com/office/drawing/2014/main" id="{CA3BA0CD-AD42-473B-8C1B-6398C8C1D59A}"/>
              </a:ext>
            </a:extLst>
          </p:cNvPr>
          <p:cNvSpPr txBox="1"/>
          <p:nvPr/>
        </p:nvSpPr>
        <p:spPr>
          <a:xfrm>
            <a:off x="5232870" y="5570805"/>
            <a:ext cx="4041132" cy="646331"/>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Comic Sans MS" panose="030F0702030302020204" pitchFamily="66" charset="0"/>
              </a:rPr>
              <a:t>A Storm (Atmosphere) and rain (Hydrosphere)</a:t>
            </a:r>
            <a:endParaRPr lang="fr-CA" dirty="0">
              <a:latin typeface="Comic Sans MS" panose="030F0702030302020204" pitchFamily="66" charset="0"/>
            </a:endParaRPr>
          </a:p>
        </p:txBody>
      </p:sp>
    </p:spTree>
    <p:extLst>
      <p:ext uri="{BB962C8B-B14F-4D97-AF65-F5344CB8AC3E}">
        <p14:creationId xmlns:p14="http://schemas.microsoft.com/office/powerpoint/2010/main" val="228569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1C96-7382-4ED2-8D65-43FA1AC8327F}"/>
              </a:ext>
            </a:extLst>
          </p:cNvPr>
          <p:cNvSpPr>
            <a:spLocks noGrp="1"/>
          </p:cNvSpPr>
          <p:nvPr>
            <p:ph type="title"/>
          </p:nvPr>
        </p:nvSpPr>
        <p:spPr/>
        <p:txBody>
          <a:bodyPr/>
          <a:lstStyle/>
          <a:p>
            <a:r>
              <a:rPr lang="en-CA" dirty="0">
                <a:latin typeface="Comic Sans MS" panose="030F0702030302020204" pitchFamily="66" charset="0"/>
              </a:rPr>
              <a:t>Some boring math equations for the nerds out there</a:t>
            </a:r>
          </a:p>
        </p:txBody>
      </p:sp>
      <p:pic>
        <p:nvPicPr>
          <p:cNvPr id="9" name="Content Placeholder 8">
            <a:extLst>
              <a:ext uri="{FF2B5EF4-FFF2-40B4-BE49-F238E27FC236}">
                <a16:creationId xmlns:a16="http://schemas.microsoft.com/office/drawing/2014/main" id="{CBF42FEA-9001-4E69-A682-5FC4E9538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71789"/>
            <a:ext cx="10540564" cy="1130437"/>
          </a:xfrm>
        </p:spPr>
      </p:pic>
      <p:pic>
        <p:nvPicPr>
          <p:cNvPr id="13" name="Picture 12" descr="A screenshot of a cell phone&#10;&#10;Description automatically generated">
            <a:extLst>
              <a:ext uri="{FF2B5EF4-FFF2-40B4-BE49-F238E27FC236}">
                <a16:creationId xmlns:a16="http://schemas.microsoft.com/office/drawing/2014/main" id="{F406878E-2D72-4AA6-8FD1-050158A97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681" y="3068913"/>
            <a:ext cx="4782217" cy="1991003"/>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8738687D-7016-4944-A19D-403C8D56B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02" y="2902227"/>
            <a:ext cx="5121898" cy="2330956"/>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EA10CBAA-51C6-47FA-BEF8-51A5818D4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521" y="5059916"/>
            <a:ext cx="5779057" cy="1798084"/>
          </a:xfrm>
          <a:prstGeom prst="rect">
            <a:avLst/>
          </a:prstGeom>
        </p:spPr>
      </p:pic>
    </p:spTree>
    <p:extLst>
      <p:ext uri="{BB962C8B-B14F-4D97-AF65-F5344CB8AC3E}">
        <p14:creationId xmlns:p14="http://schemas.microsoft.com/office/powerpoint/2010/main" val="263175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EE20-88CB-45CA-A40A-66B04305BB2A}"/>
              </a:ext>
            </a:extLst>
          </p:cNvPr>
          <p:cNvSpPr>
            <a:spLocks noGrp="1"/>
          </p:cNvSpPr>
          <p:nvPr>
            <p:ph type="title"/>
          </p:nvPr>
        </p:nvSpPr>
        <p:spPr/>
        <p:txBody>
          <a:bodyPr/>
          <a:lstStyle/>
          <a:p>
            <a:r>
              <a:rPr lang="en-CA" dirty="0">
                <a:latin typeface="Comic Sans MS" panose="030F0702030302020204" pitchFamily="66" charset="0"/>
              </a:rPr>
              <a:t>Consequences</a:t>
            </a:r>
            <a:endParaRPr lang="fr-CA" dirty="0"/>
          </a:p>
        </p:txBody>
      </p:sp>
      <p:pic>
        <p:nvPicPr>
          <p:cNvPr id="5" name="Content Placeholder 4" descr="A screenshot of a cell phone&#10;&#10;Description automatically generated">
            <a:extLst>
              <a:ext uri="{FF2B5EF4-FFF2-40B4-BE49-F238E27FC236}">
                <a16:creationId xmlns:a16="http://schemas.microsoft.com/office/drawing/2014/main" id="{8EE8DA0D-9DAC-4397-844C-4BB9C4861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4631" y="168812"/>
            <a:ext cx="4949193" cy="5481961"/>
          </a:xfrm>
        </p:spPr>
      </p:pic>
      <p:pic>
        <p:nvPicPr>
          <p:cNvPr id="7" name="Picture 6" descr="A picture containing indoor, fire, man, computer&#10;&#10;Description automatically generated">
            <a:extLst>
              <a:ext uri="{FF2B5EF4-FFF2-40B4-BE49-F238E27FC236}">
                <a16:creationId xmlns:a16="http://schemas.microsoft.com/office/drawing/2014/main" id="{67FF485F-9951-4A29-AA56-9194A04A8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43" y="1654874"/>
            <a:ext cx="5439924" cy="3995899"/>
          </a:xfrm>
          <a:prstGeom prst="rect">
            <a:avLst/>
          </a:prstGeom>
        </p:spPr>
      </p:pic>
      <p:sp>
        <p:nvSpPr>
          <p:cNvPr id="8" name="TextBox 7">
            <a:extLst>
              <a:ext uri="{FF2B5EF4-FFF2-40B4-BE49-F238E27FC236}">
                <a16:creationId xmlns:a16="http://schemas.microsoft.com/office/drawing/2014/main" id="{B342A434-929C-4A7D-9E0F-91C055EF9AAD}"/>
              </a:ext>
            </a:extLst>
          </p:cNvPr>
          <p:cNvSpPr txBox="1"/>
          <p:nvPr/>
        </p:nvSpPr>
        <p:spPr>
          <a:xfrm>
            <a:off x="3151163" y="5894363"/>
            <a:ext cx="6541477" cy="646331"/>
          </a:xfrm>
          <a:prstGeom prst="rect">
            <a:avLst/>
          </a:prstGeom>
          <a:noFill/>
        </p:spPr>
        <p:txBody>
          <a:bodyPr wrap="square" rtlCol="0">
            <a:spAutoFit/>
          </a:bodyPr>
          <a:lstStyle/>
          <a:p>
            <a:pPr marL="285750" indent="-285750">
              <a:buFont typeface="Arial" panose="020B0604020202020204" pitchFamily="34" charset="0"/>
              <a:buChar char="•"/>
            </a:pPr>
            <a:r>
              <a:rPr lang="en-CA" dirty="0"/>
              <a:t>Trees uprooted (Biosphere and Atmosphere)</a:t>
            </a:r>
          </a:p>
          <a:p>
            <a:pPr marL="285750" indent="-285750">
              <a:buFont typeface="Arial" panose="020B0604020202020204" pitchFamily="34" charset="0"/>
              <a:buChar char="•"/>
            </a:pPr>
            <a:r>
              <a:rPr lang="en-CA" dirty="0"/>
              <a:t>People getting thrown around by wind (Atmosphere)</a:t>
            </a:r>
            <a:endParaRPr lang="fr-CA" dirty="0"/>
          </a:p>
        </p:txBody>
      </p:sp>
    </p:spTree>
    <p:extLst>
      <p:ext uri="{BB962C8B-B14F-4D97-AF65-F5344CB8AC3E}">
        <p14:creationId xmlns:p14="http://schemas.microsoft.com/office/powerpoint/2010/main" val="9321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BBF7-8053-469F-957D-95AC46674E89}"/>
              </a:ext>
            </a:extLst>
          </p:cNvPr>
          <p:cNvSpPr>
            <a:spLocks noGrp="1"/>
          </p:cNvSpPr>
          <p:nvPr>
            <p:ph type="title"/>
          </p:nvPr>
        </p:nvSpPr>
        <p:spPr/>
        <p:txBody>
          <a:bodyPr/>
          <a:lstStyle/>
          <a:p>
            <a:r>
              <a:rPr lang="en-CA" dirty="0">
                <a:latin typeface="Comic Sans MS" panose="030F0702030302020204" pitchFamily="66" charset="0"/>
              </a:rPr>
              <a:t>Some boring math equations for the nerds out there (Part two: the sequel)</a:t>
            </a:r>
            <a:endParaRPr lang="fr-CA" dirty="0"/>
          </a:p>
        </p:txBody>
      </p:sp>
      <p:pic>
        <p:nvPicPr>
          <p:cNvPr id="5" name="Content Placeholder 4">
            <a:extLst>
              <a:ext uri="{FF2B5EF4-FFF2-40B4-BE49-F238E27FC236}">
                <a16:creationId xmlns:a16="http://schemas.microsoft.com/office/drawing/2014/main" id="{640B776C-8199-4C31-A06F-5907BAD17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87" y="1930400"/>
            <a:ext cx="9643590" cy="714475"/>
          </a:xfrm>
        </p:spPr>
      </p:pic>
      <p:pic>
        <p:nvPicPr>
          <p:cNvPr id="7" name="Picture 6" descr="A screenshot of a cell phone&#10;&#10;Description automatically generated">
            <a:extLst>
              <a:ext uri="{FF2B5EF4-FFF2-40B4-BE49-F238E27FC236}">
                <a16:creationId xmlns:a16="http://schemas.microsoft.com/office/drawing/2014/main" id="{C35AE3E3-6935-48F5-AB5C-75914883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87" y="2755947"/>
            <a:ext cx="5324808" cy="213389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8B3DB83-2BCD-4FBC-9E58-7D56F4152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707" y="2755947"/>
            <a:ext cx="4942447" cy="213389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F3D1FF95-5F49-4A16-8C73-3368A0DB8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0969" y="2755948"/>
            <a:ext cx="6150339" cy="3199550"/>
          </a:xfrm>
          <a:prstGeom prst="rect">
            <a:avLst/>
          </a:prstGeom>
        </p:spPr>
      </p:pic>
      <p:sp>
        <p:nvSpPr>
          <p:cNvPr id="12" name="TextBox 11">
            <a:extLst>
              <a:ext uri="{FF2B5EF4-FFF2-40B4-BE49-F238E27FC236}">
                <a16:creationId xmlns:a16="http://schemas.microsoft.com/office/drawing/2014/main" id="{1DBCCF23-3472-47A0-8470-8855D4C65C48}"/>
              </a:ext>
            </a:extLst>
          </p:cNvPr>
          <p:cNvSpPr txBox="1"/>
          <p:nvPr/>
        </p:nvSpPr>
        <p:spPr>
          <a:xfrm>
            <a:off x="1192696" y="5955498"/>
            <a:ext cx="184731" cy="369332"/>
          </a:xfrm>
          <a:prstGeom prst="rect">
            <a:avLst/>
          </a:prstGeom>
          <a:noFill/>
        </p:spPr>
        <p:txBody>
          <a:bodyPr wrap="none" rtlCol="0">
            <a:spAutoFit/>
          </a:bodyPr>
          <a:lstStyle/>
          <a:p>
            <a:endParaRPr lang="fr-CA" dirty="0"/>
          </a:p>
        </p:txBody>
      </p:sp>
    </p:spTree>
    <p:extLst>
      <p:ext uri="{BB962C8B-B14F-4D97-AF65-F5344CB8AC3E}">
        <p14:creationId xmlns:p14="http://schemas.microsoft.com/office/powerpoint/2010/main" val="381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2F02-8695-4604-9A7A-99F0DDEF3562}"/>
              </a:ext>
            </a:extLst>
          </p:cNvPr>
          <p:cNvSpPr>
            <a:spLocks noGrp="1"/>
          </p:cNvSpPr>
          <p:nvPr>
            <p:ph type="title"/>
          </p:nvPr>
        </p:nvSpPr>
        <p:spPr/>
        <p:txBody>
          <a:bodyPr/>
          <a:lstStyle/>
          <a:p>
            <a:r>
              <a:rPr lang="en-CA" dirty="0">
                <a:latin typeface="Comic Sans MS" panose="030F0702030302020204" pitchFamily="66" charset="0"/>
              </a:rPr>
              <a:t>More Consequences! And more math!</a:t>
            </a:r>
            <a:endParaRPr lang="fr-CA" dirty="0">
              <a:latin typeface="Comic Sans MS" panose="030F0702030302020204" pitchFamily="66" charset="0"/>
            </a:endParaRPr>
          </a:p>
        </p:txBody>
      </p:sp>
      <p:pic>
        <p:nvPicPr>
          <p:cNvPr id="7" name="Content Placeholder 6" descr="A picture containing orange, close, red, city&#10;&#10;Description automatically generated">
            <a:extLst>
              <a:ext uri="{FF2B5EF4-FFF2-40B4-BE49-F238E27FC236}">
                <a16:creationId xmlns:a16="http://schemas.microsoft.com/office/drawing/2014/main" id="{5FF42410-9791-41AE-B820-5EC53F201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008" y="1512327"/>
            <a:ext cx="7915469" cy="619211"/>
          </a:xfrm>
        </p:spPr>
      </p:pic>
      <p:pic>
        <p:nvPicPr>
          <p:cNvPr id="9" name="Picture 8" descr="A close up of a keyboard&#10;&#10;Description automatically generated">
            <a:extLst>
              <a:ext uri="{FF2B5EF4-FFF2-40B4-BE49-F238E27FC236}">
                <a16:creationId xmlns:a16="http://schemas.microsoft.com/office/drawing/2014/main" id="{A7100202-FAB7-40F6-97D5-B81E32B5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21" y="2146398"/>
            <a:ext cx="3852463" cy="1970295"/>
          </a:xfrm>
          <a:prstGeom prst="rect">
            <a:avLst/>
          </a:prstGeom>
        </p:spPr>
      </p:pic>
      <p:pic>
        <p:nvPicPr>
          <p:cNvPr id="11" name="Picture 10" descr="A picture containing indoor, photo, table, sitting&#10;&#10;Description automatically generated">
            <a:extLst>
              <a:ext uri="{FF2B5EF4-FFF2-40B4-BE49-F238E27FC236}">
                <a16:creationId xmlns:a16="http://schemas.microsoft.com/office/drawing/2014/main" id="{A779EC32-37D8-4471-87C8-25C32C7F0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753" y="2325314"/>
            <a:ext cx="7162554" cy="1157117"/>
          </a:xfrm>
          <a:prstGeom prst="rect">
            <a:avLst/>
          </a:prstGeom>
        </p:spPr>
      </p:pic>
      <p:pic>
        <p:nvPicPr>
          <p:cNvPr id="13" name="Picture 12" descr="A close up of a keyboard&#10;&#10;Description automatically generated">
            <a:extLst>
              <a:ext uri="{FF2B5EF4-FFF2-40B4-BE49-F238E27FC236}">
                <a16:creationId xmlns:a16="http://schemas.microsoft.com/office/drawing/2014/main" id="{B1502354-9F13-4AE9-8A96-E558B47D0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362" y="3625151"/>
            <a:ext cx="5032793" cy="2212268"/>
          </a:xfrm>
          <a:prstGeom prst="rect">
            <a:avLst/>
          </a:prstGeom>
        </p:spPr>
      </p:pic>
      <p:sp>
        <p:nvSpPr>
          <p:cNvPr id="16" name="TextBox 15">
            <a:extLst>
              <a:ext uri="{FF2B5EF4-FFF2-40B4-BE49-F238E27FC236}">
                <a16:creationId xmlns:a16="http://schemas.microsoft.com/office/drawing/2014/main" id="{2FF86F72-35B3-4543-A3F8-8E9115644031}"/>
              </a:ext>
            </a:extLst>
          </p:cNvPr>
          <p:cNvSpPr txBox="1"/>
          <p:nvPr/>
        </p:nvSpPr>
        <p:spPr>
          <a:xfrm>
            <a:off x="1096008" y="4586068"/>
            <a:ext cx="4066835" cy="369332"/>
          </a:xfrm>
          <a:prstGeom prst="rect">
            <a:avLst/>
          </a:prstGeom>
          <a:noFill/>
        </p:spPr>
        <p:txBody>
          <a:bodyPr wrap="square" rtlCol="0">
            <a:spAutoFit/>
          </a:bodyPr>
          <a:lstStyle/>
          <a:p>
            <a:pPr marL="285750" indent="-285750">
              <a:buFont typeface="Arial" panose="020B0604020202020204" pitchFamily="34" charset="0"/>
              <a:buChar char="•"/>
            </a:pPr>
            <a:r>
              <a:rPr lang="en-CA" dirty="0"/>
              <a:t>Moving the Earth (Geosphere)</a:t>
            </a:r>
            <a:endParaRPr lang="fr-CA" dirty="0"/>
          </a:p>
        </p:txBody>
      </p:sp>
      <p:pic>
        <p:nvPicPr>
          <p:cNvPr id="18" name="Picture 17" descr="A screenshot of a cell phone&#10;&#10;Description automatically generated">
            <a:extLst>
              <a:ext uri="{FF2B5EF4-FFF2-40B4-BE49-F238E27FC236}">
                <a16:creationId xmlns:a16="http://schemas.microsoft.com/office/drawing/2014/main" id="{B918C776-0218-46FB-A7DA-A68117C8C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0505" y="1231162"/>
            <a:ext cx="8666922" cy="1763072"/>
          </a:xfrm>
          <a:prstGeom prst="rect">
            <a:avLst/>
          </a:prstGeom>
        </p:spPr>
      </p:pic>
      <p:sp>
        <p:nvSpPr>
          <p:cNvPr id="19" name="TextBox 18">
            <a:extLst>
              <a:ext uri="{FF2B5EF4-FFF2-40B4-BE49-F238E27FC236}">
                <a16:creationId xmlns:a16="http://schemas.microsoft.com/office/drawing/2014/main" id="{BDAB158D-31C3-4109-9D48-925499B67EE4}"/>
              </a:ext>
            </a:extLst>
          </p:cNvPr>
          <p:cNvSpPr txBox="1"/>
          <p:nvPr/>
        </p:nvSpPr>
        <p:spPr>
          <a:xfrm>
            <a:off x="1219200" y="5128591"/>
            <a:ext cx="3827073" cy="369332"/>
          </a:xfrm>
          <a:prstGeom prst="rect">
            <a:avLst/>
          </a:prstGeom>
          <a:noFill/>
        </p:spPr>
        <p:txBody>
          <a:bodyPr wrap="none" rtlCol="0">
            <a:spAutoFit/>
          </a:bodyPr>
          <a:lstStyle/>
          <a:p>
            <a:pPr marL="285750" indent="-285750">
              <a:buFont typeface="Arial" panose="020B0604020202020204" pitchFamily="34" charset="0"/>
              <a:buChar char="•"/>
            </a:pPr>
            <a:r>
              <a:rPr lang="en-CA" dirty="0"/>
              <a:t>Potential tsunami (Hydrosphere)</a:t>
            </a:r>
            <a:endParaRPr lang="fr-CA" dirty="0"/>
          </a:p>
        </p:txBody>
      </p:sp>
      <p:pic>
        <p:nvPicPr>
          <p:cNvPr id="29" name="Picture 28" descr="A screenshot of a cell phone&#10;&#10;Description automatically generated">
            <a:extLst>
              <a:ext uri="{FF2B5EF4-FFF2-40B4-BE49-F238E27FC236}">
                <a16:creationId xmlns:a16="http://schemas.microsoft.com/office/drawing/2014/main" id="{80BBE3EE-F31D-4A80-BBA5-5FF254918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41" y="2086923"/>
            <a:ext cx="10918209" cy="1538227"/>
          </a:xfrm>
          <a:prstGeom prst="rect">
            <a:avLst/>
          </a:prstGeom>
        </p:spPr>
      </p:pic>
    </p:spTree>
    <p:extLst>
      <p:ext uri="{BB962C8B-B14F-4D97-AF65-F5344CB8AC3E}">
        <p14:creationId xmlns:p14="http://schemas.microsoft.com/office/powerpoint/2010/main" val="33776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80">
                                          <p:stCondLst>
                                            <p:cond delay="0"/>
                                          </p:stCondLst>
                                        </p:cTn>
                                        <p:tgtEl>
                                          <p:spTgt spid="29"/>
                                        </p:tgtEl>
                                      </p:cBhvr>
                                    </p:animEffect>
                                    <p:anim calcmode="lin" valueType="num">
                                      <p:cBhvr>
                                        <p:cTn id="3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1" dur="26">
                                          <p:stCondLst>
                                            <p:cond delay="650"/>
                                          </p:stCondLst>
                                        </p:cTn>
                                        <p:tgtEl>
                                          <p:spTgt spid="29"/>
                                        </p:tgtEl>
                                      </p:cBhvr>
                                      <p:to x="100000" y="60000"/>
                                    </p:animScale>
                                    <p:animScale>
                                      <p:cBhvr>
                                        <p:cTn id="42" dur="166" decel="50000">
                                          <p:stCondLst>
                                            <p:cond delay="676"/>
                                          </p:stCondLst>
                                        </p:cTn>
                                        <p:tgtEl>
                                          <p:spTgt spid="29"/>
                                        </p:tgtEl>
                                      </p:cBhvr>
                                      <p:to x="100000" y="100000"/>
                                    </p:animScale>
                                    <p:animScale>
                                      <p:cBhvr>
                                        <p:cTn id="43" dur="26">
                                          <p:stCondLst>
                                            <p:cond delay="1312"/>
                                          </p:stCondLst>
                                        </p:cTn>
                                        <p:tgtEl>
                                          <p:spTgt spid="29"/>
                                        </p:tgtEl>
                                      </p:cBhvr>
                                      <p:to x="100000" y="80000"/>
                                    </p:animScale>
                                    <p:animScale>
                                      <p:cBhvr>
                                        <p:cTn id="44" dur="166" decel="50000">
                                          <p:stCondLst>
                                            <p:cond delay="1338"/>
                                          </p:stCondLst>
                                        </p:cTn>
                                        <p:tgtEl>
                                          <p:spTgt spid="29"/>
                                        </p:tgtEl>
                                      </p:cBhvr>
                                      <p:to x="100000" y="100000"/>
                                    </p:animScale>
                                    <p:animScale>
                                      <p:cBhvr>
                                        <p:cTn id="45" dur="26">
                                          <p:stCondLst>
                                            <p:cond delay="1642"/>
                                          </p:stCondLst>
                                        </p:cTn>
                                        <p:tgtEl>
                                          <p:spTgt spid="29"/>
                                        </p:tgtEl>
                                      </p:cBhvr>
                                      <p:to x="100000" y="90000"/>
                                    </p:animScale>
                                    <p:animScale>
                                      <p:cBhvr>
                                        <p:cTn id="46" dur="166" decel="50000">
                                          <p:stCondLst>
                                            <p:cond delay="1668"/>
                                          </p:stCondLst>
                                        </p:cTn>
                                        <p:tgtEl>
                                          <p:spTgt spid="29"/>
                                        </p:tgtEl>
                                      </p:cBhvr>
                                      <p:to x="100000" y="100000"/>
                                    </p:animScale>
                                    <p:animScale>
                                      <p:cBhvr>
                                        <p:cTn id="47" dur="26">
                                          <p:stCondLst>
                                            <p:cond delay="1808"/>
                                          </p:stCondLst>
                                        </p:cTn>
                                        <p:tgtEl>
                                          <p:spTgt spid="29"/>
                                        </p:tgtEl>
                                      </p:cBhvr>
                                      <p:to x="100000" y="95000"/>
                                    </p:animScale>
                                    <p:animScale>
                                      <p:cBhvr>
                                        <p:cTn id="48"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C3AE-856E-4590-B79E-381803C08FFD}"/>
              </a:ext>
            </a:extLst>
          </p:cNvPr>
          <p:cNvSpPr>
            <a:spLocks noGrp="1"/>
          </p:cNvSpPr>
          <p:nvPr>
            <p:ph type="title"/>
          </p:nvPr>
        </p:nvSpPr>
        <p:spPr/>
        <p:txBody>
          <a:bodyPr/>
          <a:lstStyle/>
          <a:p>
            <a:endParaRPr lang="fr-CA" dirty="0"/>
          </a:p>
        </p:txBody>
      </p:sp>
      <p:pic>
        <p:nvPicPr>
          <p:cNvPr id="5" name="Content Placeholder 4" descr="A close up of a keyboard&#10;&#10;Description automatically generated">
            <a:extLst>
              <a:ext uri="{FF2B5EF4-FFF2-40B4-BE49-F238E27FC236}">
                <a16:creationId xmlns:a16="http://schemas.microsoft.com/office/drawing/2014/main" id="{EE294D0C-1A7D-4473-A7AE-2BF688E1E6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29" y="392884"/>
            <a:ext cx="11718342" cy="6072232"/>
          </a:xfrm>
        </p:spPr>
      </p:pic>
      <p:pic>
        <p:nvPicPr>
          <p:cNvPr id="7" name="Picture 6" descr="A screenshot of a cell phone&#10;&#10;Description automatically generated">
            <a:extLst>
              <a:ext uri="{FF2B5EF4-FFF2-40B4-BE49-F238E27FC236}">
                <a16:creationId xmlns:a16="http://schemas.microsoft.com/office/drawing/2014/main" id="{38AA4A7E-0777-4F09-8281-B1699E9D7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96" y="805766"/>
            <a:ext cx="11199670" cy="4807243"/>
          </a:xfrm>
          <a:prstGeom prst="rect">
            <a:avLst/>
          </a:prstGeom>
        </p:spPr>
      </p:pic>
    </p:spTree>
    <p:extLst>
      <p:ext uri="{BB962C8B-B14F-4D97-AF65-F5344CB8AC3E}">
        <p14:creationId xmlns:p14="http://schemas.microsoft.com/office/powerpoint/2010/main" val="24688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D498-41DF-4297-9981-F3219D76784E}"/>
              </a:ext>
            </a:extLst>
          </p:cNvPr>
          <p:cNvSpPr>
            <a:spLocks noGrp="1"/>
          </p:cNvSpPr>
          <p:nvPr>
            <p:ph type="title"/>
          </p:nvPr>
        </p:nvSpPr>
        <p:spPr/>
        <p:txBody>
          <a:bodyPr/>
          <a:lstStyle/>
          <a:p>
            <a:r>
              <a:rPr lang="en-US" dirty="0"/>
              <a:t>Answer to research question</a:t>
            </a:r>
            <a:endParaRPr lang="en-CA" dirty="0"/>
          </a:p>
        </p:txBody>
      </p:sp>
      <p:sp>
        <p:nvSpPr>
          <p:cNvPr id="3" name="Content Placeholder 2">
            <a:extLst>
              <a:ext uri="{FF2B5EF4-FFF2-40B4-BE49-F238E27FC236}">
                <a16:creationId xmlns:a16="http://schemas.microsoft.com/office/drawing/2014/main" id="{01CE2B0F-0BA9-4244-A49A-8BB7762D2502}"/>
              </a:ext>
            </a:extLst>
          </p:cNvPr>
          <p:cNvSpPr>
            <a:spLocks noGrp="1"/>
          </p:cNvSpPr>
          <p:nvPr>
            <p:ph idx="1"/>
          </p:nvPr>
        </p:nvSpPr>
        <p:spPr/>
        <p:txBody>
          <a:bodyPr>
            <a:normAutofit/>
          </a:bodyPr>
          <a:lstStyle/>
          <a:p>
            <a:r>
              <a:rPr lang="en-US" sz="2400" dirty="0"/>
              <a:t>What is the effect of the Song of Storms if used in real life?</a:t>
            </a:r>
          </a:p>
          <a:p>
            <a:r>
              <a:rPr lang="en-US" sz="2400" dirty="0"/>
              <a:t>Well, the effect would be very, very, bad. First, the wind will push everyone up. Trees would be uprooted, and houses may fly off their foundation. Then, as the cold air moves down, everything in the vicinity would be flattened, crushed to paste. The force of the wind would crush skulls and destroy everything it touches. It may actually push the Earth in some direction. Everyone may die.</a:t>
            </a:r>
            <a:endParaRPr lang="en-CA" sz="2400" dirty="0"/>
          </a:p>
        </p:txBody>
      </p:sp>
    </p:spTree>
    <p:extLst>
      <p:ext uri="{BB962C8B-B14F-4D97-AF65-F5344CB8AC3E}">
        <p14:creationId xmlns:p14="http://schemas.microsoft.com/office/powerpoint/2010/main" val="115088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ED3B-7EB8-4380-8F89-EFAF3E4BF4C3}"/>
              </a:ext>
            </a:extLst>
          </p:cNvPr>
          <p:cNvSpPr>
            <a:spLocks noGrp="1"/>
          </p:cNvSpPr>
          <p:nvPr>
            <p:ph type="title"/>
          </p:nvPr>
        </p:nvSpPr>
        <p:spPr/>
        <p:txBody>
          <a:bodyPr/>
          <a:lstStyle/>
          <a:p>
            <a:r>
              <a:rPr lang="en-CA" dirty="0">
                <a:latin typeface="Comic Sans MS" panose="030F0702030302020204" pitchFamily="66" charset="0"/>
              </a:rPr>
              <a:t>Bibliography</a:t>
            </a:r>
            <a:endParaRPr lang="fr-CA"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8D9493FC-4425-439A-B012-68D1B51F120F}"/>
              </a:ext>
            </a:extLst>
          </p:cNvPr>
          <p:cNvSpPr>
            <a:spLocks noGrp="1"/>
          </p:cNvSpPr>
          <p:nvPr>
            <p:ph idx="1"/>
          </p:nvPr>
        </p:nvSpPr>
        <p:spPr/>
        <p:txBody>
          <a:bodyPr>
            <a:normAutofit/>
          </a:bodyPr>
          <a:lstStyle/>
          <a:p>
            <a:r>
              <a:rPr lang="en-CA" sz="1400" i="1" dirty="0"/>
              <a:t>Air—Molecular weight and composition</a:t>
            </a:r>
            <a:r>
              <a:rPr lang="en-CA" sz="1400" dirty="0"/>
              <a:t>. (n.d.). Retrieved January 16, 2020, from </a:t>
            </a:r>
            <a:r>
              <a:rPr lang="en-CA" sz="1400" dirty="0">
                <a:hlinkClick r:id="rId2"/>
              </a:rPr>
              <a:t>https://www.engineeringtoolbox.com/molecular-mass-air-d_679.html</a:t>
            </a:r>
            <a:endParaRPr lang="en-CA" sz="1400" dirty="0"/>
          </a:p>
          <a:p>
            <a:r>
              <a:rPr lang="en-CA" sz="1400" dirty="0"/>
              <a:t>Service, N. N. W. (n.d.). </a:t>
            </a:r>
            <a:r>
              <a:rPr lang="en-CA" sz="1400" i="1" dirty="0"/>
              <a:t>Https://ptwc. Weather. Gov/</a:t>
            </a:r>
            <a:r>
              <a:rPr lang="en-CA" sz="1400" i="1" dirty="0" err="1"/>
              <a:t>ptwc</a:t>
            </a:r>
            <a:r>
              <a:rPr lang="en-CA" sz="1400" i="1" dirty="0"/>
              <a:t>/</a:t>
            </a:r>
            <a:r>
              <a:rPr lang="en-CA" sz="1400" i="1" dirty="0" err="1"/>
              <a:t>faq</a:t>
            </a:r>
            <a:r>
              <a:rPr lang="en-CA" sz="1400" i="1" dirty="0"/>
              <a:t>. Php</a:t>
            </a:r>
            <a:r>
              <a:rPr lang="en-CA" sz="1400" dirty="0"/>
              <a:t>. Retrieved January 16, 2020, from </a:t>
            </a:r>
            <a:r>
              <a:rPr lang="en-CA" sz="1400" dirty="0">
                <a:hlinkClick r:id="rId3"/>
              </a:rPr>
              <a:t>https://ptwc.weather.gov/ptwc/faq.php</a:t>
            </a:r>
            <a:endParaRPr lang="en-CA" sz="1400" dirty="0"/>
          </a:p>
          <a:p>
            <a:r>
              <a:rPr lang="en-CA" sz="1400" dirty="0"/>
              <a:t>Staff, S. (n.d.). </a:t>
            </a:r>
            <a:r>
              <a:rPr lang="en-CA" sz="1400" i="1" dirty="0"/>
              <a:t>Game of thrones exposed: The science of skull crushing</a:t>
            </a:r>
            <a:r>
              <a:rPr lang="en-CA" sz="1400" dirty="0"/>
              <a:t>. </a:t>
            </a:r>
            <a:r>
              <a:rPr lang="en-CA" sz="1400" dirty="0" err="1"/>
              <a:t>ScienceAlert</a:t>
            </a:r>
            <a:r>
              <a:rPr lang="en-CA" sz="1400" dirty="0"/>
              <a:t>. Retrieved January 16, 2020, from </a:t>
            </a:r>
            <a:r>
              <a:rPr lang="en-CA" sz="1400" dirty="0">
                <a:hlinkClick r:id="rId4"/>
              </a:rPr>
              <a:t>https://www.sciencealert.com/game-of-thrones-exposed-the-science-of-skull-crushing</a:t>
            </a:r>
            <a:endParaRPr lang="en-CA" sz="1400" dirty="0"/>
          </a:p>
          <a:p>
            <a:r>
              <a:rPr lang="en-CA" sz="1400" i="1" dirty="0"/>
              <a:t>The last word</a:t>
            </a:r>
            <a:r>
              <a:rPr lang="en-CA" sz="1400" dirty="0"/>
              <a:t>. (n.d.). New Scientist. Retrieved January 16, 2020, from </a:t>
            </a:r>
            <a:r>
              <a:rPr lang="en-CA" sz="1400" dirty="0">
                <a:hlinkClick r:id="rId5"/>
              </a:rPr>
              <a:t>https://www.newscientist.com/article/mg15020308-500-the-last-word/</a:t>
            </a:r>
            <a:endParaRPr lang="en-CA" sz="1400" dirty="0"/>
          </a:p>
          <a:p>
            <a:r>
              <a:rPr lang="en-CA" sz="1400" i="1" dirty="0"/>
              <a:t>The space review: Moving the earth</a:t>
            </a:r>
            <a:r>
              <a:rPr lang="en-CA" sz="1400" dirty="0"/>
              <a:t>. (n.d.). Retrieved January 16, 2020, from https://www.thespacereview.com/article/2547/1</a:t>
            </a:r>
            <a:endParaRPr lang="en-CA" sz="1000" i="1" dirty="0"/>
          </a:p>
          <a:p>
            <a:r>
              <a:rPr lang="en-CA" sz="1400" i="1" dirty="0"/>
              <a:t>Vertical momentum—How fast does supercell air go up?</a:t>
            </a:r>
            <a:r>
              <a:rPr lang="en-CA" sz="1400" dirty="0"/>
              <a:t> (n.d.). </a:t>
            </a:r>
            <a:r>
              <a:rPr lang="en-CA" sz="1400" dirty="0" err="1"/>
              <a:t>Stormtrack</a:t>
            </a:r>
            <a:r>
              <a:rPr lang="en-CA" sz="1400" dirty="0"/>
              <a:t>. Retrieved January 16, 2020, from </a:t>
            </a:r>
            <a:r>
              <a:rPr lang="en-CA" sz="1400" dirty="0">
                <a:hlinkClick r:id="rId6"/>
              </a:rPr>
              <a:t>https://stormtrack.org/community/threads/vertical-momentum-how-fast-does-supercell-air-go-up.578/</a:t>
            </a:r>
            <a:endParaRPr lang="en-CA" sz="1400" dirty="0"/>
          </a:p>
        </p:txBody>
      </p:sp>
      <p:sp>
        <p:nvSpPr>
          <p:cNvPr id="4" name="Rectangle 1">
            <a:extLst>
              <a:ext uri="{FF2B5EF4-FFF2-40B4-BE49-F238E27FC236}">
                <a16:creationId xmlns:a16="http://schemas.microsoft.com/office/drawing/2014/main" id="{9C810DF6-E155-4CD9-980F-FF332C5954D0}"/>
              </a:ext>
            </a:extLst>
          </p:cNvPr>
          <p:cNvSpPr>
            <a:spLocks noChangeArrowheads="1"/>
          </p:cNvSpPr>
          <p:nvPr/>
        </p:nvSpPr>
        <p:spPr bwMode="auto">
          <a:xfrm>
            <a:off x="0" y="0"/>
            <a:ext cx="12192000" cy="0"/>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14245" rIns="0" bIns="21424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Service, N. N. W. (</a:t>
            </a:r>
            <a:r>
              <a:rPr kumimoji="0" lang="fr-FR" altLang="fr-FR" sz="1200" b="0" i="0" u="none" strike="noStrike" cap="none" normalizeH="0" baseline="0" dirty="0" err="1">
                <a:ln>
                  <a:noFill/>
                </a:ln>
                <a:solidFill>
                  <a:srgbClr val="222222"/>
                </a:solidFill>
                <a:effectLst/>
                <a:latin typeface="Arial" panose="020B0604020202020204" pitchFamily="34" charset="0"/>
                <a:ea typeface="AvenirNextLTPro"/>
              </a:rPr>
              <a:t>n.d</a:t>
            </a: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 </a:t>
            </a:r>
            <a:r>
              <a:rPr kumimoji="0" lang="fr-FR" altLang="fr-FR" sz="1200" b="0" i="1" u="none" strike="noStrike" cap="none" normalizeH="0" baseline="0" dirty="0">
                <a:ln>
                  <a:noFill/>
                </a:ln>
                <a:solidFill>
                  <a:srgbClr val="222222"/>
                </a:solidFill>
                <a:effectLst/>
                <a:latin typeface="Arial" panose="020B0604020202020204" pitchFamily="34" charset="0"/>
                <a:ea typeface="AvenirNextLTPro"/>
              </a:rPr>
              <a:t>Https://ptwc. </a:t>
            </a:r>
            <a:r>
              <a:rPr kumimoji="0" lang="fr-FR" altLang="fr-FR" sz="1200" b="0" i="1" u="none" strike="noStrike" cap="none" normalizeH="0" baseline="0" dirty="0" err="1">
                <a:ln>
                  <a:noFill/>
                </a:ln>
                <a:solidFill>
                  <a:srgbClr val="222222"/>
                </a:solidFill>
                <a:effectLst/>
                <a:latin typeface="Arial" panose="020B0604020202020204" pitchFamily="34" charset="0"/>
                <a:ea typeface="AvenirNextLTPro"/>
              </a:rPr>
              <a:t>Weather</a:t>
            </a:r>
            <a:r>
              <a:rPr kumimoji="0" lang="fr-FR" altLang="fr-FR" sz="1200" b="0" i="1" u="none" strike="noStrike" cap="none" normalizeH="0" baseline="0" dirty="0">
                <a:ln>
                  <a:noFill/>
                </a:ln>
                <a:solidFill>
                  <a:srgbClr val="222222"/>
                </a:solidFill>
                <a:effectLst/>
                <a:latin typeface="Arial" panose="020B0604020202020204" pitchFamily="34" charset="0"/>
                <a:ea typeface="AvenirNextLTPro"/>
              </a:rPr>
              <a:t>. </a:t>
            </a:r>
            <a:r>
              <a:rPr kumimoji="0" lang="fr-FR" altLang="fr-FR" sz="1200" b="0" i="1" u="none" strike="noStrike" cap="none" normalizeH="0" baseline="0" dirty="0" err="1">
                <a:ln>
                  <a:noFill/>
                </a:ln>
                <a:solidFill>
                  <a:srgbClr val="222222"/>
                </a:solidFill>
                <a:effectLst/>
                <a:latin typeface="Arial" panose="020B0604020202020204" pitchFamily="34" charset="0"/>
                <a:ea typeface="AvenirNextLTPro"/>
              </a:rPr>
              <a:t>Gov</a:t>
            </a:r>
            <a:r>
              <a:rPr kumimoji="0" lang="fr-FR" altLang="fr-FR" sz="1200" b="0" i="1" u="none" strike="noStrike" cap="none" normalizeH="0" baseline="0" dirty="0">
                <a:ln>
                  <a:noFill/>
                </a:ln>
                <a:solidFill>
                  <a:srgbClr val="222222"/>
                </a:solidFill>
                <a:effectLst/>
                <a:latin typeface="Arial" panose="020B0604020202020204" pitchFamily="34" charset="0"/>
                <a:ea typeface="AvenirNextLTPro"/>
              </a:rPr>
              <a:t>/</a:t>
            </a:r>
            <a:r>
              <a:rPr kumimoji="0" lang="fr-FR" altLang="fr-FR" sz="1200" b="0" i="1" u="none" strike="noStrike" cap="none" normalizeH="0" baseline="0" dirty="0" err="1">
                <a:ln>
                  <a:noFill/>
                </a:ln>
                <a:solidFill>
                  <a:srgbClr val="222222"/>
                </a:solidFill>
                <a:effectLst/>
                <a:latin typeface="Arial" panose="020B0604020202020204" pitchFamily="34" charset="0"/>
                <a:ea typeface="AvenirNextLTPro"/>
              </a:rPr>
              <a:t>ptwc</a:t>
            </a:r>
            <a:r>
              <a:rPr kumimoji="0" lang="fr-FR" altLang="fr-FR" sz="1200" b="0" i="1" u="none" strike="noStrike" cap="none" normalizeH="0" baseline="0" dirty="0">
                <a:ln>
                  <a:noFill/>
                </a:ln>
                <a:solidFill>
                  <a:srgbClr val="222222"/>
                </a:solidFill>
                <a:effectLst/>
                <a:latin typeface="Arial" panose="020B0604020202020204" pitchFamily="34" charset="0"/>
                <a:ea typeface="AvenirNextLTPro"/>
              </a:rPr>
              <a:t>/</a:t>
            </a:r>
            <a:r>
              <a:rPr kumimoji="0" lang="fr-FR" altLang="fr-FR" sz="1200" b="0" i="1" u="none" strike="noStrike" cap="none" normalizeH="0" baseline="0" dirty="0" err="1">
                <a:ln>
                  <a:noFill/>
                </a:ln>
                <a:solidFill>
                  <a:srgbClr val="222222"/>
                </a:solidFill>
                <a:effectLst/>
                <a:latin typeface="Arial" panose="020B0604020202020204" pitchFamily="34" charset="0"/>
                <a:ea typeface="AvenirNextLTPro"/>
              </a:rPr>
              <a:t>faq</a:t>
            </a:r>
            <a:r>
              <a:rPr kumimoji="0" lang="fr-FR" altLang="fr-FR" sz="1200" b="0" i="1" u="none" strike="noStrike" cap="none" normalizeH="0" baseline="0" dirty="0">
                <a:ln>
                  <a:noFill/>
                </a:ln>
                <a:solidFill>
                  <a:srgbClr val="222222"/>
                </a:solidFill>
                <a:effectLst/>
                <a:latin typeface="Arial" panose="020B0604020202020204" pitchFamily="34" charset="0"/>
                <a:ea typeface="AvenirNextLTPro"/>
              </a:rPr>
              <a:t>. </a:t>
            </a:r>
            <a:r>
              <a:rPr kumimoji="0" lang="fr-FR" altLang="fr-FR" sz="1200" b="0" i="1" u="none" strike="noStrike" cap="none" normalizeH="0" baseline="0" dirty="0" err="1">
                <a:ln>
                  <a:noFill/>
                </a:ln>
                <a:solidFill>
                  <a:srgbClr val="222222"/>
                </a:solidFill>
                <a:effectLst/>
                <a:latin typeface="Arial" panose="020B0604020202020204" pitchFamily="34" charset="0"/>
                <a:ea typeface="AvenirNextLTPro"/>
              </a:rPr>
              <a:t>Php</a:t>
            </a: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 </a:t>
            </a:r>
            <a:r>
              <a:rPr kumimoji="0" lang="fr-FR" altLang="fr-FR" sz="1200" b="0" i="0" u="none" strike="noStrike" cap="none" normalizeH="0" baseline="0" dirty="0" err="1">
                <a:ln>
                  <a:noFill/>
                </a:ln>
                <a:solidFill>
                  <a:srgbClr val="222222"/>
                </a:solidFill>
                <a:effectLst/>
                <a:latin typeface="Arial" panose="020B0604020202020204" pitchFamily="34" charset="0"/>
                <a:ea typeface="AvenirNextLTPro"/>
              </a:rPr>
              <a:t>Retrieved</a:t>
            </a: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 </a:t>
            </a:r>
            <a:r>
              <a:rPr kumimoji="0" lang="fr-FR" altLang="fr-FR" sz="1200" b="0" i="0" u="none" strike="noStrike" cap="none" normalizeH="0" baseline="0" dirty="0" err="1">
                <a:ln>
                  <a:noFill/>
                </a:ln>
                <a:solidFill>
                  <a:srgbClr val="222222"/>
                </a:solidFill>
                <a:effectLst/>
                <a:latin typeface="Arial" panose="020B0604020202020204" pitchFamily="34" charset="0"/>
                <a:ea typeface="AvenirNextLTPro"/>
              </a:rPr>
              <a:t>January</a:t>
            </a: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 16, 2020, </a:t>
            </a:r>
            <a:r>
              <a:rPr kumimoji="0" lang="fr-FR" altLang="fr-FR" sz="1200" b="0" i="0" u="none" strike="noStrike" cap="none" normalizeH="0" baseline="0" dirty="0" err="1">
                <a:ln>
                  <a:noFill/>
                </a:ln>
                <a:solidFill>
                  <a:srgbClr val="222222"/>
                </a:solidFill>
                <a:effectLst/>
                <a:latin typeface="Arial" panose="020B0604020202020204" pitchFamily="34" charset="0"/>
                <a:ea typeface="AvenirNextLTPro"/>
              </a:rPr>
              <a:t>from</a:t>
            </a:r>
            <a: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t> https://ptwc.weather.gov/ptwc/faq.php</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fr-FR" altLang="fr-FR" sz="1200" b="0" i="0" u="none" strike="noStrike" cap="none" normalizeH="0" baseline="0" dirty="0">
                <a:ln>
                  <a:noFill/>
                </a:ln>
                <a:solidFill>
                  <a:srgbClr val="222222"/>
                </a:solidFill>
                <a:effectLst/>
                <a:latin typeface="Arial" panose="020B0604020202020204" pitchFamily="34" charset="0"/>
                <a:ea typeface="AvenirNextLTPro"/>
              </a:rPr>
            </a:br>
            <a:endParaRPr kumimoji="0" lang="fr-FR" altLang="fr-FR" sz="1200" b="0" i="0" u="none" strike="noStrike" cap="none" normalizeH="0" baseline="0" dirty="0">
              <a:ln>
                <a:noFill/>
              </a:ln>
              <a:solidFill>
                <a:srgbClr val="222222"/>
              </a:solidFill>
              <a:effectLst/>
              <a:latin typeface="Arial" panose="020B0604020202020204" pitchFamily="34" charset="0"/>
              <a:ea typeface="AvenirNextLT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05856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8" ma:contentTypeDescription="Create a new document." ma:contentTypeScope="" ma:versionID="8e1094b91956941f4fa60235d388b4a1">
  <xsd:schema xmlns:xsd="http://www.w3.org/2001/XMLSchema" xmlns:xs="http://www.w3.org/2001/XMLSchema" xmlns:p="http://schemas.microsoft.com/office/2006/metadata/properties" xmlns:ns3="7aa2e845-061b-4c1b-a22c-3a63b7e349cf" targetNamespace="http://schemas.microsoft.com/office/2006/metadata/properties" ma:root="true" ma:fieldsID="3890fe210e1621b02f1a8431346c8275" ns3:_="">
    <xsd:import namespace="7aa2e845-061b-4c1b-a22c-3a63b7e349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0D10FA-4F08-4AC0-840F-F1A1D09CD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2e845-061b-4c1b-a22c-3a63b7e34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09E0A8-5251-4A48-A37C-1A47F4D56FB2}">
  <ds:schemaRefs>
    <ds:schemaRef ds:uri="http://schemas.microsoft.com/sharepoint/v3/contenttype/forms"/>
  </ds:schemaRefs>
</ds:datastoreItem>
</file>

<file path=customXml/itemProps3.xml><?xml version="1.0" encoding="utf-8"?>
<ds:datastoreItem xmlns:ds="http://schemas.openxmlformats.org/officeDocument/2006/customXml" ds:itemID="{330DC3C3-861E-4E81-BCE8-520125D5BA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161</TotalTime>
  <Words>500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Comic Sans MS</vt:lpstr>
      <vt:lpstr>Trebuchet MS</vt:lpstr>
      <vt:lpstr>Wingdings 3</vt:lpstr>
      <vt:lpstr>Facet</vt:lpstr>
      <vt:lpstr>The Disastrous Consequences of The Song of Storms in Ocarina of Time</vt:lpstr>
      <vt:lpstr>Ocarina of time: Song of storms</vt:lpstr>
      <vt:lpstr>Some boring math equations for the nerds out there</vt:lpstr>
      <vt:lpstr>Consequences</vt:lpstr>
      <vt:lpstr>Some boring math equations for the nerds out there (Part two: the sequel)</vt:lpstr>
      <vt:lpstr>More Consequences! And more math!</vt:lpstr>
      <vt:lpstr>PowerPoint Presentation</vt:lpstr>
      <vt:lpstr>Answer to research question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Disastrous Consequences of The Song of Storms in Ocarina of Time</dc:title>
  <dc:creator>joey_peng1@outlook.com</dc:creator>
  <cp:lastModifiedBy>088S-Peng, Joey</cp:lastModifiedBy>
  <cp:revision>1</cp:revision>
  <dcterms:created xsi:type="dcterms:W3CDTF">2020-01-15T02:43:02Z</dcterms:created>
  <dcterms:modified xsi:type="dcterms:W3CDTF">2020-01-16T18:55:36Z</dcterms:modified>
</cp:coreProperties>
</file>