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4B2343-CC98-859B-18AF-F50820AB0057}" v="113" dt="2020-06-19T16:34:31.3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6/19/2020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6/19/2020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6/19/2020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6/19/2020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6/19/2020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6/19/2020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6/19/2020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69F03-C983-AA45-8AC8-EB0BA5DB3605}"/>
              </a:ext>
            </a:extLst>
          </p:cNvPr>
          <p:cNvSpPr>
            <a:spLocks noGrp="1"/>
          </p:cNvSpPr>
          <p:nvPr>
            <p:ph type="title"/>
          </p:nvPr>
        </p:nvSpPr>
        <p:spPr/>
        <p:txBody>
          <a:bodyPr/>
          <a:lstStyle/>
          <a:p>
            <a:r>
              <a:rPr lang="en-CA" dirty="0"/>
              <a:t>LED project </a:t>
            </a:r>
            <a:r>
              <a:rPr lang="en-CA" sz="1000" dirty="0"/>
              <a:t>I don’t know what semester</a:t>
            </a:r>
            <a:endParaRPr lang="en-US" sz="1000" dirty="0"/>
          </a:p>
        </p:txBody>
      </p:sp>
      <p:sp>
        <p:nvSpPr>
          <p:cNvPr id="3" name="Content Placeholder 2">
            <a:extLst>
              <a:ext uri="{FF2B5EF4-FFF2-40B4-BE49-F238E27FC236}">
                <a16:creationId xmlns:a16="http://schemas.microsoft.com/office/drawing/2014/main" id="{E8030917-1838-334A-A9C7-3BCDCFD46EEA}"/>
              </a:ext>
            </a:extLst>
          </p:cNvPr>
          <p:cNvSpPr>
            <a:spLocks noGrp="1"/>
          </p:cNvSpPr>
          <p:nvPr>
            <p:ph idx="1"/>
          </p:nvPr>
        </p:nvSpPr>
        <p:spPr/>
        <p:txBody>
          <a:bodyPr vert="horz" lIns="91440" tIns="45720" rIns="91440" bIns="45720" rtlCol="0" anchor="t">
            <a:normAutofit/>
          </a:bodyPr>
          <a:lstStyle/>
          <a:p>
            <a:r>
              <a:rPr lang="en-CA" sz="2000" b="1" dirty="0"/>
              <a:t>I chose this project because I’m very forgetful and I have this one sitting in my room I am proud of it because I made him something that I like, and I can display it in my room(ha Hah Hah free utilize)</a:t>
            </a:r>
          </a:p>
          <a:p>
            <a:r>
              <a:rPr lang="en-CA" sz="2000" b="1" dirty="0"/>
              <a:t>This project represents me because I made some thing from the animation and its show my love for the anime</a:t>
            </a:r>
          </a:p>
          <a:p>
            <a:r>
              <a:rPr lang="en-CA" sz="2000" b="1" dirty="0"/>
              <a:t>One main difficulty was doing all the little spikes on it And me being very procrastinated (is that a word it’s a word now) so I didn’t really do it I will I would be doing it here in there but when the project was going to hit a deadline I start working on it and I actually finished it (i see I work well under pressure and if I’m by myself)</a:t>
            </a:r>
          </a:p>
          <a:p>
            <a:r>
              <a:rPr lang="en-CA" sz="2000" b="1" dirty="0"/>
              <a:t>I am goal was to finish it with a basic knowledge on the subject that we were doing, and I mean I just I understand electricity more which I’m definitely going to use in the future total ….ya  </a:t>
            </a:r>
          </a:p>
          <a:p>
            <a:endParaRPr lang="en-CA" sz="1200" dirty="0"/>
          </a:p>
          <a:p>
            <a:endParaRPr lang="en-US" dirty="0"/>
          </a:p>
        </p:txBody>
      </p:sp>
    </p:spTree>
    <p:extLst>
      <p:ext uri="{BB962C8B-B14F-4D97-AF65-F5344CB8AC3E}">
        <p14:creationId xmlns:p14="http://schemas.microsoft.com/office/powerpoint/2010/main" val="3204612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4973A-BFBD-794E-91D3-80BFC2D556F5}"/>
              </a:ext>
            </a:extLst>
          </p:cNvPr>
          <p:cNvSpPr>
            <a:spLocks noGrp="1"/>
          </p:cNvSpPr>
          <p:nvPr>
            <p:ph type="title"/>
          </p:nvPr>
        </p:nvSpPr>
        <p:spPr/>
        <p:txBody>
          <a:bodyPr/>
          <a:lstStyle/>
          <a:p>
            <a:r>
              <a:rPr lang="en-CA" dirty="0"/>
              <a:t>The world of Minecraft</a:t>
            </a:r>
            <a:endParaRPr lang="en-US" dirty="0"/>
          </a:p>
        </p:txBody>
      </p:sp>
      <p:sp>
        <p:nvSpPr>
          <p:cNvPr id="3" name="Content Placeholder 2">
            <a:extLst>
              <a:ext uri="{FF2B5EF4-FFF2-40B4-BE49-F238E27FC236}">
                <a16:creationId xmlns:a16="http://schemas.microsoft.com/office/drawing/2014/main" id="{3B291714-41FB-C249-A9BC-04031ACD868C}"/>
              </a:ext>
            </a:extLst>
          </p:cNvPr>
          <p:cNvSpPr>
            <a:spLocks noGrp="1"/>
          </p:cNvSpPr>
          <p:nvPr>
            <p:ph idx="1"/>
          </p:nvPr>
        </p:nvSpPr>
        <p:spPr/>
        <p:txBody>
          <a:bodyPr vert="horz" lIns="91440" tIns="45720" rIns="91440" bIns="45720" rtlCol="0" anchor="t">
            <a:normAutofit/>
          </a:bodyPr>
          <a:lstStyle/>
          <a:p>
            <a:r>
              <a:rPr lang="en-CA" sz="1800" dirty="0"/>
              <a:t>I honestly think games doesn’t count  Because any game you play you will feel achieved in the end  </a:t>
            </a:r>
          </a:p>
          <a:p>
            <a:r>
              <a:rPr lang="en-CA" sz="1800" dirty="0"/>
              <a:t>Why I chose this is because I love the block game and I just wanted to talk about it  </a:t>
            </a:r>
          </a:p>
          <a:p>
            <a:r>
              <a:rPr lang="en-CA" sz="1800" dirty="0"/>
              <a:t>Are used to only play by myself but I was introduced with server  Adding more possibilities to an infinite game This help me interact with people who also played the game or shared interests This taught me don’t bite off more than you can chew because I would take projects that will take way too long</a:t>
            </a:r>
          </a:p>
          <a:p>
            <a:r>
              <a:rPr lang="en-CA" sz="1800" dirty="0"/>
              <a:t>A big challenge I face during this time was I would do this instead of homework as you see now because I’m just sending this in and that would really piss me off because I’m lazy and I would rather have fun and games then do actual work</a:t>
            </a:r>
          </a:p>
          <a:p>
            <a:r>
              <a:rPr lang="en-CA" sz="1800" dirty="0"/>
              <a:t> My main goal was just to finish the island but schoolwork on the way of that I was creating a island do you know those paintings they have floating islands I basically made that but in a block game    </a:t>
            </a:r>
            <a:endParaRPr lang="en-US" dirty="0"/>
          </a:p>
        </p:txBody>
      </p:sp>
    </p:spTree>
    <p:extLst>
      <p:ext uri="{BB962C8B-B14F-4D97-AF65-F5344CB8AC3E}">
        <p14:creationId xmlns:p14="http://schemas.microsoft.com/office/powerpoint/2010/main" val="2897303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AAF66-7999-9F42-9AE7-301DB61F302E}"/>
              </a:ext>
            </a:extLst>
          </p:cNvPr>
          <p:cNvSpPr>
            <a:spLocks noGrp="1"/>
          </p:cNvSpPr>
          <p:nvPr>
            <p:ph type="title"/>
          </p:nvPr>
        </p:nvSpPr>
        <p:spPr/>
        <p:txBody>
          <a:bodyPr/>
          <a:lstStyle/>
          <a:p>
            <a:r>
              <a:rPr lang="en-CA" dirty="0"/>
              <a:t>Would work desk a project</a:t>
            </a:r>
            <a:r>
              <a:rPr lang="en-CA" sz="2100" dirty="0"/>
              <a:t> I don’t know what to call it</a:t>
            </a:r>
            <a:endParaRPr lang="en-US" sz="2100" dirty="0"/>
          </a:p>
        </p:txBody>
      </p:sp>
      <p:sp>
        <p:nvSpPr>
          <p:cNvPr id="3" name="Content Placeholder 2">
            <a:extLst>
              <a:ext uri="{FF2B5EF4-FFF2-40B4-BE49-F238E27FC236}">
                <a16:creationId xmlns:a16="http://schemas.microsoft.com/office/drawing/2014/main" id="{256C45B7-9AF2-1940-B864-52308590CC5A}"/>
              </a:ext>
            </a:extLst>
          </p:cNvPr>
          <p:cNvSpPr>
            <a:spLocks noGrp="1"/>
          </p:cNvSpPr>
          <p:nvPr>
            <p:ph idx="1"/>
          </p:nvPr>
        </p:nvSpPr>
        <p:spPr/>
        <p:txBody>
          <a:bodyPr vert="horz" lIns="91440" tIns="45720" rIns="91440" bIns="45720" rtlCol="0" anchor="t">
            <a:normAutofit/>
          </a:bodyPr>
          <a:lstStyle/>
          <a:p>
            <a:r>
              <a:rPr lang="en-CA" sz="1800" dirty="0"/>
              <a:t>I chose this project because I was relatively proud of it and unlike any other work it actually benefitted my daily life(Oh and I also know how to make desks now)</a:t>
            </a:r>
          </a:p>
          <a:p>
            <a:r>
              <a:rPr lang="en-CA" sz="1800" dirty="0"/>
              <a:t>I don’t consider this a big development in my woodwork skills but it gave me basic knowledge and all the tools that I use to make the table so in the future because I would like to have a job more technical (As in fixing utensils inside peoples kitchens because it’s easy once you memorize all of it and it pays good money)</a:t>
            </a:r>
          </a:p>
          <a:p>
            <a:r>
              <a:rPr lang="en-CA" sz="1800" dirty="0"/>
              <a:t>A small challenge is my teacher he drives off of </a:t>
            </a:r>
            <a:r>
              <a:rPr lang="en-CA" sz="1800" dirty="0" err="1"/>
              <a:t>Toughlove</a:t>
            </a:r>
            <a:r>
              <a:rPr lang="en-CA" sz="1800" dirty="0"/>
              <a:t> which I personally don’t like but I know he’s only doing that for the best  It could make you feel bad but you’ll get over it makes you feel guilty if you’re not doing homework so you better be doing all your work It also  help me with my procrastination Because somehow it used to be a lot worse</a:t>
            </a:r>
          </a:p>
          <a:p>
            <a:r>
              <a:rPr lang="en-CA" sz="1800" dirty="0"/>
              <a:t>My goal eventually wants to get better skills with my hands because I’m going to need them in the future</a:t>
            </a:r>
          </a:p>
        </p:txBody>
      </p:sp>
    </p:spTree>
    <p:extLst>
      <p:ext uri="{BB962C8B-B14F-4D97-AF65-F5344CB8AC3E}">
        <p14:creationId xmlns:p14="http://schemas.microsoft.com/office/powerpoint/2010/main" val="259209583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3</Slides>
  <Notes>0</Notes>
  <HiddenSlides>0</HiddenSlide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Vapor Trail</vt:lpstr>
      <vt:lpstr>LED project I don’t know what semester</vt:lpstr>
      <vt:lpstr>The world of Minecraft</vt:lpstr>
      <vt:lpstr>Would work desk a project I don’t know what to call 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LED project I don’t know what semester</dc:title>
  <dc:creator>088S-Iwata, Kai</dc:creator>
  <cp:lastModifiedBy>088S-Iwata, Kai</cp:lastModifiedBy>
  <cp:revision>44</cp:revision>
  <dcterms:created xsi:type="dcterms:W3CDTF">2020-06-19T15:14:48Z</dcterms:created>
  <dcterms:modified xsi:type="dcterms:W3CDTF">2020-06-19T16:40:08Z</dcterms:modified>
</cp:coreProperties>
</file>