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Raleway"/>
      <p:regular r:id="rId15"/>
      <p:bold r:id="rId16"/>
      <p:italic r:id="rId17"/>
      <p:boldItalic r:id="rId18"/>
    </p:embeddedFont>
    <p:embeddedFont>
      <p:font typeface="Montserrat"/>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11" Type="http://schemas.openxmlformats.org/officeDocument/2006/relationships/slide" Target="slides/slide7.xml"/><Relationship Id="rId22" Type="http://schemas.openxmlformats.org/officeDocument/2006/relationships/font" Target="fonts/Montserrat-boldItalic.fntdata"/><Relationship Id="rId10" Type="http://schemas.openxmlformats.org/officeDocument/2006/relationships/slide" Target="slides/slide6.xml"/><Relationship Id="rId21" Type="http://schemas.openxmlformats.org/officeDocument/2006/relationships/font" Target="fonts/Montserrat-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aleway-regular.fntdata"/><Relationship Id="rId14" Type="http://schemas.openxmlformats.org/officeDocument/2006/relationships/slide" Target="slides/slide10.xml"/><Relationship Id="rId17" Type="http://schemas.openxmlformats.org/officeDocument/2006/relationships/font" Target="fonts/Raleway-italic.fntdata"/><Relationship Id="rId16" Type="http://schemas.openxmlformats.org/officeDocument/2006/relationships/font" Target="fonts/Raleway-bold.fntdata"/><Relationship Id="rId5" Type="http://schemas.openxmlformats.org/officeDocument/2006/relationships/slide" Target="slides/slide1.xml"/><Relationship Id="rId19" Type="http://schemas.openxmlformats.org/officeDocument/2006/relationships/font" Target="fonts/Montserrat-regular.fntdata"/><Relationship Id="rId6" Type="http://schemas.openxmlformats.org/officeDocument/2006/relationships/slide" Target="slides/slide2.xml"/><Relationship Id="rId18" Type="http://schemas.openxmlformats.org/officeDocument/2006/relationships/font" Target="fonts/Raleway-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14385599462d2a71_1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4385599462d2a71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14385599462d2a71_16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4385599462d2a71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14385599462d2a7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4385599462d2a7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14385599462d2a71_1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4385599462d2a71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14385599462d2a71_1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4385599462d2a71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14385599462d2a71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4385599462d2a7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14385599462d2a71_17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4385599462d2a71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pic>
        <p:nvPicPr>
          <p:cNvPr descr="buildings4.jpg" id="10" name="Google Shape;10;p2"/>
          <p:cNvPicPr preferRelativeResize="0"/>
          <p:nvPr/>
        </p:nvPicPr>
        <p:blipFill>
          <a:blip r:embed="rId2">
            <a:alphaModFix amt="10000"/>
          </a:blip>
          <a:stretch>
            <a:fillRect/>
          </a:stretch>
        </p:blipFill>
        <p:spPr>
          <a:xfrm>
            <a:off x="0" y="0"/>
            <a:ext cx="9144000" cy="5143500"/>
          </a:xfrm>
          <a:prstGeom prst="rect">
            <a:avLst/>
          </a:prstGeom>
          <a:noFill/>
          <a:ln>
            <a:noFill/>
          </a:ln>
        </p:spPr>
      </p:pic>
      <p:sp>
        <p:nvSpPr>
          <p:cNvPr id="11" name="Google Shape;11;p2"/>
          <p:cNvSpPr/>
          <p:nvPr/>
        </p:nvSpPr>
        <p:spPr>
          <a:xfrm>
            <a:off x="283500" y="289525"/>
            <a:ext cx="8577000" cy="4564500"/>
          </a:xfrm>
          <a:prstGeom prst="rect">
            <a:avLst/>
          </a:prstGeom>
          <a:noFill/>
          <a:ln cap="flat"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802058" y="1791243"/>
            <a:ext cx="235200" cy="0"/>
          </a:xfrm>
          <a:prstGeom prst="straightConnector1">
            <a:avLst/>
          </a:prstGeom>
          <a:noFill/>
          <a:ln cap="flat" cmpd="sng" w="9525">
            <a:solidFill>
              <a:srgbClr val="FFFFFF"/>
            </a:solidFill>
            <a:prstDash val="solid"/>
            <a:round/>
            <a:headEnd len="med" w="med" type="none"/>
            <a:tailEnd len="med" w="med" type="none"/>
          </a:ln>
        </p:spPr>
      </p:cxnSp>
      <p:sp>
        <p:nvSpPr>
          <p:cNvPr id="13" name="Google Shape;13;p2"/>
          <p:cNvSpPr txBox="1"/>
          <p:nvPr>
            <p:ph type="ctrTitle"/>
          </p:nvPr>
        </p:nvSpPr>
        <p:spPr>
          <a:xfrm>
            <a:off x="685800" y="1839425"/>
            <a:ext cx="6036600" cy="1159800"/>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no photo">
  <p:cSld name="BLANK_1">
    <p:spTree>
      <p:nvGrpSpPr>
        <p:cNvPr id="67" name="Shape 67"/>
        <p:cNvGrpSpPr/>
        <p:nvPr/>
      </p:nvGrpSpPr>
      <p:grpSpPr>
        <a:xfrm>
          <a:off x="0" y="0"/>
          <a:ext cx="0" cy="0"/>
          <a:chOff x="0" y="0"/>
          <a:chExt cx="0" cy="0"/>
        </a:xfrm>
      </p:grpSpPr>
      <p:sp>
        <p:nvSpPr>
          <p:cNvPr id="68" name="Google Shape;68;p11"/>
          <p:cNvSpPr/>
          <p:nvPr/>
        </p:nvSpPr>
        <p:spPr>
          <a:xfrm>
            <a:off x="283500" y="289525"/>
            <a:ext cx="8577000" cy="4564500"/>
          </a:xfrm>
          <a:prstGeom prst="rect">
            <a:avLst/>
          </a:prstGeom>
          <a:noFill/>
          <a:ln cap="flat"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1"/>
          <p:cNvSpPr txBox="1"/>
          <p:nvPr>
            <p:ph idx="12" type="sldNum"/>
          </p:nvPr>
        </p:nvSpPr>
        <p:spPr>
          <a:xfrm>
            <a:off x="457200" y="4189182"/>
            <a:ext cx="548700" cy="5445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4" name="Shape 14"/>
        <p:cNvGrpSpPr/>
        <p:nvPr/>
      </p:nvGrpSpPr>
      <p:grpSpPr>
        <a:xfrm>
          <a:off x="0" y="0"/>
          <a:ext cx="0" cy="0"/>
          <a:chOff x="0" y="0"/>
          <a:chExt cx="0" cy="0"/>
        </a:xfrm>
      </p:grpSpPr>
      <p:pic>
        <p:nvPicPr>
          <p:cNvPr descr="buildings3.jpg" id="15" name="Google Shape;15;p3"/>
          <p:cNvPicPr preferRelativeResize="0"/>
          <p:nvPr/>
        </p:nvPicPr>
        <p:blipFill>
          <a:blip r:embed="rId2">
            <a:alphaModFix amt="10000"/>
          </a:blip>
          <a:stretch>
            <a:fillRect/>
          </a:stretch>
        </p:blipFill>
        <p:spPr>
          <a:xfrm>
            <a:off x="0" y="0"/>
            <a:ext cx="9144000" cy="5143500"/>
          </a:xfrm>
          <a:prstGeom prst="rect">
            <a:avLst/>
          </a:prstGeom>
          <a:noFill/>
          <a:ln>
            <a:noFill/>
          </a:ln>
        </p:spPr>
      </p:pic>
      <p:sp>
        <p:nvSpPr>
          <p:cNvPr id="16" name="Google Shape;16;p3"/>
          <p:cNvSpPr/>
          <p:nvPr/>
        </p:nvSpPr>
        <p:spPr>
          <a:xfrm>
            <a:off x="283500" y="289525"/>
            <a:ext cx="8577000" cy="4564500"/>
          </a:xfrm>
          <a:prstGeom prst="rect">
            <a:avLst/>
          </a:prstGeom>
          <a:noFill/>
          <a:ln cap="flat"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 name="Google Shape;17;p3"/>
          <p:cNvCxnSpPr/>
          <p:nvPr/>
        </p:nvCxnSpPr>
        <p:spPr>
          <a:xfrm>
            <a:off x="802058" y="1715043"/>
            <a:ext cx="235200" cy="0"/>
          </a:xfrm>
          <a:prstGeom prst="straightConnector1">
            <a:avLst/>
          </a:prstGeom>
          <a:noFill/>
          <a:ln cap="flat" cmpd="sng" w="9525">
            <a:solidFill>
              <a:srgbClr val="FFFFFF"/>
            </a:solidFill>
            <a:prstDash val="solid"/>
            <a:round/>
            <a:headEnd len="med" w="med" type="none"/>
            <a:tailEnd len="med" w="med" type="none"/>
          </a:ln>
        </p:spPr>
      </p:cxnSp>
      <p:sp>
        <p:nvSpPr>
          <p:cNvPr id="18" name="Google Shape;18;p3"/>
          <p:cNvSpPr txBox="1"/>
          <p:nvPr>
            <p:ph type="ctrTitle"/>
          </p:nvPr>
        </p:nvSpPr>
        <p:spPr>
          <a:xfrm>
            <a:off x="685800" y="1811950"/>
            <a:ext cx="4988400" cy="11598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9" name="Google Shape;19;p3"/>
          <p:cNvSpPr txBox="1"/>
          <p:nvPr>
            <p:ph idx="1" type="subTitle"/>
          </p:nvPr>
        </p:nvSpPr>
        <p:spPr>
          <a:xfrm>
            <a:off x="685800" y="3068650"/>
            <a:ext cx="4988400" cy="784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20" name="Shape 20"/>
        <p:cNvGrpSpPr/>
        <p:nvPr/>
      </p:nvGrpSpPr>
      <p:grpSpPr>
        <a:xfrm>
          <a:off x="0" y="0"/>
          <a:ext cx="0" cy="0"/>
          <a:chOff x="0" y="0"/>
          <a:chExt cx="0" cy="0"/>
        </a:xfrm>
      </p:grpSpPr>
      <p:pic>
        <p:nvPicPr>
          <p:cNvPr descr="buildings1.jpg" id="21" name="Google Shape;21;p4"/>
          <p:cNvPicPr preferRelativeResize="0"/>
          <p:nvPr/>
        </p:nvPicPr>
        <p:blipFill>
          <a:blip r:embed="rId2">
            <a:alphaModFix amt="10000"/>
          </a:blip>
          <a:stretch>
            <a:fillRect/>
          </a:stretch>
        </p:blipFill>
        <p:spPr>
          <a:xfrm>
            <a:off x="0" y="0"/>
            <a:ext cx="9144000" cy="5143500"/>
          </a:xfrm>
          <a:prstGeom prst="rect">
            <a:avLst/>
          </a:prstGeom>
          <a:noFill/>
          <a:ln>
            <a:noFill/>
          </a:ln>
        </p:spPr>
      </p:pic>
      <p:sp>
        <p:nvSpPr>
          <p:cNvPr id="22" name="Google Shape;22;p4"/>
          <p:cNvSpPr/>
          <p:nvPr/>
        </p:nvSpPr>
        <p:spPr>
          <a:xfrm>
            <a:off x="283500" y="289525"/>
            <a:ext cx="8577000" cy="4564500"/>
          </a:xfrm>
          <a:prstGeom prst="rect">
            <a:avLst/>
          </a:prstGeom>
          <a:noFill/>
          <a:ln cap="flat"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1915850" y="865200"/>
            <a:ext cx="0" cy="3413100"/>
          </a:xfrm>
          <a:prstGeom prst="straightConnector1">
            <a:avLst/>
          </a:prstGeom>
          <a:noFill/>
          <a:ln cap="flat" cmpd="sng" w="9525">
            <a:solidFill>
              <a:srgbClr val="FFFFFF"/>
            </a:solidFill>
            <a:prstDash val="solid"/>
            <a:round/>
            <a:headEnd len="med" w="med" type="none"/>
            <a:tailEnd len="med" w="med" type="none"/>
          </a:ln>
        </p:spPr>
      </p:cxnSp>
      <p:sp>
        <p:nvSpPr>
          <p:cNvPr id="24" name="Google Shape;24;p4"/>
          <p:cNvSpPr txBox="1"/>
          <p:nvPr>
            <p:ph idx="1" type="body"/>
          </p:nvPr>
        </p:nvSpPr>
        <p:spPr>
          <a:xfrm>
            <a:off x="2529950" y="1013250"/>
            <a:ext cx="5803500" cy="3117000"/>
          </a:xfrm>
          <a:prstGeom prst="rect">
            <a:avLst/>
          </a:prstGeom>
        </p:spPr>
        <p:txBody>
          <a:bodyPr anchorCtr="0" anchor="ctr" bIns="91425" lIns="91425" spcFirstLastPara="1" rIns="91425" wrap="square" tIns="91425">
            <a:noAutofit/>
          </a:bodyPr>
          <a:lstStyle>
            <a:lvl1pPr indent="-419100" lvl="0" marL="457200" rtl="0">
              <a:spcBef>
                <a:spcPts val="600"/>
              </a:spcBef>
              <a:spcAft>
                <a:spcPts val="0"/>
              </a:spcAft>
              <a:buSzPts val="3000"/>
              <a:buChar char="▫"/>
              <a:defRPr i="1" sz="3000"/>
            </a:lvl1pPr>
            <a:lvl2pPr indent="-419100" lvl="1" marL="914400" rtl="0">
              <a:spcBef>
                <a:spcPts val="0"/>
              </a:spcBef>
              <a:spcAft>
                <a:spcPts val="0"/>
              </a:spcAft>
              <a:buSzPts val="3000"/>
              <a:buChar char="▫"/>
              <a:defRPr i="1" sz="3000"/>
            </a:lvl2pPr>
            <a:lvl3pPr indent="-419100" lvl="2" marL="1371600" rtl="0">
              <a:spcBef>
                <a:spcPts val="0"/>
              </a:spcBef>
              <a:spcAft>
                <a:spcPts val="0"/>
              </a:spcAft>
              <a:buSzPts val="3000"/>
              <a:buChar char="▫"/>
              <a:defRPr i="1" sz="3000"/>
            </a:lvl3pPr>
            <a:lvl4pPr indent="-419100" lvl="3" marL="1828800" rtl="0">
              <a:spcBef>
                <a:spcPts val="0"/>
              </a:spcBef>
              <a:spcAft>
                <a:spcPts val="0"/>
              </a:spcAft>
              <a:buSzPts val="3000"/>
              <a:buChar char="▫"/>
              <a:defRPr i="1" sz="3000"/>
            </a:lvl4pPr>
            <a:lvl5pPr indent="-419100" lvl="4" marL="2286000" rtl="0">
              <a:spcBef>
                <a:spcPts val="0"/>
              </a:spcBef>
              <a:spcAft>
                <a:spcPts val="0"/>
              </a:spcAft>
              <a:buSzPts val="3000"/>
              <a:buChar char="▫"/>
              <a:defRPr i="1" sz="3000"/>
            </a:lvl5pPr>
            <a:lvl6pPr indent="-419100" lvl="5" marL="2743200" rtl="0">
              <a:spcBef>
                <a:spcPts val="0"/>
              </a:spcBef>
              <a:spcAft>
                <a:spcPts val="0"/>
              </a:spcAft>
              <a:buSzPts val="3000"/>
              <a:buChar char="▫"/>
              <a:defRPr i="1" sz="3000"/>
            </a:lvl6pPr>
            <a:lvl7pPr indent="-419100" lvl="6" marL="3200400" rtl="0">
              <a:spcBef>
                <a:spcPts val="0"/>
              </a:spcBef>
              <a:spcAft>
                <a:spcPts val="0"/>
              </a:spcAft>
              <a:buSzPts val="3000"/>
              <a:buChar char="▫"/>
              <a:defRPr i="1" sz="3000"/>
            </a:lvl7pPr>
            <a:lvl8pPr indent="-419100" lvl="7" marL="3657600" rtl="0">
              <a:spcBef>
                <a:spcPts val="0"/>
              </a:spcBef>
              <a:spcAft>
                <a:spcPts val="0"/>
              </a:spcAft>
              <a:buSzPts val="3000"/>
              <a:buChar char="▫"/>
              <a:defRPr i="1" sz="3000"/>
            </a:lvl8pPr>
            <a:lvl9pPr indent="-419100" lvl="8" marL="4114800">
              <a:spcBef>
                <a:spcPts val="0"/>
              </a:spcBef>
              <a:spcAft>
                <a:spcPts val="0"/>
              </a:spcAft>
              <a:buSzPts val="3000"/>
              <a:buChar char="▫"/>
              <a:defRPr i="1" sz="3000"/>
            </a:lvl9pPr>
          </a:lstStyle>
          <a:p/>
        </p:txBody>
      </p:sp>
      <p:sp>
        <p:nvSpPr>
          <p:cNvPr id="25" name="Google Shape;25;p4"/>
          <p:cNvSpPr txBox="1"/>
          <p:nvPr/>
        </p:nvSpPr>
        <p:spPr>
          <a:xfrm>
            <a:off x="283500" y="1864150"/>
            <a:ext cx="16323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0">
                <a:solidFill>
                  <a:srgbClr val="FFFFFF"/>
                </a:solidFill>
                <a:latin typeface="Montserrat"/>
                <a:ea typeface="Montserrat"/>
                <a:cs typeface="Montserrat"/>
                <a:sym typeface="Montserrat"/>
              </a:rPr>
              <a:t>“</a:t>
            </a:r>
            <a:endParaRPr sz="12000">
              <a:solidFill>
                <a:srgbClr val="FFFFFF"/>
              </a:solidFill>
              <a:latin typeface="Montserrat"/>
              <a:ea typeface="Montserrat"/>
              <a:cs typeface="Montserrat"/>
              <a:sym typeface="Montserrat"/>
            </a:endParaRPr>
          </a:p>
        </p:txBody>
      </p:sp>
      <p:sp>
        <p:nvSpPr>
          <p:cNvPr id="26" name="Google Shape;26;p4"/>
          <p:cNvSpPr txBox="1"/>
          <p:nvPr>
            <p:ph idx="12" type="sldNum"/>
          </p:nvPr>
        </p:nvSpPr>
        <p:spPr>
          <a:xfrm>
            <a:off x="457200" y="4189182"/>
            <a:ext cx="548700" cy="5445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7" name="Shape 27"/>
        <p:cNvGrpSpPr/>
        <p:nvPr/>
      </p:nvGrpSpPr>
      <p:grpSpPr>
        <a:xfrm>
          <a:off x="0" y="0"/>
          <a:ext cx="0" cy="0"/>
          <a:chOff x="0" y="0"/>
          <a:chExt cx="0" cy="0"/>
        </a:xfrm>
      </p:grpSpPr>
      <p:pic>
        <p:nvPicPr>
          <p:cNvPr descr="buildings2.jpg" id="28" name="Google Shape;28;p5"/>
          <p:cNvPicPr preferRelativeResize="0"/>
          <p:nvPr/>
        </p:nvPicPr>
        <p:blipFill>
          <a:blip r:embed="rId2">
            <a:alphaModFix amt="10000"/>
          </a:blip>
          <a:stretch>
            <a:fillRect/>
          </a:stretch>
        </p:blipFill>
        <p:spPr>
          <a:xfrm>
            <a:off x="0" y="0"/>
            <a:ext cx="9144000" cy="5143500"/>
          </a:xfrm>
          <a:prstGeom prst="rect">
            <a:avLst/>
          </a:prstGeom>
          <a:noFill/>
          <a:ln>
            <a:noFill/>
          </a:ln>
        </p:spPr>
      </p:pic>
      <p:sp>
        <p:nvSpPr>
          <p:cNvPr id="29" name="Google Shape;29;p5"/>
          <p:cNvSpPr/>
          <p:nvPr/>
        </p:nvSpPr>
        <p:spPr>
          <a:xfrm>
            <a:off x="283500" y="289525"/>
            <a:ext cx="8577000" cy="4564500"/>
          </a:xfrm>
          <a:prstGeom prst="rect">
            <a:avLst/>
          </a:prstGeom>
          <a:noFill/>
          <a:ln cap="flat"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 name="Google Shape;30;p5"/>
          <p:cNvCxnSpPr/>
          <p:nvPr/>
        </p:nvCxnSpPr>
        <p:spPr>
          <a:xfrm>
            <a:off x="579050" y="1085093"/>
            <a:ext cx="235200" cy="0"/>
          </a:xfrm>
          <a:prstGeom prst="straightConnector1">
            <a:avLst/>
          </a:prstGeom>
          <a:noFill/>
          <a:ln cap="flat" cmpd="sng" w="9525">
            <a:solidFill>
              <a:srgbClr val="FFFFFF"/>
            </a:solidFill>
            <a:prstDash val="solid"/>
            <a:round/>
            <a:headEnd len="med" w="med" type="none"/>
            <a:tailEnd len="med" w="med" type="none"/>
          </a:ln>
        </p:spPr>
      </p:cxnSp>
      <p:sp>
        <p:nvSpPr>
          <p:cNvPr id="31" name="Google Shape;31;p5"/>
          <p:cNvSpPr txBox="1"/>
          <p:nvPr>
            <p:ph type="title"/>
          </p:nvPr>
        </p:nvSpPr>
        <p:spPr>
          <a:xfrm>
            <a:off x="457200" y="1146025"/>
            <a:ext cx="2154600" cy="8163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32" name="Google Shape;32;p5"/>
          <p:cNvSpPr txBox="1"/>
          <p:nvPr>
            <p:ph idx="1" type="body"/>
          </p:nvPr>
        </p:nvSpPr>
        <p:spPr>
          <a:xfrm>
            <a:off x="2961550" y="1146025"/>
            <a:ext cx="5502900" cy="35475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Font typeface="Raleway"/>
              <a:buChar char="▫"/>
              <a:defRPr>
                <a:latin typeface="Raleway"/>
                <a:ea typeface="Raleway"/>
                <a:cs typeface="Raleway"/>
                <a:sym typeface="Raleway"/>
              </a:defRPr>
            </a:lvl1pPr>
            <a:lvl2pPr indent="-381000" lvl="1" marL="914400">
              <a:spcBef>
                <a:spcPts val="0"/>
              </a:spcBef>
              <a:spcAft>
                <a:spcPts val="0"/>
              </a:spcAft>
              <a:buSzPts val="2400"/>
              <a:buFont typeface="Raleway"/>
              <a:buChar char="▫"/>
              <a:defRPr>
                <a:latin typeface="Raleway"/>
                <a:ea typeface="Raleway"/>
                <a:cs typeface="Raleway"/>
                <a:sym typeface="Raleway"/>
              </a:defRPr>
            </a:lvl2pPr>
            <a:lvl3pPr indent="-381000" lvl="2" marL="1371600">
              <a:spcBef>
                <a:spcPts val="0"/>
              </a:spcBef>
              <a:spcAft>
                <a:spcPts val="0"/>
              </a:spcAft>
              <a:buSzPts val="2400"/>
              <a:buFont typeface="Raleway"/>
              <a:buChar char="▫"/>
              <a:defRPr>
                <a:latin typeface="Raleway"/>
                <a:ea typeface="Raleway"/>
                <a:cs typeface="Raleway"/>
                <a:sym typeface="Raleway"/>
              </a:defRPr>
            </a:lvl3pPr>
            <a:lvl4pPr indent="-381000" lvl="3" marL="1828800">
              <a:spcBef>
                <a:spcPts val="0"/>
              </a:spcBef>
              <a:spcAft>
                <a:spcPts val="0"/>
              </a:spcAft>
              <a:buSzPts val="2400"/>
              <a:buFont typeface="Raleway"/>
              <a:buChar char="▫"/>
              <a:defRPr>
                <a:latin typeface="Raleway"/>
                <a:ea typeface="Raleway"/>
                <a:cs typeface="Raleway"/>
                <a:sym typeface="Raleway"/>
              </a:defRPr>
            </a:lvl4pPr>
            <a:lvl5pPr indent="-381000" lvl="4" marL="2286000">
              <a:spcBef>
                <a:spcPts val="0"/>
              </a:spcBef>
              <a:spcAft>
                <a:spcPts val="0"/>
              </a:spcAft>
              <a:buSzPts val="2400"/>
              <a:buFont typeface="Raleway"/>
              <a:buChar char="▫"/>
              <a:defRPr>
                <a:latin typeface="Raleway"/>
                <a:ea typeface="Raleway"/>
                <a:cs typeface="Raleway"/>
                <a:sym typeface="Raleway"/>
              </a:defRPr>
            </a:lvl5pPr>
            <a:lvl6pPr indent="-381000" lvl="5" marL="2743200">
              <a:spcBef>
                <a:spcPts val="0"/>
              </a:spcBef>
              <a:spcAft>
                <a:spcPts val="0"/>
              </a:spcAft>
              <a:buSzPts val="2400"/>
              <a:buFont typeface="Raleway"/>
              <a:buChar char="▫"/>
              <a:defRPr>
                <a:latin typeface="Raleway"/>
                <a:ea typeface="Raleway"/>
                <a:cs typeface="Raleway"/>
                <a:sym typeface="Raleway"/>
              </a:defRPr>
            </a:lvl6pPr>
            <a:lvl7pPr indent="-381000" lvl="6" marL="3200400">
              <a:spcBef>
                <a:spcPts val="0"/>
              </a:spcBef>
              <a:spcAft>
                <a:spcPts val="0"/>
              </a:spcAft>
              <a:buSzPts val="2400"/>
              <a:buFont typeface="Raleway"/>
              <a:buChar char="▫"/>
              <a:defRPr>
                <a:latin typeface="Raleway"/>
                <a:ea typeface="Raleway"/>
                <a:cs typeface="Raleway"/>
                <a:sym typeface="Raleway"/>
              </a:defRPr>
            </a:lvl7pPr>
            <a:lvl8pPr indent="-381000" lvl="7" marL="3657600">
              <a:spcBef>
                <a:spcPts val="0"/>
              </a:spcBef>
              <a:spcAft>
                <a:spcPts val="0"/>
              </a:spcAft>
              <a:buSzPts val="2400"/>
              <a:buFont typeface="Raleway"/>
              <a:buChar char="▫"/>
              <a:defRPr>
                <a:latin typeface="Raleway"/>
                <a:ea typeface="Raleway"/>
                <a:cs typeface="Raleway"/>
                <a:sym typeface="Raleway"/>
              </a:defRPr>
            </a:lvl8pPr>
            <a:lvl9pPr indent="-381000" lvl="8" marL="4114800">
              <a:spcBef>
                <a:spcPts val="0"/>
              </a:spcBef>
              <a:spcAft>
                <a:spcPts val="0"/>
              </a:spcAft>
              <a:buSzPts val="2400"/>
              <a:buFont typeface="Raleway"/>
              <a:buChar char="▫"/>
              <a:defRPr>
                <a:latin typeface="Raleway"/>
                <a:ea typeface="Raleway"/>
                <a:cs typeface="Raleway"/>
                <a:sym typeface="Raleway"/>
              </a:defRPr>
            </a:lvl9pPr>
          </a:lstStyle>
          <a:p/>
        </p:txBody>
      </p:sp>
      <p:sp>
        <p:nvSpPr>
          <p:cNvPr id="33" name="Google Shape;33;p5"/>
          <p:cNvSpPr txBox="1"/>
          <p:nvPr>
            <p:ph idx="12" type="sldNum"/>
          </p:nvPr>
        </p:nvSpPr>
        <p:spPr>
          <a:xfrm>
            <a:off x="457200" y="4189182"/>
            <a:ext cx="548700" cy="544500"/>
          </a:xfrm>
          <a:prstGeom prst="rect">
            <a:avLst/>
          </a:prstGeom>
        </p:spPr>
        <p:txBody>
          <a:bodyPr anchorCtr="0" anchor="b" bIns="91425" lIns="91425" spcFirstLastPara="1" rIns="91425" wrap="square" tIns="91425">
            <a:noAutofit/>
          </a:bodyPr>
          <a:lstStyle>
            <a:lvl1pPr lvl="0">
              <a:buNone/>
              <a:defRPr>
                <a:latin typeface="Raleway"/>
                <a:ea typeface="Raleway"/>
                <a:cs typeface="Raleway"/>
                <a:sym typeface="Raleway"/>
              </a:defRPr>
            </a:lvl1pPr>
            <a:lvl2pPr lvl="1">
              <a:buNone/>
              <a:defRPr>
                <a:latin typeface="Raleway"/>
                <a:ea typeface="Raleway"/>
                <a:cs typeface="Raleway"/>
                <a:sym typeface="Raleway"/>
              </a:defRPr>
            </a:lvl2pPr>
            <a:lvl3pPr lvl="2">
              <a:buNone/>
              <a:defRPr>
                <a:latin typeface="Raleway"/>
                <a:ea typeface="Raleway"/>
                <a:cs typeface="Raleway"/>
                <a:sym typeface="Raleway"/>
              </a:defRPr>
            </a:lvl3pPr>
            <a:lvl4pPr lvl="3">
              <a:buNone/>
              <a:defRPr>
                <a:latin typeface="Raleway"/>
                <a:ea typeface="Raleway"/>
                <a:cs typeface="Raleway"/>
                <a:sym typeface="Raleway"/>
              </a:defRPr>
            </a:lvl4pPr>
            <a:lvl5pPr lvl="4">
              <a:buNone/>
              <a:defRPr>
                <a:latin typeface="Raleway"/>
                <a:ea typeface="Raleway"/>
                <a:cs typeface="Raleway"/>
                <a:sym typeface="Raleway"/>
              </a:defRPr>
            </a:lvl5pPr>
            <a:lvl6pPr lvl="5">
              <a:buNone/>
              <a:defRPr>
                <a:latin typeface="Raleway"/>
                <a:ea typeface="Raleway"/>
                <a:cs typeface="Raleway"/>
                <a:sym typeface="Raleway"/>
              </a:defRPr>
            </a:lvl6pPr>
            <a:lvl7pPr lvl="6">
              <a:buNone/>
              <a:defRPr>
                <a:latin typeface="Raleway"/>
                <a:ea typeface="Raleway"/>
                <a:cs typeface="Raleway"/>
                <a:sym typeface="Raleway"/>
              </a:defRPr>
            </a:lvl7pPr>
            <a:lvl8pPr lvl="7">
              <a:buNone/>
              <a:defRPr>
                <a:latin typeface="Raleway"/>
                <a:ea typeface="Raleway"/>
                <a:cs typeface="Raleway"/>
                <a:sym typeface="Raleway"/>
              </a:defRPr>
            </a:lvl8pPr>
            <a:lvl9pPr lvl="8">
              <a:buNone/>
              <a:defRPr>
                <a:latin typeface="Raleway"/>
                <a:ea typeface="Raleway"/>
                <a:cs typeface="Raleway"/>
                <a:sym typeface="Raleway"/>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34" name="Shape 34"/>
        <p:cNvGrpSpPr/>
        <p:nvPr/>
      </p:nvGrpSpPr>
      <p:grpSpPr>
        <a:xfrm>
          <a:off x="0" y="0"/>
          <a:ext cx="0" cy="0"/>
          <a:chOff x="0" y="0"/>
          <a:chExt cx="0" cy="0"/>
        </a:xfrm>
      </p:grpSpPr>
      <p:pic>
        <p:nvPicPr>
          <p:cNvPr descr="buildings2.jpg" id="35" name="Google Shape;35;p6"/>
          <p:cNvPicPr preferRelativeResize="0"/>
          <p:nvPr/>
        </p:nvPicPr>
        <p:blipFill>
          <a:blip r:embed="rId2">
            <a:alphaModFix amt="10000"/>
          </a:blip>
          <a:stretch>
            <a:fillRect/>
          </a:stretch>
        </p:blipFill>
        <p:spPr>
          <a:xfrm>
            <a:off x="0" y="0"/>
            <a:ext cx="9144000" cy="5143500"/>
          </a:xfrm>
          <a:prstGeom prst="rect">
            <a:avLst/>
          </a:prstGeom>
          <a:noFill/>
          <a:ln>
            <a:noFill/>
          </a:ln>
        </p:spPr>
      </p:pic>
      <p:sp>
        <p:nvSpPr>
          <p:cNvPr id="36" name="Google Shape;36;p6"/>
          <p:cNvSpPr/>
          <p:nvPr/>
        </p:nvSpPr>
        <p:spPr>
          <a:xfrm>
            <a:off x="283500" y="289525"/>
            <a:ext cx="8577000" cy="4564500"/>
          </a:xfrm>
          <a:prstGeom prst="rect">
            <a:avLst/>
          </a:prstGeom>
          <a:noFill/>
          <a:ln cap="flat"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 name="Google Shape;37;p6"/>
          <p:cNvCxnSpPr/>
          <p:nvPr/>
        </p:nvCxnSpPr>
        <p:spPr>
          <a:xfrm>
            <a:off x="579050" y="1085093"/>
            <a:ext cx="235200" cy="0"/>
          </a:xfrm>
          <a:prstGeom prst="straightConnector1">
            <a:avLst/>
          </a:prstGeom>
          <a:noFill/>
          <a:ln cap="flat" cmpd="sng" w="9525">
            <a:solidFill>
              <a:srgbClr val="FFFFFF"/>
            </a:solidFill>
            <a:prstDash val="solid"/>
            <a:round/>
            <a:headEnd len="med" w="med" type="none"/>
            <a:tailEnd len="med" w="med" type="none"/>
          </a:ln>
        </p:spPr>
      </p:cxnSp>
      <p:sp>
        <p:nvSpPr>
          <p:cNvPr id="38" name="Google Shape;38;p6"/>
          <p:cNvSpPr txBox="1"/>
          <p:nvPr>
            <p:ph type="title"/>
          </p:nvPr>
        </p:nvSpPr>
        <p:spPr>
          <a:xfrm>
            <a:off x="457200" y="1146025"/>
            <a:ext cx="2154600" cy="8163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39" name="Google Shape;39;p6"/>
          <p:cNvSpPr txBox="1"/>
          <p:nvPr>
            <p:ph idx="1" type="body"/>
          </p:nvPr>
        </p:nvSpPr>
        <p:spPr>
          <a:xfrm>
            <a:off x="2949200" y="1146025"/>
            <a:ext cx="2740200" cy="37800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40" name="Google Shape;40;p6"/>
          <p:cNvSpPr txBox="1"/>
          <p:nvPr>
            <p:ph idx="2" type="body"/>
          </p:nvPr>
        </p:nvSpPr>
        <p:spPr>
          <a:xfrm>
            <a:off x="5854441" y="1146025"/>
            <a:ext cx="2740200" cy="37800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41" name="Google Shape;41;p6"/>
          <p:cNvSpPr txBox="1"/>
          <p:nvPr>
            <p:ph idx="12" type="sldNum"/>
          </p:nvPr>
        </p:nvSpPr>
        <p:spPr>
          <a:xfrm>
            <a:off x="457200" y="4189182"/>
            <a:ext cx="548700" cy="5445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42" name="Shape 42"/>
        <p:cNvGrpSpPr/>
        <p:nvPr/>
      </p:nvGrpSpPr>
      <p:grpSpPr>
        <a:xfrm>
          <a:off x="0" y="0"/>
          <a:ext cx="0" cy="0"/>
          <a:chOff x="0" y="0"/>
          <a:chExt cx="0" cy="0"/>
        </a:xfrm>
      </p:grpSpPr>
      <p:pic>
        <p:nvPicPr>
          <p:cNvPr descr="buildings2.jpg" id="43" name="Google Shape;43;p7"/>
          <p:cNvPicPr preferRelativeResize="0"/>
          <p:nvPr/>
        </p:nvPicPr>
        <p:blipFill>
          <a:blip r:embed="rId2">
            <a:alphaModFix amt="10000"/>
          </a:blip>
          <a:stretch>
            <a:fillRect/>
          </a:stretch>
        </p:blipFill>
        <p:spPr>
          <a:xfrm>
            <a:off x="0" y="0"/>
            <a:ext cx="9144000" cy="5143500"/>
          </a:xfrm>
          <a:prstGeom prst="rect">
            <a:avLst/>
          </a:prstGeom>
          <a:noFill/>
          <a:ln>
            <a:noFill/>
          </a:ln>
        </p:spPr>
      </p:pic>
      <p:sp>
        <p:nvSpPr>
          <p:cNvPr id="44" name="Google Shape;44;p7"/>
          <p:cNvSpPr/>
          <p:nvPr/>
        </p:nvSpPr>
        <p:spPr>
          <a:xfrm>
            <a:off x="283500" y="289525"/>
            <a:ext cx="8577000" cy="4564500"/>
          </a:xfrm>
          <a:prstGeom prst="rect">
            <a:avLst/>
          </a:prstGeom>
          <a:noFill/>
          <a:ln cap="flat"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 name="Google Shape;45;p7"/>
          <p:cNvCxnSpPr/>
          <p:nvPr/>
        </p:nvCxnSpPr>
        <p:spPr>
          <a:xfrm>
            <a:off x="579050" y="1085093"/>
            <a:ext cx="235200" cy="0"/>
          </a:xfrm>
          <a:prstGeom prst="straightConnector1">
            <a:avLst/>
          </a:prstGeom>
          <a:noFill/>
          <a:ln cap="flat" cmpd="sng" w="9525">
            <a:solidFill>
              <a:srgbClr val="FFFFFF"/>
            </a:solidFill>
            <a:prstDash val="solid"/>
            <a:round/>
            <a:headEnd len="med" w="med" type="none"/>
            <a:tailEnd len="med" w="med" type="none"/>
          </a:ln>
        </p:spPr>
      </p:cxnSp>
      <p:sp>
        <p:nvSpPr>
          <p:cNvPr id="46" name="Google Shape;46;p7"/>
          <p:cNvSpPr txBox="1"/>
          <p:nvPr>
            <p:ph type="title"/>
          </p:nvPr>
        </p:nvSpPr>
        <p:spPr>
          <a:xfrm>
            <a:off x="457200" y="1146025"/>
            <a:ext cx="2154600" cy="8163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47" name="Google Shape;47;p7"/>
          <p:cNvSpPr txBox="1"/>
          <p:nvPr>
            <p:ph idx="1" type="body"/>
          </p:nvPr>
        </p:nvSpPr>
        <p:spPr>
          <a:xfrm>
            <a:off x="2739575" y="1085100"/>
            <a:ext cx="1896300" cy="38409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48" name="Google Shape;48;p7"/>
          <p:cNvSpPr txBox="1"/>
          <p:nvPr>
            <p:ph idx="2" type="body"/>
          </p:nvPr>
        </p:nvSpPr>
        <p:spPr>
          <a:xfrm>
            <a:off x="4732984" y="1085100"/>
            <a:ext cx="1896300" cy="38409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49" name="Google Shape;49;p7"/>
          <p:cNvSpPr txBox="1"/>
          <p:nvPr>
            <p:ph idx="3" type="body"/>
          </p:nvPr>
        </p:nvSpPr>
        <p:spPr>
          <a:xfrm>
            <a:off x="6726393" y="1085100"/>
            <a:ext cx="1896300" cy="38409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50" name="Google Shape;50;p7"/>
          <p:cNvSpPr txBox="1"/>
          <p:nvPr>
            <p:ph idx="12" type="sldNum"/>
          </p:nvPr>
        </p:nvSpPr>
        <p:spPr>
          <a:xfrm>
            <a:off x="457200" y="4189182"/>
            <a:ext cx="548700" cy="5445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1" name="Shape 51"/>
        <p:cNvGrpSpPr/>
        <p:nvPr/>
      </p:nvGrpSpPr>
      <p:grpSpPr>
        <a:xfrm>
          <a:off x="0" y="0"/>
          <a:ext cx="0" cy="0"/>
          <a:chOff x="0" y="0"/>
          <a:chExt cx="0" cy="0"/>
        </a:xfrm>
      </p:grpSpPr>
      <p:pic>
        <p:nvPicPr>
          <p:cNvPr descr="buildings2.jpg" id="52" name="Google Shape;52;p8"/>
          <p:cNvPicPr preferRelativeResize="0"/>
          <p:nvPr/>
        </p:nvPicPr>
        <p:blipFill>
          <a:blip r:embed="rId2">
            <a:alphaModFix amt="10000"/>
          </a:blip>
          <a:stretch>
            <a:fillRect/>
          </a:stretch>
        </p:blipFill>
        <p:spPr>
          <a:xfrm>
            <a:off x="0" y="0"/>
            <a:ext cx="9144000" cy="5143500"/>
          </a:xfrm>
          <a:prstGeom prst="rect">
            <a:avLst/>
          </a:prstGeom>
          <a:noFill/>
          <a:ln>
            <a:noFill/>
          </a:ln>
        </p:spPr>
      </p:pic>
      <p:sp>
        <p:nvSpPr>
          <p:cNvPr id="53" name="Google Shape;53;p8"/>
          <p:cNvSpPr/>
          <p:nvPr/>
        </p:nvSpPr>
        <p:spPr>
          <a:xfrm>
            <a:off x="283500" y="289525"/>
            <a:ext cx="8577000" cy="4564500"/>
          </a:xfrm>
          <a:prstGeom prst="rect">
            <a:avLst/>
          </a:prstGeom>
          <a:noFill/>
          <a:ln cap="flat"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4" name="Google Shape;54;p8"/>
          <p:cNvCxnSpPr/>
          <p:nvPr/>
        </p:nvCxnSpPr>
        <p:spPr>
          <a:xfrm>
            <a:off x="579050" y="1085093"/>
            <a:ext cx="235200" cy="0"/>
          </a:xfrm>
          <a:prstGeom prst="straightConnector1">
            <a:avLst/>
          </a:prstGeom>
          <a:noFill/>
          <a:ln cap="flat" cmpd="sng" w="9525">
            <a:solidFill>
              <a:srgbClr val="FFFFFF"/>
            </a:solidFill>
            <a:prstDash val="solid"/>
            <a:round/>
            <a:headEnd len="med" w="med" type="none"/>
            <a:tailEnd len="med" w="med" type="none"/>
          </a:ln>
        </p:spPr>
      </p:cxnSp>
      <p:sp>
        <p:nvSpPr>
          <p:cNvPr id="55" name="Google Shape;55;p8"/>
          <p:cNvSpPr txBox="1"/>
          <p:nvPr>
            <p:ph type="title"/>
          </p:nvPr>
        </p:nvSpPr>
        <p:spPr>
          <a:xfrm>
            <a:off x="457200" y="1146025"/>
            <a:ext cx="2154600" cy="8163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56" name="Google Shape;56;p8"/>
          <p:cNvSpPr txBox="1"/>
          <p:nvPr>
            <p:ph idx="12" type="sldNum"/>
          </p:nvPr>
        </p:nvSpPr>
        <p:spPr>
          <a:xfrm>
            <a:off x="457200" y="4189182"/>
            <a:ext cx="548700" cy="5445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7" name="Shape 57"/>
        <p:cNvGrpSpPr/>
        <p:nvPr/>
      </p:nvGrpSpPr>
      <p:grpSpPr>
        <a:xfrm>
          <a:off x="0" y="0"/>
          <a:ext cx="0" cy="0"/>
          <a:chOff x="0" y="0"/>
          <a:chExt cx="0" cy="0"/>
        </a:xfrm>
      </p:grpSpPr>
      <p:pic>
        <p:nvPicPr>
          <p:cNvPr descr="buildings2.jpg" id="58" name="Google Shape;58;p9"/>
          <p:cNvPicPr preferRelativeResize="0"/>
          <p:nvPr/>
        </p:nvPicPr>
        <p:blipFill>
          <a:blip r:embed="rId2">
            <a:alphaModFix amt="10000"/>
          </a:blip>
          <a:stretch>
            <a:fillRect/>
          </a:stretch>
        </p:blipFill>
        <p:spPr>
          <a:xfrm>
            <a:off x="0" y="0"/>
            <a:ext cx="9144000" cy="5143500"/>
          </a:xfrm>
          <a:prstGeom prst="rect">
            <a:avLst/>
          </a:prstGeom>
          <a:noFill/>
          <a:ln>
            <a:noFill/>
          </a:ln>
        </p:spPr>
      </p:pic>
      <p:sp>
        <p:nvSpPr>
          <p:cNvPr id="59" name="Google Shape;59;p9"/>
          <p:cNvSpPr/>
          <p:nvPr/>
        </p:nvSpPr>
        <p:spPr>
          <a:xfrm>
            <a:off x="283500" y="289525"/>
            <a:ext cx="8577000" cy="4564500"/>
          </a:xfrm>
          <a:prstGeom prst="rect">
            <a:avLst/>
          </a:prstGeom>
          <a:noFill/>
          <a:ln cap="flat"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0" name="Google Shape;60;p9"/>
          <p:cNvCxnSpPr/>
          <p:nvPr/>
        </p:nvCxnSpPr>
        <p:spPr>
          <a:xfrm>
            <a:off x="556950" y="4189168"/>
            <a:ext cx="8030100" cy="0"/>
          </a:xfrm>
          <a:prstGeom prst="straightConnector1">
            <a:avLst/>
          </a:prstGeom>
          <a:noFill/>
          <a:ln cap="flat" cmpd="sng" w="9525">
            <a:solidFill>
              <a:srgbClr val="FFFFFF"/>
            </a:solidFill>
            <a:prstDash val="solid"/>
            <a:round/>
            <a:headEnd len="med" w="med" type="none"/>
            <a:tailEnd len="med" w="med" type="none"/>
          </a:ln>
        </p:spPr>
      </p:cxnSp>
      <p:sp>
        <p:nvSpPr>
          <p:cNvPr id="61" name="Google Shape;61;p9"/>
          <p:cNvSpPr txBox="1"/>
          <p:nvPr>
            <p:ph idx="1" type="body"/>
          </p:nvPr>
        </p:nvSpPr>
        <p:spPr>
          <a:xfrm>
            <a:off x="457200" y="4189175"/>
            <a:ext cx="8229600" cy="610500"/>
          </a:xfrm>
          <a:prstGeom prst="rect">
            <a:avLst/>
          </a:prstGeom>
        </p:spPr>
        <p:txBody>
          <a:bodyPr anchorCtr="0" anchor="ctr" bIns="91425" lIns="91425" spcFirstLastPara="1" rIns="91425" wrap="square" tIns="91425">
            <a:noAutofit/>
          </a:bodyPr>
          <a:lstStyle>
            <a:lvl1pPr indent="-228600" lvl="0" marL="457200" algn="ctr">
              <a:spcBef>
                <a:spcPts val="360"/>
              </a:spcBef>
              <a:spcAft>
                <a:spcPts val="0"/>
              </a:spcAft>
              <a:buSzPts val="1200"/>
              <a:buNone/>
              <a:defRPr sz="1200"/>
            </a:lvl1pPr>
          </a:lstStyle>
          <a:p/>
        </p:txBody>
      </p:sp>
      <p:sp>
        <p:nvSpPr>
          <p:cNvPr id="62" name="Google Shape;62;p9"/>
          <p:cNvSpPr txBox="1"/>
          <p:nvPr>
            <p:ph idx="12" type="sldNum"/>
          </p:nvPr>
        </p:nvSpPr>
        <p:spPr>
          <a:xfrm>
            <a:off x="457200" y="4189182"/>
            <a:ext cx="548700" cy="5445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3" name="Shape 63"/>
        <p:cNvGrpSpPr/>
        <p:nvPr/>
      </p:nvGrpSpPr>
      <p:grpSpPr>
        <a:xfrm>
          <a:off x="0" y="0"/>
          <a:ext cx="0" cy="0"/>
          <a:chOff x="0" y="0"/>
          <a:chExt cx="0" cy="0"/>
        </a:xfrm>
      </p:grpSpPr>
      <p:pic>
        <p:nvPicPr>
          <p:cNvPr descr="buildings2.jpg" id="64" name="Google Shape;64;p10"/>
          <p:cNvPicPr preferRelativeResize="0"/>
          <p:nvPr/>
        </p:nvPicPr>
        <p:blipFill>
          <a:blip r:embed="rId2">
            <a:alphaModFix amt="10000"/>
          </a:blip>
          <a:stretch>
            <a:fillRect/>
          </a:stretch>
        </p:blipFill>
        <p:spPr>
          <a:xfrm>
            <a:off x="0" y="0"/>
            <a:ext cx="9144000" cy="5143500"/>
          </a:xfrm>
          <a:prstGeom prst="rect">
            <a:avLst/>
          </a:prstGeom>
          <a:noFill/>
          <a:ln>
            <a:noFill/>
          </a:ln>
        </p:spPr>
      </p:pic>
      <p:sp>
        <p:nvSpPr>
          <p:cNvPr id="65" name="Google Shape;65;p10"/>
          <p:cNvSpPr/>
          <p:nvPr/>
        </p:nvSpPr>
        <p:spPr>
          <a:xfrm>
            <a:off x="283500" y="289525"/>
            <a:ext cx="8577000" cy="4564500"/>
          </a:xfrm>
          <a:prstGeom prst="rect">
            <a:avLst/>
          </a:prstGeom>
          <a:noFill/>
          <a:ln cap="flat" cmpd="sng" w="285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0"/>
          <p:cNvSpPr txBox="1"/>
          <p:nvPr>
            <p:ph idx="12" type="sldNum"/>
          </p:nvPr>
        </p:nvSpPr>
        <p:spPr>
          <a:xfrm>
            <a:off x="457200" y="4189182"/>
            <a:ext cx="548700" cy="5445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FFE599"/>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1146025"/>
            <a:ext cx="2154600" cy="816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FFFFFF"/>
              </a:buClr>
              <a:buSzPts val="1800"/>
              <a:buFont typeface="Montserrat"/>
              <a:buNone/>
              <a:defRPr b="1" sz="1800">
                <a:solidFill>
                  <a:srgbClr val="FFFFFF"/>
                </a:solidFill>
                <a:latin typeface="Montserrat"/>
                <a:ea typeface="Montserrat"/>
                <a:cs typeface="Montserrat"/>
                <a:sym typeface="Montserrat"/>
              </a:defRPr>
            </a:lvl1pPr>
            <a:lvl2pPr lvl="1">
              <a:spcBef>
                <a:spcPts val="0"/>
              </a:spcBef>
              <a:spcAft>
                <a:spcPts val="0"/>
              </a:spcAft>
              <a:buClr>
                <a:srgbClr val="FFFFFF"/>
              </a:buClr>
              <a:buSzPts val="1800"/>
              <a:buFont typeface="Montserrat"/>
              <a:buNone/>
              <a:defRPr b="1" sz="1800">
                <a:solidFill>
                  <a:srgbClr val="FFFFFF"/>
                </a:solidFill>
                <a:latin typeface="Montserrat"/>
                <a:ea typeface="Montserrat"/>
                <a:cs typeface="Montserrat"/>
                <a:sym typeface="Montserrat"/>
              </a:defRPr>
            </a:lvl2pPr>
            <a:lvl3pPr lvl="2">
              <a:spcBef>
                <a:spcPts val="0"/>
              </a:spcBef>
              <a:spcAft>
                <a:spcPts val="0"/>
              </a:spcAft>
              <a:buClr>
                <a:srgbClr val="FFFFFF"/>
              </a:buClr>
              <a:buSzPts val="1800"/>
              <a:buFont typeface="Montserrat"/>
              <a:buNone/>
              <a:defRPr b="1" sz="1800">
                <a:solidFill>
                  <a:srgbClr val="FFFFFF"/>
                </a:solidFill>
                <a:latin typeface="Montserrat"/>
                <a:ea typeface="Montserrat"/>
                <a:cs typeface="Montserrat"/>
                <a:sym typeface="Montserrat"/>
              </a:defRPr>
            </a:lvl3pPr>
            <a:lvl4pPr lvl="3">
              <a:spcBef>
                <a:spcPts val="0"/>
              </a:spcBef>
              <a:spcAft>
                <a:spcPts val="0"/>
              </a:spcAft>
              <a:buClr>
                <a:srgbClr val="FFFFFF"/>
              </a:buClr>
              <a:buSzPts val="1800"/>
              <a:buFont typeface="Montserrat"/>
              <a:buNone/>
              <a:defRPr b="1" sz="1800">
                <a:solidFill>
                  <a:srgbClr val="FFFFFF"/>
                </a:solidFill>
                <a:latin typeface="Montserrat"/>
                <a:ea typeface="Montserrat"/>
                <a:cs typeface="Montserrat"/>
                <a:sym typeface="Montserrat"/>
              </a:defRPr>
            </a:lvl4pPr>
            <a:lvl5pPr lvl="4">
              <a:spcBef>
                <a:spcPts val="0"/>
              </a:spcBef>
              <a:spcAft>
                <a:spcPts val="0"/>
              </a:spcAft>
              <a:buClr>
                <a:srgbClr val="FFFFFF"/>
              </a:buClr>
              <a:buSzPts val="1800"/>
              <a:buFont typeface="Montserrat"/>
              <a:buNone/>
              <a:defRPr b="1" sz="1800">
                <a:solidFill>
                  <a:srgbClr val="FFFFFF"/>
                </a:solidFill>
                <a:latin typeface="Montserrat"/>
                <a:ea typeface="Montserrat"/>
                <a:cs typeface="Montserrat"/>
                <a:sym typeface="Montserrat"/>
              </a:defRPr>
            </a:lvl5pPr>
            <a:lvl6pPr lvl="5">
              <a:spcBef>
                <a:spcPts val="0"/>
              </a:spcBef>
              <a:spcAft>
                <a:spcPts val="0"/>
              </a:spcAft>
              <a:buClr>
                <a:srgbClr val="FFFFFF"/>
              </a:buClr>
              <a:buSzPts val="1800"/>
              <a:buFont typeface="Montserrat"/>
              <a:buNone/>
              <a:defRPr b="1" sz="1800">
                <a:solidFill>
                  <a:srgbClr val="FFFFFF"/>
                </a:solidFill>
                <a:latin typeface="Montserrat"/>
                <a:ea typeface="Montserrat"/>
                <a:cs typeface="Montserrat"/>
                <a:sym typeface="Montserrat"/>
              </a:defRPr>
            </a:lvl6pPr>
            <a:lvl7pPr lvl="6">
              <a:spcBef>
                <a:spcPts val="0"/>
              </a:spcBef>
              <a:spcAft>
                <a:spcPts val="0"/>
              </a:spcAft>
              <a:buClr>
                <a:srgbClr val="FFFFFF"/>
              </a:buClr>
              <a:buSzPts val="1800"/>
              <a:buFont typeface="Montserrat"/>
              <a:buNone/>
              <a:defRPr b="1" sz="1800">
                <a:solidFill>
                  <a:srgbClr val="FFFFFF"/>
                </a:solidFill>
                <a:latin typeface="Montserrat"/>
                <a:ea typeface="Montserrat"/>
                <a:cs typeface="Montserrat"/>
                <a:sym typeface="Montserrat"/>
              </a:defRPr>
            </a:lvl7pPr>
            <a:lvl8pPr lvl="7">
              <a:spcBef>
                <a:spcPts val="0"/>
              </a:spcBef>
              <a:spcAft>
                <a:spcPts val="0"/>
              </a:spcAft>
              <a:buClr>
                <a:srgbClr val="FFFFFF"/>
              </a:buClr>
              <a:buSzPts val="1800"/>
              <a:buFont typeface="Montserrat"/>
              <a:buNone/>
              <a:defRPr b="1" sz="1800">
                <a:solidFill>
                  <a:srgbClr val="FFFFFF"/>
                </a:solidFill>
                <a:latin typeface="Montserrat"/>
                <a:ea typeface="Montserrat"/>
                <a:cs typeface="Montserrat"/>
                <a:sym typeface="Montserrat"/>
              </a:defRPr>
            </a:lvl8pPr>
            <a:lvl9pPr lvl="8">
              <a:spcBef>
                <a:spcPts val="0"/>
              </a:spcBef>
              <a:spcAft>
                <a:spcPts val="0"/>
              </a:spcAft>
              <a:buClr>
                <a:srgbClr val="FFFFFF"/>
              </a:buClr>
              <a:buSzPts val="1800"/>
              <a:buFont typeface="Montserrat"/>
              <a:buNone/>
              <a:defRPr b="1" sz="1800">
                <a:solidFill>
                  <a:srgbClr val="FFFFFF"/>
                </a:solidFill>
                <a:latin typeface="Montserrat"/>
                <a:ea typeface="Montserrat"/>
                <a:cs typeface="Montserrat"/>
                <a:sym typeface="Montserrat"/>
              </a:defRPr>
            </a:lvl9pPr>
          </a:lstStyle>
          <a:p/>
        </p:txBody>
      </p:sp>
      <p:sp>
        <p:nvSpPr>
          <p:cNvPr id="7" name="Google Shape;7;p1"/>
          <p:cNvSpPr txBox="1"/>
          <p:nvPr>
            <p:ph idx="1" type="body"/>
          </p:nvPr>
        </p:nvSpPr>
        <p:spPr>
          <a:xfrm>
            <a:off x="2961550" y="1146025"/>
            <a:ext cx="5502900" cy="35475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rgbClr val="FFFFFF"/>
              </a:buClr>
              <a:buSzPts val="2400"/>
              <a:buFont typeface="Raleway"/>
              <a:buChar char="▫"/>
              <a:defRPr sz="2400">
                <a:solidFill>
                  <a:srgbClr val="FFFFFF"/>
                </a:solidFill>
                <a:latin typeface="Raleway"/>
                <a:ea typeface="Raleway"/>
                <a:cs typeface="Raleway"/>
                <a:sym typeface="Raleway"/>
              </a:defRPr>
            </a:lvl1pPr>
            <a:lvl2pPr indent="-381000" lvl="1" marL="914400">
              <a:spcBef>
                <a:spcPts val="0"/>
              </a:spcBef>
              <a:spcAft>
                <a:spcPts val="0"/>
              </a:spcAft>
              <a:buClr>
                <a:srgbClr val="FFFFFF"/>
              </a:buClr>
              <a:buSzPts val="2400"/>
              <a:buFont typeface="Raleway"/>
              <a:buChar char="▫"/>
              <a:defRPr sz="2400">
                <a:solidFill>
                  <a:srgbClr val="FFFFFF"/>
                </a:solidFill>
                <a:latin typeface="Raleway"/>
                <a:ea typeface="Raleway"/>
                <a:cs typeface="Raleway"/>
                <a:sym typeface="Raleway"/>
              </a:defRPr>
            </a:lvl2pPr>
            <a:lvl3pPr indent="-381000" lvl="2" marL="1371600">
              <a:spcBef>
                <a:spcPts val="0"/>
              </a:spcBef>
              <a:spcAft>
                <a:spcPts val="0"/>
              </a:spcAft>
              <a:buClr>
                <a:srgbClr val="FFFFFF"/>
              </a:buClr>
              <a:buSzPts val="2400"/>
              <a:buFont typeface="Raleway"/>
              <a:buChar char="▫"/>
              <a:defRPr sz="2400">
                <a:solidFill>
                  <a:srgbClr val="FFFFFF"/>
                </a:solidFill>
                <a:latin typeface="Raleway"/>
                <a:ea typeface="Raleway"/>
                <a:cs typeface="Raleway"/>
                <a:sym typeface="Raleway"/>
              </a:defRPr>
            </a:lvl3pPr>
            <a:lvl4pPr indent="-381000" lvl="3" marL="1828800">
              <a:spcBef>
                <a:spcPts val="0"/>
              </a:spcBef>
              <a:spcAft>
                <a:spcPts val="0"/>
              </a:spcAft>
              <a:buClr>
                <a:srgbClr val="FFFFFF"/>
              </a:buClr>
              <a:buSzPts val="2400"/>
              <a:buFont typeface="Raleway"/>
              <a:buChar char="▫"/>
              <a:defRPr sz="2400">
                <a:solidFill>
                  <a:srgbClr val="FFFFFF"/>
                </a:solidFill>
                <a:latin typeface="Raleway"/>
                <a:ea typeface="Raleway"/>
                <a:cs typeface="Raleway"/>
                <a:sym typeface="Raleway"/>
              </a:defRPr>
            </a:lvl4pPr>
            <a:lvl5pPr indent="-381000" lvl="4" marL="2286000">
              <a:spcBef>
                <a:spcPts val="0"/>
              </a:spcBef>
              <a:spcAft>
                <a:spcPts val="0"/>
              </a:spcAft>
              <a:buClr>
                <a:srgbClr val="FFFFFF"/>
              </a:buClr>
              <a:buSzPts val="2400"/>
              <a:buFont typeface="Raleway"/>
              <a:buChar char="▫"/>
              <a:defRPr sz="2400">
                <a:solidFill>
                  <a:srgbClr val="FFFFFF"/>
                </a:solidFill>
                <a:latin typeface="Raleway"/>
                <a:ea typeface="Raleway"/>
                <a:cs typeface="Raleway"/>
                <a:sym typeface="Raleway"/>
              </a:defRPr>
            </a:lvl5pPr>
            <a:lvl6pPr indent="-381000" lvl="5" marL="2743200">
              <a:spcBef>
                <a:spcPts val="0"/>
              </a:spcBef>
              <a:spcAft>
                <a:spcPts val="0"/>
              </a:spcAft>
              <a:buClr>
                <a:srgbClr val="FFFFFF"/>
              </a:buClr>
              <a:buSzPts val="2400"/>
              <a:buFont typeface="Raleway"/>
              <a:buChar char="▫"/>
              <a:defRPr sz="2400">
                <a:solidFill>
                  <a:srgbClr val="FFFFFF"/>
                </a:solidFill>
                <a:latin typeface="Raleway"/>
                <a:ea typeface="Raleway"/>
                <a:cs typeface="Raleway"/>
                <a:sym typeface="Raleway"/>
              </a:defRPr>
            </a:lvl6pPr>
            <a:lvl7pPr indent="-381000" lvl="6" marL="3200400">
              <a:spcBef>
                <a:spcPts val="0"/>
              </a:spcBef>
              <a:spcAft>
                <a:spcPts val="0"/>
              </a:spcAft>
              <a:buClr>
                <a:srgbClr val="FFFFFF"/>
              </a:buClr>
              <a:buSzPts val="2400"/>
              <a:buFont typeface="Raleway"/>
              <a:buChar char="▫"/>
              <a:defRPr sz="2400">
                <a:solidFill>
                  <a:srgbClr val="FFFFFF"/>
                </a:solidFill>
                <a:latin typeface="Raleway"/>
                <a:ea typeface="Raleway"/>
                <a:cs typeface="Raleway"/>
                <a:sym typeface="Raleway"/>
              </a:defRPr>
            </a:lvl7pPr>
            <a:lvl8pPr indent="-381000" lvl="7" marL="3657600">
              <a:spcBef>
                <a:spcPts val="0"/>
              </a:spcBef>
              <a:spcAft>
                <a:spcPts val="0"/>
              </a:spcAft>
              <a:buClr>
                <a:srgbClr val="FFFFFF"/>
              </a:buClr>
              <a:buSzPts val="2400"/>
              <a:buFont typeface="Raleway"/>
              <a:buChar char="▫"/>
              <a:defRPr sz="2400">
                <a:solidFill>
                  <a:srgbClr val="FFFFFF"/>
                </a:solidFill>
                <a:latin typeface="Raleway"/>
                <a:ea typeface="Raleway"/>
                <a:cs typeface="Raleway"/>
                <a:sym typeface="Raleway"/>
              </a:defRPr>
            </a:lvl8pPr>
            <a:lvl9pPr indent="-381000" lvl="8" marL="4114800">
              <a:spcBef>
                <a:spcPts val="0"/>
              </a:spcBef>
              <a:spcAft>
                <a:spcPts val="0"/>
              </a:spcAft>
              <a:buClr>
                <a:srgbClr val="FFFFFF"/>
              </a:buClr>
              <a:buSzPts val="2400"/>
              <a:buFont typeface="Raleway"/>
              <a:buChar char="▫"/>
              <a:defRPr sz="2400">
                <a:solidFill>
                  <a:srgbClr val="FFFFFF"/>
                </a:solidFill>
                <a:latin typeface="Raleway"/>
                <a:ea typeface="Raleway"/>
                <a:cs typeface="Raleway"/>
                <a:sym typeface="Raleway"/>
              </a:defRPr>
            </a:lvl9pPr>
          </a:lstStyle>
          <a:p/>
        </p:txBody>
      </p:sp>
      <p:sp>
        <p:nvSpPr>
          <p:cNvPr id="8" name="Google Shape;8;p1"/>
          <p:cNvSpPr txBox="1"/>
          <p:nvPr>
            <p:ph idx="12" type="sldNum"/>
          </p:nvPr>
        </p:nvSpPr>
        <p:spPr>
          <a:xfrm>
            <a:off x="457200" y="4189182"/>
            <a:ext cx="548700" cy="544500"/>
          </a:xfrm>
          <a:prstGeom prst="rect">
            <a:avLst/>
          </a:prstGeom>
          <a:noFill/>
          <a:ln>
            <a:noFill/>
          </a:ln>
        </p:spPr>
        <p:txBody>
          <a:bodyPr anchorCtr="0" anchor="b" bIns="91425" lIns="91425" spcFirstLastPara="1" rIns="91425" wrap="square" tIns="91425">
            <a:noAutofit/>
          </a:bodyPr>
          <a:lstStyle>
            <a:lvl1pPr lvl="0">
              <a:buNone/>
              <a:defRPr b="1" sz="1800">
                <a:solidFill>
                  <a:srgbClr val="FFFFFF"/>
                </a:solidFill>
                <a:latin typeface="Montserrat"/>
                <a:ea typeface="Montserrat"/>
                <a:cs typeface="Montserrat"/>
                <a:sym typeface="Montserrat"/>
              </a:defRPr>
            </a:lvl1pPr>
            <a:lvl2pPr lvl="1">
              <a:buNone/>
              <a:defRPr b="1" sz="1800">
                <a:solidFill>
                  <a:srgbClr val="FFFFFF"/>
                </a:solidFill>
                <a:latin typeface="Montserrat"/>
                <a:ea typeface="Montserrat"/>
                <a:cs typeface="Montserrat"/>
                <a:sym typeface="Montserrat"/>
              </a:defRPr>
            </a:lvl2pPr>
            <a:lvl3pPr lvl="2">
              <a:buNone/>
              <a:defRPr b="1" sz="1800">
                <a:solidFill>
                  <a:srgbClr val="FFFFFF"/>
                </a:solidFill>
                <a:latin typeface="Montserrat"/>
                <a:ea typeface="Montserrat"/>
                <a:cs typeface="Montserrat"/>
                <a:sym typeface="Montserrat"/>
              </a:defRPr>
            </a:lvl3pPr>
            <a:lvl4pPr lvl="3">
              <a:buNone/>
              <a:defRPr b="1" sz="1800">
                <a:solidFill>
                  <a:srgbClr val="FFFFFF"/>
                </a:solidFill>
                <a:latin typeface="Montserrat"/>
                <a:ea typeface="Montserrat"/>
                <a:cs typeface="Montserrat"/>
                <a:sym typeface="Montserrat"/>
              </a:defRPr>
            </a:lvl4pPr>
            <a:lvl5pPr lvl="4">
              <a:buNone/>
              <a:defRPr b="1" sz="1800">
                <a:solidFill>
                  <a:srgbClr val="FFFFFF"/>
                </a:solidFill>
                <a:latin typeface="Montserrat"/>
                <a:ea typeface="Montserrat"/>
                <a:cs typeface="Montserrat"/>
                <a:sym typeface="Montserrat"/>
              </a:defRPr>
            </a:lvl5pPr>
            <a:lvl6pPr lvl="5">
              <a:buNone/>
              <a:defRPr b="1" sz="1800">
                <a:solidFill>
                  <a:srgbClr val="FFFFFF"/>
                </a:solidFill>
                <a:latin typeface="Montserrat"/>
                <a:ea typeface="Montserrat"/>
                <a:cs typeface="Montserrat"/>
                <a:sym typeface="Montserrat"/>
              </a:defRPr>
            </a:lvl6pPr>
            <a:lvl7pPr lvl="6">
              <a:buNone/>
              <a:defRPr b="1" sz="1800">
                <a:solidFill>
                  <a:srgbClr val="FFFFFF"/>
                </a:solidFill>
                <a:latin typeface="Montserrat"/>
                <a:ea typeface="Montserrat"/>
                <a:cs typeface="Montserrat"/>
                <a:sym typeface="Montserrat"/>
              </a:defRPr>
            </a:lvl7pPr>
            <a:lvl8pPr lvl="7">
              <a:buNone/>
              <a:defRPr b="1" sz="1800">
                <a:solidFill>
                  <a:srgbClr val="FFFFFF"/>
                </a:solidFill>
                <a:latin typeface="Montserrat"/>
                <a:ea typeface="Montserrat"/>
                <a:cs typeface="Montserrat"/>
                <a:sym typeface="Montserrat"/>
              </a:defRPr>
            </a:lvl8pPr>
            <a:lvl9pPr lvl="8">
              <a:buNone/>
              <a:defRPr b="1" sz="1800">
                <a:solidFill>
                  <a:srgbClr val="FFFFFF"/>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2"/>
          <p:cNvSpPr txBox="1"/>
          <p:nvPr>
            <p:ph type="ctrTitle"/>
          </p:nvPr>
        </p:nvSpPr>
        <p:spPr>
          <a:xfrm>
            <a:off x="685800" y="1839425"/>
            <a:ext cx="60366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SOCIAL MEDIA AND ME</a:t>
            </a:r>
            <a:endParaRPr/>
          </a:p>
        </p:txBody>
      </p:sp>
      <p:sp>
        <p:nvSpPr>
          <p:cNvPr id="75" name="Google Shape;75;p12"/>
          <p:cNvSpPr txBox="1"/>
          <p:nvPr>
            <p:ph idx="4294967295" type="body"/>
          </p:nvPr>
        </p:nvSpPr>
        <p:spPr>
          <a:xfrm>
            <a:off x="685800" y="3501850"/>
            <a:ext cx="4493400" cy="600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800"/>
              <a:t>b</a:t>
            </a:r>
            <a:r>
              <a:rPr b="1" lang="en" sz="1800"/>
              <a:t>y louise ho</a:t>
            </a:r>
            <a:endParaRPr sz="1800"/>
          </a:p>
          <a:p>
            <a:pPr indent="0" lvl="0" marL="0" rtl="0" algn="l">
              <a:spcBef>
                <a:spcPts val="600"/>
              </a:spcBef>
              <a:spcAft>
                <a:spcPts val="0"/>
              </a:spcAft>
              <a:buClr>
                <a:schemeClr val="dk1"/>
              </a:buClr>
              <a:buSzPts val="1100"/>
              <a:buFont typeface="Arial"/>
              <a:buNone/>
            </a:pPr>
            <a:r>
              <a:t/>
            </a:r>
            <a:endParaRPr sz="1000"/>
          </a:p>
          <a:p>
            <a:pPr indent="0" lvl="0" marL="0" rtl="0" algn="l">
              <a:spcBef>
                <a:spcPts val="600"/>
              </a:spcBef>
              <a:spcAft>
                <a:spcPts val="0"/>
              </a:spcAft>
              <a:buNone/>
            </a:pPr>
            <a:r>
              <a:t/>
            </a:r>
            <a:endParaRPr sz="1000"/>
          </a:p>
        </p:txBody>
      </p:sp>
      <p:sp>
        <p:nvSpPr>
          <p:cNvPr id="76" name="Google Shape;76;p12"/>
          <p:cNvSpPr/>
          <p:nvPr/>
        </p:nvSpPr>
        <p:spPr>
          <a:xfrm>
            <a:off x="750000" y="878121"/>
            <a:ext cx="346883" cy="600884"/>
          </a:xfrm>
          <a:custGeom>
            <a:rect b="b" l="l" r="r" t="t"/>
            <a:pathLst>
              <a:path extrusionOk="0" fill="none" h="20508" w="11838">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1"/>
          <p:cNvSpPr txBox="1"/>
          <p:nvPr>
            <p:ph type="title"/>
          </p:nvPr>
        </p:nvSpPr>
        <p:spPr>
          <a:xfrm>
            <a:off x="457200" y="1146025"/>
            <a:ext cx="2154600" cy="215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How are social interactions changed in the world of these clips?</a:t>
            </a:r>
            <a:endParaRPr sz="2000"/>
          </a:p>
        </p:txBody>
      </p:sp>
      <p:sp>
        <p:nvSpPr>
          <p:cNvPr id="201" name="Google Shape;201;p21"/>
          <p:cNvSpPr txBox="1"/>
          <p:nvPr>
            <p:ph idx="1" type="body"/>
          </p:nvPr>
        </p:nvSpPr>
        <p:spPr>
          <a:xfrm>
            <a:off x="2961550" y="1069825"/>
            <a:ext cx="5502900" cy="3547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sz="1500">
                <a:solidFill>
                  <a:srgbClr val="FFFFFF"/>
                </a:solidFill>
              </a:rPr>
              <a:t>In this dystopian world, social interaction is solely used to earn points and achieve a higher rating. Although our present-day is scarily becoming more and more like theirs, our conversations still exist to establish genuine connections with one another. Because these points are so highly valued in their society, social interaction has evolved to serve only one purpose: earn a higher rating. As of now, people will follow others just for the sake of following or like for the sake of liking. Nosedive has taken this to the next level by introducing this same concept to real-life interaction.</a:t>
            </a:r>
            <a:endParaRPr sz="1500">
              <a:solidFill>
                <a:srgbClr val="FFFFFF"/>
              </a:solidFill>
            </a:endParaRPr>
          </a:p>
          <a:p>
            <a:pPr indent="0" lvl="0" marL="0" rtl="0" algn="l">
              <a:spcBef>
                <a:spcPts val="600"/>
              </a:spcBef>
              <a:spcAft>
                <a:spcPts val="0"/>
              </a:spcAft>
              <a:buClr>
                <a:schemeClr val="dk1"/>
              </a:buClr>
              <a:buSzPts val="1100"/>
              <a:buFont typeface="Arial"/>
              <a:buNone/>
            </a:pPr>
            <a:r>
              <a:t/>
            </a:r>
            <a:endParaRPr sz="1500">
              <a:solidFill>
                <a:srgbClr val="FFFFFF"/>
              </a:solidFill>
            </a:endParaRPr>
          </a:p>
          <a:p>
            <a:pPr indent="0" lvl="0" marL="0" rtl="0" algn="l">
              <a:spcBef>
                <a:spcPts val="600"/>
              </a:spcBef>
              <a:spcAft>
                <a:spcPts val="0"/>
              </a:spcAft>
              <a:buNone/>
            </a:pPr>
            <a:r>
              <a:t/>
            </a:r>
            <a:endParaRPr sz="1500">
              <a:solidFill>
                <a:srgbClr val="FFFFFF"/>
              </a:solidFill>
            </a:endParaRPr>
          </a:p>
        </p:txBody>
      </p:sp>
      <p:grpSp>
        <p:nvGrpSpPr>
          <p:cNvPr id="202" name="Google Shape;202;p21"/>
          <p:cNvGrpSpPr/>
          <p:nvPr/>
        </p:nvGrpSpPr>
        <p:grpSpPr>
          <a:xfrm>
            <a:off x="568954" y="551499"/>
            <a:ext cx="215966" cy="342399"/>
            <a:chOff x="6718575" y="2318625"/>
            <a:chExt cx="256950" cy="407375"/>
          </a:xfrm>
        </p:grpSpPr>
        <p:sp>
          <p:nvSpPr>
            <p:cNvPr id="203" name="Google Shape;203;p21"/>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1"/>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1"/>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1"/>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1"/>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1"/>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1"/>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1"/>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1" name="Google Shape;211;p21"/>
          <p:cNvSpPr txBox="1"/>
          <p:nvPr>
            <p:ph idx="12" type="sldNum"/>
          </p:nvPr>
        </p:nvSpPr>
        <p:spPr>
          <a:xfrm>
            <a:off x="457200" y="4189182"/>
            <a:ext cx="548700" cy="544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3"/>
          <p:cNvSpPr txBox="1"/>
          <p:nvPr>
            <p:ph type="ctrTitle"/>
          </p:nvPr>
        </p:nvSpPr>
        <p:spPr>
          <a:xfrm>
            <a:off x="685800" y="1811950"/>
            <a:ext cx="49884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SECTION 1:</a:t>
            </a:r>
            <a:endParaRPr/>
          </a:p>
          <a:p>
            <a:pPr indent="0" lvl="0" marL="0" rtl="0" algn="l">
              <a:spcBef>
                <a:spcPts val="0"/>
              </a:spcBef>
              <a:spcAft>
                <a:spcPts val="0"/>
              </a:spcAft>
              <a:buNone/>
            </a:pPr>
            <a:r>
              <a:rPr lang="en"/>
              <a:t>ARTICLE</a:t>
            </a:r>
            <a:endParaRPr/>
          </a:p>
        </p:txBody>
      </p:sp>
      <p:sp>
        <p:nvSpPr>
          <p:cNvPr id="82" name="Google Shape;82;p13"/>
          <p:cNvSpPr txBox="1"/>
          <p:nvPr>
            <p:ph idx="1" type="subTitle"/>
          </p:nvPr>
        </p:nvSpPr>
        <p:spPr>
          <a:xfrm>
            <a:off x="685800" y="3068650"/>
            <a:ext cx="4988400" cy="7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
            </a:r>
            <a:r>
              <a:rPr lang="en"/>
              <a:t>onfusion is the point.</a:t>
            </a:r>
            <a:endParaRPr/>
          </a:p>
        </p:txBody>
      </p:sp>
      <p:grpSp>
        <p:nvGrpSpPr>
          <p:cNvPr id="83" name="Google Shape;83;p13"/>
          <p:cNvGrpSpPr/>
          <p:nvPr/>
        </p:nvGrpSpPr>
        <p:grpSpPr>
          <a:xfrm>
            <a:off x="795128" y="927910"/>
            <a:ext cx="548628" cy="530528"/>
            <a:chOff x="1247825" y="5001950"/>
            <a:chExt cx="443300" cy="428675"/>
          </a:xfrm>
        </p:grpSpPr>
        <p:sp>
          <p:nvSpPr>
            <p:cNvPr id="84" name="Google Shape;84;p13"/>
            <p:cNvSpPr/>
            <p:nvPr/>
          </p:nvSpPr>
          <p:spPr>
            <a:xfrm>
              <a:off x="1247825" y="5168175"/>
              <a:ext cx="373875" cy="221650"/>
            </a:xfrm>
            <a:custGeom>
              <a:rect b="b" l="l" r="r" t="t"/>
              <a:pathLst>
                <a:path extrusionOk="0" fill="none" h="8866" w="14955">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p:nvPr/>
          </p:nvSpPr>
          <p:spPr>
            <a:xfrm>
              <a:off x="1275850" y="5209575"/>
              <a:ext cx="60900" cy="87075"/>
            </a:xfrm>
            <a:custGeom>
              <a:rect b="b" l="l" r="r" t="t"/>
              <a:pathLst>
                <a:path extrusionOk="0" fill="none" h="3483" w="2436">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p:nvPr/>
          </p:nvSpPr>
          <p:spPr>
            <a:xfrm>
              <a:off x="1247825" y="5391625"/>
              <a:ext cx="443300" cy="39000"/>
            </a:xfrm>
            <a:custGeom>
              <a:rect b="b" l="l" r="r" t="t"/>
              <a:pathLst>
                <a:path extrusionOk="0" fill="none" h="1560" w="17732">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p:nvPr/>
          </p:nvSpPr>
          <p:spPr>
            <a:xfrm>
              <a:off x="1454850" y="5001950"/>
              <a:ext cx="17075" cy="114475"/>
            </a:xfrm>
            <a:custGeom>
              <a:rect b="b" l="l" r="r" t="t"/>
              <a:pathLst>
                <a:path extrusionOk="0" fill="none" h="4579" w="683">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3"/>
            <p:cNvSpPr/>
            <p:nvPr/>
          </p:nvSpPr>
          <p:spPr>
            <a:xfrm>
              <a:off x="1411025" y="5001950"/>
              <a:ext cx="17075" cy="114475"/>
            </a:xfrm>
            <a:custGeom>
              <a:rect b="b" l="l" r="r" t="t"/>
              <a:pathLst>
                <a:path extrusionOk="0" fill="none" h="4579" w="683">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p:nvPr/>
          </p:nvSpPr>
          <p:spPr>
            <a:xfrm>
              <a:off x="1498700" y="5001950"/>
              <a:ext cx="16450" cy="114475"/>
            </a:xfrm>
            <a:custGeom>
              <a:rect b="b" l="l" r="r" t="t"/>
              <a:pathLst>
                <a:path extrusionOk="0" fill="none" h="4579" w="658">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4"/>
          <p:cNvSpPr txBox="1"/>
          <p:nvPr>
            <p:ph type="title"/>
          </p:nvPr>
        </p:nvSpPr>
        <p:spPr>
          <a:xfrm>
            <a:off x="457200" y="1146025"/>
            <a:ext cx="2154600" cy="215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have social media platforms changed the way we consume and understand information?</a:t>
            </a:r>
            <a:endParaRPr/>
          </a:p>
        </p:txBody>
      </p:sp>
      <p:sp>
        <p:nvSpPr>
          <p:cNvPr id="95" name="Google Shape;95;p14"/>
          <p:cNvSpPr txBox="1"/>
          <p:nvPr>
            <p:ph idx="1" type="body"/>
          </p:nvPr>
        </p:nvSpPr>
        <p:spPr>
          <a:xfrm>
            <a:off x="2961550" y="1069825"/>
            <a:ext cx="5502900" cy="3547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500">
                <a:solidFill>
                  <a:srgbClr val="FFFFFF"/>
                </a:solidFill>
              </a:rPr>
              <a:t>Social media is where we get so much of our information. I know I’m on social media so much more than I’m on the news. Although there are credible and verified sources on these platforms, a lot of the things we see and hear about come through other people. The problem with people is that they have opinions, and these opinions often go unchecked on social media. News outlets have sometimes been found to be biased, but this tendency increases exponentially on Instagram, Twitter, etc. Viewing this content makes us subject to misinformation and manipulation. Then we go and spread this knowledge around to more people, who then in turn become misinformed and manipulated. With social media, it is best to stay aware of the inaccuracy that comes with it.</a:t>
            </a:r>
            <a:endParaRPr sz="1500">
              <a:solidFill>
                <a:srgbClr val="FFFFFF"/>
              </a:solidFill>
            </a:endParaRPr>
          </a:p>
        </p:txBody>
      </p:sp>
      <p:grpSp>
        <p:nvGrpSpPr>
          <p:cNvPr id="96" name="Google Shape;96;p14"/>
          <p:cNvGrpSpPr/>
          <p:nvPr/>
        </p:nvGrpSpPr>
        <p:grpSpPr>
          <a:xfrm>
            <a:off x="568954" y="551499"/>
            <a:ext cx="215966" cy="342399"/>
            <a:chOff x="6718575" y="2318625"/>
            <a:chExt cx="256950" cy="407375"/>
          </a:xfrm>
        </p:grpSpPr>
        <p:sp>
          <p:nvSpPr>
            <p:cNvPr id="97" name="Google Shape;97;p14"/>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4"/>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4"/>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4"/>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4"/>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4"/>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4"/>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4"/>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 name="Google Shape;105;p14"/>
          <p:cNvSpPr txBox="1"/>
          <p:nvPr>
            <p:ph idx="12" type="sldNum"/>
          </p:nvPr>
        </p:nvSpPr>
        <p:spPr>
          <a:xfrm>
            <a:off x="457200" y="4189182"/>
            <a:ext cx="548700" cy="544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5"/>
          <p:cNvSpPr txBox="1"/>
          <p:nvPr>
            <p:ph type="ctrTitle"/>
          </p:nvPr>
        </p:nvSpPr>
        <p:spPr>
          <a:xfrm>
            <a:off x="685800" y="1811950"/>
            <a:ext cx="49884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SECTION 2:</a:t>
            </a:r>
            <a:endParaRPr/>
          </a:p>
          <a:p>
            <a:pPr indent="0" lvl="0" marL="0" rtl="0" algn="l">
              <a:spcBef>
                <a:spcPts val="0"/>
              </a:spcBef>
              <a:spcAft>
                <a:spcPts val="0"/>
              </a:spcAft>
              <a:buNone/>
            </a:pPr>
            <a:r>
              <a:rPr lang="en"/>
              <a:t>TED TALK</a:t>
            </a:r>
            <a:endParaRPr/>
          </a:p>
        </p:txBody>
      </p:sp>
      <p:sp>
        <p:nvSpPr>
          <p:cNvPr id="111" name="Google Shape;111;p15"/>
          <p:cNvSpPr txBox="1"/>
          <p:nvPr>
            <p:ph idx="1" type="subTitle"/>
          </p:nvPr>
        </p:nvSpPr>
        <p:spPr>
          <a:xfrm>
            <a:off x="685800" y="3068650"/>
            <a:ext cx="4988400" cy="7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t>
            </a:r>
            <a:r>
              <a:rPr lang="en"/>
              <a:t>s social media hurting your health?</a:t>
            </a:r>
            <a:endParaRPr/>
          </a:p>
        </p:txBody>
      </p:sp>
      <p:grpSp>
        <p:nvGrpSpPr>
          <p:cNvPr id="112" name="Google Shape;112;p15"/>
          <p:cNvGrpSpPr/>
          <p:nvPr/>
        </p:nvGrpSpPr>
        <p:grpSpPr>
          <a:xfrm>
            <a:off x="795128" y="927910"/>
            <a:ext cx="548628" cy="530528"/>
            <a:chOff x="1247825" y="5001950"/>
            <a:chExt cx="443300" cy="428675"/>
          </a:xfrm>
        </p:grpSpPr>
        <p:sp>
          <p:nvSpPr>
            <p:cNvPr id="113" name="Google Shape;113;p15"/>
            <p:cNvSpPr/>
            <p:nvPr/>
          </p:nvSpPr>
          <p:spPr>
            <a:xfrm>
              <a:off x="1247825" y="5168175"/>
              <a:ext cx="373875" cy="221650"/>
            </a:xfrm>
            <a:custGeom>
              <a:rect b="b" l="l" r="r" t="t"/>
              <a:pathLst>
                <a:path extrusionOk="0" fill="none" h="8866" w="14955">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5"/>
            <p:cNvSpPr/>
            <p:nvPr/>
          </p:nvSpPr>
          <p:spPr>
            <a:xfrm>
              <a:off x="1275850" y="5209575"/>
              <a:ext cx="60900" cy="87075"/>
            </a:xfrm>
            <a:custGeom>
              <a:rect b="b" l="l" r="r" t="t"/>
              <a:pathLst>
                <a:path extrusionOk="0" fill="none" h="3483" w="2436">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p:nvPr/>
          </p:nvSpPr>
          <p:spPr>
            <a:xfrm>
              <a:off x="1247825" y="5391625"/>
              <a:ext cx="443300" cy="39000"/>
            </a:xfrm>
            <a:custGeom>
              <a:rect b="b" l="l" r="r" t="t"/>
              <a:pathLst>
                <a:path extrusionOk="0" fill="none" h="1560" w="17732">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5"/>
            <p:cNvSpPr/>
            <p:nvPr/>
          </p:nvSpPr>
          <p:spPr>
            <a:xfrm>
              <a:off x="1454850" y="5001950"/>
              <a:ext cx="17075" cy="114475"/>
            </a:xfrm>
            <a:custGeom>
              <a:rect b="b" l="l" r="r" t="t"/>
              <a:pathLst>
                <a:path extrusionOk="0" fill="none" h="4579" w="683">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p:cNvSpPr/>
            <p:nvPr/>
          </p:nvSpPr>
          <p:spPr>
            <a:xfrm>
              <a:off x="1411025" y="5001950"/>
              <a:ext cx="17075" cy="114475"/>
            </a:xfrm>
            <a:custGeom>
              <a:rect b="b" l="l" r="r" t="t"/>
              <a:pathLst>
                <a:path extrusionOk="0" fill="none" h="4579" w="683">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p:nvPr/>
          </p:nvSpPr>
          <p:spPr>
            <a:xfrm>
              <a:off x="1498700" y="5001950"/>
              <a:ext cx="16450" cy="114475"/>
            </a:xfrm>
            <a:custGeom>
              <a:rect b="b" l="l" r="r" t="t"/>
              <a:pathLst>
                <a:path extrusionOk="0" fill="none" h="4579" w="658">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6"/>
          <p:cNvSpPr txBox="1"/>
          <p:nvPr>
            <p:ph type="title"/>
          </p:nvPr>
        </p:nvSpPr>
        <p:spPr>
          <a:xfrm>
            <a:off x="457200" y="1146025"/>
            <a:ext cx="2154600" cy="215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value do you get from online social interactions?</a:t>
            </a:r>
            <a:endParaRPr/>
          </a:p>
        </p:txBody>
      </p:sp>
      <p:sp>
        <p:nvSpPr>
          <p:cNvPr id="124" name="Google Shape;124;p16"/>
          <p:cNvSpPr txBox="1"/>
          <p:nvPr>
            <p:ph idx="1" type="body"/>
          </p:nvPr>
        </p:nvSpPr>
        <p:spPr>
          <a:xfrm>
            <a:off x="2961550" y="1069825"/>
            <a:ext cx="5502900" cy="3547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400">
                <a:solidFill>
                  <a:srgbClr val="FFFFFF"/>
                </a:solidFill>
              </a:rPr>
              <a:t>I get good and bad value from social media. It has helped me get to know a lot of people better and even meet people I didn’t personally know before. (Mutuals, not strangers.) It makes me laugh and can make my day when I’m upset, but it can also be the reason I am. Social media, especially those like Instagram, make it increasingly easy to compare yourself to others. As a teenage girl, I already do enough of this in real life, like many others. Pictures of pretty, perfect, skinny girls are shoved in our faces every day and it’s impossible to ignore. Why do I not look like that? It is such a common problem among my friends and peers, thanks to social media. As for likes and followers, I used to attribute a ton of value to them. Then, as time passed, I realized that I didn’t care a lot about other people’s like and follower counts, and they probably didn’t care about mine. I am glad I realized this and grew from it.</a:t>
            </a:r>
            <a:endParaRPr sz="1400">
              <a:solidFill>
                <a:srgbClr val="FFFFFF"/>
              </a:solidFill>
            </a:endParaRPr>
          </a:p>
        </p:txBody>
      </p:sp>
      <p:grpSp>
        <p:nvGrpSpPr>
          <p:cNvPr id="125" name="Google Shape;125;p16"/>
          <p:cNvGrpSpPr/>
          <p:nvPr/>
        </p:nvGrpSpPr>
        <p:grpSpPr>
          <a:xfrm>
            <a:off x="568954" y="551499"/>
            <a:ext cx="215966" cy="342399"/>
            <a:chOff x="6718575" y="2318625"/>
            <a:chExt cx="256950" cy="407375"/>
          </a:xfrm>
        </p:grpSpPr>
        <p:sp>
          <p:nvSpPr>
            <p:cNvPr id="126" name="Google Shape;126;p16"/>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6"/>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6"/>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6"/>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6"/>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6"/>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6"/>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6"/>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 name="Google Shape;134;p16"/>
          <p:cNvSpPr txBox="1"/>
          <p:nvPr>
            <p:ph idx="12" type="sldNum"/>
          </p:nvPr>
        </p:nvSpPr>
        <p:spPr>
          <a:xfrm>
            <a:off x="457200" y="4189182"/>
            <a:ext cx="548700" cy="544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17"/>
          <p:cNvSpPr txBox="1"/>
          <p:nvPr>
            <p:ph type="title"/>
          </p:nvPr>
        </p:nvSpPr>
        <p:spPr>
          <a:xfrm>
            <a:off x="457200" y="1146025"/>
            <a:ext cx="2154600" cy="347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How is social media and social capital helping to form youth culture?</a:t>
            </a:r>
            <a:endParaRPr sz="1700"/>
          </a:p>
        </p:txBody>
      </p:sp>
      <p:sp>
        <p:nvSpPr>
          <p:cNvPr id="140" name="Google Shape;140;p17"/>
          <p:cNvSpPr txBox="1"/>
          <p:nvPr>
            <p:ph idx="1" type="body"/>
          </p:nvPr>
        </p:nvSpPr>
        <p:spPr>
          <a:xfrm>
            <a:off x="2961550" y="1069825"/>
            <a:ext cx="5502900" cy="3547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500">
                <a:solidFill>
                  <a:srgbClr val="FFFFFF"/>
                </a:solidFill>
              </a:rPr>
              <a:t>Compared to the generation before us, the influence of social media on youth culture is obvious. We grew up with the internet and technology at our fingertips, and now we are teenagers with the ability to communicate so easily and freely through these applications. It shapes our self-awareness, humour, slang, nearly everything. Social media changes the way we interact with one another, also affecting how social capital works in our society. It has increased the speed of everything by a great amount. People make friends faster, spread rumours faster, and share information faster. Of course, all of this comes with thousands of pros and cons, which each and every person will have to weigh themselves.</a:t>
            </a:r>
            <a:endParaRPr sz="1500">
              <a:solidFill>
                <a:srgbClr val="FFFFFF"/>
              </a:solidFill>
            </a:endParaRPr>
          </a:p>
        </p:txBody>
      </p:sp>
      <p:grpSp>
        <p:nvGrpSpPr>
          <p:cNvPr id="141" name="Google Shape;141;p17"/>
          <p:cNvGrpSpPr/>
          <p:nvPr/>
        </p:nvGrpSpPr>
        <p:grpSpPr>
          <a:xfrm>
            <a:off x="568954" y="551499"/>
            <a:ext cx="215966" cy="342399"/>
            <a:chOff x="6718575" y="2318625"/>
            <a:chExt cx="256950" cy="407375"/>
          </a:xfrm>
        </p:grpSpPr>
        <p:sp>
          <p:nvSpPr>
            <p:cNvPr id="142" name="Google Shape;142;p17"/>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7"/>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7"/>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7"/>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7"/>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7"/>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7"/>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7"/>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0" name="Google Shape;150;p17"/>
          <p:cNvSpPr txBox="1"/>
          <p:nvPr>
            <p:ph idx="12" type="sldNum"/>
          </p:nvPr>
        </p:nvSpPr>
        <p:spPr>
          <a:xfrm>
            <a:off x="457200" y="4189182"/>
            <a:ext cx="548700" cy="544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18"/>
          <p:cNvSpPr txBox="1"/>
          <p:nvPr>
            <p:ph type="ctrTitle"/>
          </p:nvPr>
        </p:nvSpPr>
        <p:spPr>
          <a:xfrm>
            <a:off x="685800" y="1811950"/>
            <a:ext cx="49884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SECTION 3:</a:t>
            </a:r>
            <a:endParaRPr/>
          </a:p>
          <a:p>
            <a:pPr indent="0" lvl="0" marL="0" rtl="0" algn="l">
              <a:spcBef>
                <a:spcPts val="0"/>
              </a:spcBef>
              <a:spcAft>
                <a:spcPts val="0"/>
              </a:spcAft>
              <a:buNone/>
            </a:pPr>
            <a:r>
              <a:rPr lang="en"/>
              <a:t>BLACK MIRROR</a:t>
            </a:r>
            <a:endParaRPr/>
          </a:p>
        </p:txBody>
      </p:sp>
      <p:sp>
        <p:nvSpPr>
          <p:cNvPr id="156" name="Google Shape;156;p18"/>
          <p:cNvSpPr txBox="1"/>
          <p:nvPr>
            <p:ph idx="1" type="subTitle"/>
          </p:nvPr>
        </p:nvSpPr>
        <p:spPr>
          <a:xfrm>
            <a:off x="685800" y="3068650"/>
            <a:ext cx="4988400" cy="7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
            </a:r>
            <a:r>
              <a:rPr lang="en"/>
              <a:t>lips from nosedive.</a:t>
            </a:r>
            <a:endParaRPr/>
          </a:p>
        </p:txBody>
      </p:sp>
      <p:grpSp>
        <p:nvGrpSpPr>
          <p:cNvPr id="157" name="Google Shape;157;p18"/>
          <p:cNvGrpSpPr/>
          <p:nvPr/>
        </p:nvGrpSpPr>
        <p:grpSpPr>
          <a:xfrm>
            <a:off x="795128" y="927910"/>
            <a:ext cx="548628" cy="530528"/>
            <a:chOff x="1247825" y="5001950"/>
            <a:chExt cx="443300" cy="428675"/>
          </a:xfrm>
        </p:grpSpPr>
        <p:sp>
          <p:nvSpPr>
            <p:cNvPr id="158" name="Google Shape;158;p18"/>
            <p:cNvSpPr/>
            <p:nvPr/>
          </p:nvSpPr>
          <p:spPr>
            <a:xfrm>
              <a:off x="1247825" y="5168175"/>
              <a:ext cx="373875" cy="221650"/>
            </a:xfrm>
            <a:custGeom>
              <a:rect b="b" l="l" r="r" t="t"/>
              <a:pathLst>
                <a:path extrusionOk="0" fill="none" h="8866" w="14955">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8"/>
            <p:cNvSpPr/>
            <p:nvPr/>
          </p:nvSpPr>
          <p:spPr>
            <a:xfrm>
              <a:off x="1275850" y="5209575"/>
              <a:ext cx="60900" cy="87075"/>
            </a:xfrm>
            <a:custGeom>
              <a:rect b="b" l="l" r="r" t="t"/>
              <a:pathLst>
                <a:path extrusionOk="0" fill="none" h="3483" w="2436">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8"/>
            <p:cNvSpPr/>
            <p:nvPr/>
          </p:nvSpPr>
          <p:spPr>
            <a:xfrm>
              <a:off x="1247825" y="5391625"/>
              <a:ext cx="443300" cy="39000"/>
            </a:xfrm>
            <a:custGeom>
              <a:rect b="b" l="l" r="r" t="t"/>
              <a:pathLst>
                <a:path extrusionOk="0" fill="none" h="1560" w="17732">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8"/>
            <p:cNvSpPr/>
            <p:nvPr/>
          </p:nvSpPr>
          <p:spPr>
            <a:xfrm>
              <a:off x="1454850" y="5001950"/>
              <a:ext cx="17075" cy="114475"/>
            </a:xfrm>
            <a:custGeom>
              <a:rect b="b" l="l" r="r" t="t"/>
              <a:pathLst>
                <a:path extrusionOk="0" fill="none" h="4579" w="683">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8"/>
            <p:cNvSpPr/>
            <p:nvPr/>
          </p:nvSpPr>
          <p:spPr>
            <a:xfrm>
              <a:off x="1411025" y="5001950"/>
              <a:ext cx="17075" cy="114475"/>
            </a:xfrm>
            <a:custGeom>
              <a:rect b="b" l="l" r="r" t="t"/>
              <a:pathLst>
                <a:path extrusionOk="0" fill="none" h="4579" w="683">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8"/>
            <p:cNvSpPr/>
            <p:nvPr/>
          </p:nvSpPr>
          <p:spPr>
            <a:xfrm>
              <a:off x="1498700" y="5001950"/>
              <a:ext cx="16450" cy="114475"/>
            </a:xfrm>
            <a:custGeom>
              <a:rect b="b" l="l" r="r" t="t"/>
              <a:pathLst>
                <a:path extrusionOk="0" fill="none" h="4579" w="658">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19"/>
          <p:cNvSpPr txBox="1"/>
          <p:nvPr>
            <p:ph type="title"/>
          </p:nvPr>
        </p:nvSpPr>
        <p:spPr>
          <a:xfrm>
            <a:off x="457200" y="1146025"/>
            <a:ext cx="2154600" cy="215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you see any similarities between the world presented in this video and the world you live in?</a:t>
            </a:r>
            <a:endParaRPr/>
          </a:p>
        </p:txBody>
      </p:sp>
      <p:sp>
        <p:nvSpPr>
          <p:cNvPr id="169" name="Google Shape;169;p19"/>
          <p:cNvSpPr txBox="1"/>
          <p:nvPr>
            <p:ph idx="1" type="body"/>
          </p:nvPr>
        </p:nvSpPr>
        <p:spPr>
          <a:xfrm>
            <a:off x="2961550" y="1069825"/>
            <a:ext cx="5502900" cy="3547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500">
                <a:solidFill>
                  <a:srgbClr val="FFFFFF"/>
                </a:solidFill>
              </a:rPr>
              <a:t>Yes, I do. Both clips are exaggerated versions of the reality we see today. In the first video, Lacie takes a picture of her food, comments on how amazing it is, but doesn’t enjoy it. She only buys the cafe’s food for the ratings, as she doesn’t even enjoy it. Today, some people will do things just for social media or popularity, even if they aren’t really happy with what they’re doing. In the second one, she accepts a smoothie from Chester and gives him five stars, only to find out all her co-workers are not talking to him. She sides with the majority because that is where she will find higher ratings. This problem exists right now, as people care more and more about popularity. Even if they don’t necessarily agree, they will take the side that will gain them more friends and acceptance.</a:t>
            </a:r>
            <a:endParaRPr sz="1500">
              <a:solidFill>
                <a:srgbClr val="FFFFFF"/>
              </a:solidFill>
            </a:endParaRPr>
          </a:p>
        </p:txBody>
      </p:sp>
      <p:grpSp>
        <p:nvGrpSpPr>
          <p:cNvPr id="170" name="Google Shape;170;p19"/>
          <p:cNvGrpSpPr/>
          <p:nvPr/>
        </p:nvGrpSpPr>
        <p:grpSpPr>
          <a:xfrm>
            <a:off x="568954" y="551499"/>
            <a:ext cx="215966" cy="342399"/>
            <a:chOff x="6718575" y="2318625"/>
            <a:chExt cx="256950" cy="407375"/>
          </a:xfrm>
        </p:grpSpPr>
        <p:sp>
          <p:nvSpPr>
            <p:cNvPr id="171" name="Google Shape;171;p19"/>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9"/>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9"/>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9"/>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9"/>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9"/>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9"/>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9"/>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 name="Google Shape;179;p19"/>
          <p:cNvSpPr txBox="1"/>
          <p:nvPr>
            <p:ph idx="12" type="sldNum"/>
          </p:nvPr>
        </p:nvSpPr>
        <p:spPr>
          <a:xfrm>
            <a:off x="457200" y="4189182"/>
            <a:ext cx="548700" cy="544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0"/>
          <p:cNvSpPr txBox="1"/>
          <p:nvPr>
            <p:ph type="title"/>
          </p:nvPr>
        </p:nvSpPr>
        <p:spPr>
          <a:xfrm>
            <a:off x="457200" y="1146025"/>
            <a:ext cx="2154600" cy="347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How does the main character gain and lose points? Why are these points important to her? What value might be derived from this type of social interaction?</a:t>
            </a:r>
            <a:endParaRPr sz="1700"/>
          </a:p>
        </p:txBody>
      </p:sp>
      <p:sp>
        <p:nvSpPr>
          <p:cNvPr id="185" name="Google Shape;185;p20"/>
          <p:cNvSpPr txBox="1"/>
          <p:nvPr>
            <p:ph idx="1" type="body"/>
          </p:nvPr>
        </p:nvSpPr>
        <p:spPr>
          <a:xfrm>
            <a:off x="2961550" y="1069825"/>
            <a:ext cx="5502900" cy="3547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500">
                <a:solidFill>
                  <a:srgbClr val="FFFFFF"/>
                </a:solidFill>
              </a:rPr>
              <a:t>She gains points by pleasing others and loses them by doing the opposite. They are important to her because ratings are figurative and literal currency in her world. They may boost her ego and make her feel well-liked, but they also allow her to buy nice houses and go on vacation. Everything that she wants to buy is also to increase her rating, so she can post nicer pictures and get more likes. The value taken from this kind of social interaction is just pride and popularity. There is nothing beneath the surface in the future they live in.</a:t>
            </a:r>
            <a:endParaRPr sz="1500">
              <a:solidFill>
                <a:srgbClr val="FFFFFF"/>
              </a:solidFill>
            </a:endParaRPr>
          </a:p>
        </p:txBody>
      </p:sp>
      <p:grpSp>
        <p:nvGrpSpPr>
          <p:cNvPr id="186" name="Google Shape;186;p20"/>
          <p:cNvGrpSpPr/>
          <p:nvPr/>
        </p:nvGrpSpPr>
        <p:grpSpPr>
          <a:xfrm>
            <a:off x="568954" y="551499"/>
            <a:ext cx="215966" cy="342399"/>
            <a:chOff x="6718575" y="2318625"/>
            <a:chExt cx="256950" cy="407375"/>
          </a:xfrm>
        </p:grpSpPr>
        <p:sp>
          <p:nvSpPr>
            <p:cNvPr id="187" name="Google Shape;187;p20"/>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0"/>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0"/>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0"/>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0"/>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0"/>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0"/>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0"/>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5" name="Google Shape;195;p20"/>
          <p:cNvSpPr txBox="1"/>
          <p:nvPr>
            <p:ph idx="12" type="sldNum"/>
          </p:nvPr>
        </p:nvSpPr>
        <p:spPr>
          <a:xfrm>
            <a:off x="457200" y="4189182"/>
            <a:ext cx="548700" cy="544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Marin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