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0452-60C7-1249-B880-DE045F59E8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9944F2-B053-7742-8BEF-4DC0E98065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BC265D-B691-5241-9EA5-1CAD1307A043}"/>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5" name="Footer Placeholder 4">
            <a:extLst>
              <a:ext uri="{FF2B5EF4-FFF2-40B4-BE49-F238E27FC236}">
                <a16:creationId xmlns:a16="http://schemas.microsoft.com/office/drawing/2014/main" id="{C145189D-E743-F24A-9238-CD9F967F8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A25463-B66D-AB43-962C-2F5ABBD59A41}"/>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1750529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719A2-7356-4548-B3FE-C904077446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EE7E40-A85A-7A4B-8973-E545CBCDDE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CC0600-8022-7F4F-A575-59AA8E8DBB55}"/>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5" name="Footer Placeholder 4">
            <a:extLst>
              <a:ext uri="{FF2B5EF4-FFF2-40B4-BE49-F238E27FC236}">
                <a16:creationId xmlns:a16="http://schemas.microsoft.com/office/drawing/2014/main" id="{3955F235-28A3-5147-99BB-3966A880E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F1E27-98CB-9B49-BDD0-BECF6F6B69A3}"/>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97597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CC9CB1-2763-8F4C-B49E-3B2196691E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3C7F39-1B76-7140-8F7D-B1E5F755F7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7921D6-9AA2-A34E-87F1-B956D87A1654}"/>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5" name="Footer Placeholder 4">
            <a:extLst>
              <a:ext uri="{FF2B5EF4-FFF2-40B4-BE49-F238E27FC236}">
                <a16:creationId xmlns:a16="http://schemas.microsoft.com/office/drawing/2014/main" id="{09D4E684-4F2A-E345-A03B-04F034DCD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AEF51-4E74-F249-B7BC-E0A867DD384A}"/>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68860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3486-795A-B846-A501-2BC88AE46E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F64132-E793-6D4F-AFB5-5A71A47F8D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1E5FA-4117-1343-A5E9-FD1484EFCA63}"/>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5" name="Footer Placeholder 4">
            <a:extLst>
              <a:ext uri="{FF2B5EF4-FFF2-40B4-BE49-F238E27FC236}">
                <a16:creationId xmlns:a16="http://schemas.microsoft.com/office/drawing/2014/main" id="{02D8F7C8-6A11-DD44-9F10-8507B5916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DA455B-EE2F-0246-B73D-C2B6A92F2620}"/>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198589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B3B56-5755-B74F-9AFD-C00AD8B37B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DBFFD4-DE9F-8146-93E7-C336213C5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264618-E280-4A48-88B7-0621557D8768}"/>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5" name="Footer Placeholder 4">
            <a:extLst>
              <a:ext uri="{FF2B5EF4-FFF2-40B4-BE49-F238E27FC236}">
                <a16:creationId xmlns:a16="http://schemas.microsoft.com/office/drawing/2014/main" id="{F5B231A4-53C2-8A47-A2B8-0963DBCF11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0FB2E-512D-1645-8F6F-4F70786FD0FD}"/>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162239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98A39-FA10-2642-9DA9-E25FA8192A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13A6F-8E49-3543-99EF-8B20421D5C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E1B12-9C42-D84B-85EA-6EDB6EAEF2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7F7FDF-9D7B-784C-B00E-648F978D584E}"/>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6" name="Footer Placeholder 5">
            <a:extLst>
              <a:ext uri="{FF2B5EF4-FFF2-40B4-BE49-F238E27FC236}">
                <a16:creationId xmlns:a16="http://schemas.microsoft.com/office/drawing/2014/main" id="{3DE4F2B0-CAEF-524B-B3C3-E90996CE41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110E84-26DB-AB4A-A092-CC257BF3164B}"/>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161431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1D60-ABBE-544C-A208-E61AF893FD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A0DB61-1C63-C94F-B0DF-84E2CBBAB6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50114E-3E1E-674D-8686-624AC9A99B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C48D6B-6D5D-9C4C-ADBF-55366E0645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06E5DD-D621-E84E-8002-F912485ECC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28CC57-BCBA-DE4E-BB57-10A04AEABB53}"/>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8" name="Footer Placeholder 7">
            <a:extLst>
              <a:ext uri="{FF2B5EF4-FFF2-40B4-BE49-F238E27FC236}">
                <a16:creationId xmlns:a16="http://schemas.microsoft.com/office/drawing/2014/main" id="{3516ABD1-82FA-7942-A780-5C4BC46C7A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8514E0-0F6C-9C4A-8DAE-6350CBDE973C}"/>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182075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1FBF-C71D-9D46-8C4D-5B7A079928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7A3BDB-2E88-004C-BF36-1526A8873121}"/>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4" name="Footer Placeholder 3">
            <a:extLst>
              <a:ext uri="{FF2B5EF4-FFF2-40B4-BE49-F238E27FC236}">
                <a16:creationId xmlns:a16="http://schemas.microsoft.com/office/drawing/2014/main" id="{5716B53A-2A17-914A-A4E1-7A30CEE69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A8B20B-1B26-7B4E-83E9-BBF35ECED863}"/>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171173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ECCEDB-01D8-A540-8105-AB657A3DBC53}"/>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3" name="Footer Placeholder 2">
            <a:extLst>
              <a:ext uri="{FF2B5EF4-FFF2-40B4-BE49-F238E27FC236}">
                <a16:creationId xmlns:a16="http://schemas.microsoft.com/office/drawing/2014/main" id="{242D7B28-111F-8C4D-BD67-B01460F021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1D54E-1EB9-D644-BD52-D60912C69495}"/>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270939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1DBF5-63BD-9A48-8966-F40B0FD4E6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8D5292-26E6-DD46-8AE5-77FB63B499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1F7579-7A3F-FA49-BAA2-15E057A10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801F63-B631-9045-A033-8AF6D0440107}"/>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6" name="Footer Placeholder 5">
            <a:extLst>
              <a:ext uri="{FF2B5EF4-FFF2-40B4-BE49-F238E27FC236}">
                <a16:creationId xmlns:a16="http://schemas.microsoft.com/office/drawing/2014/main" id="{36CE29F3-2FC0-3F45-AA74-AC2112B57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AFEE25-C490-ED44-8736-5D94AA3B9486}"/>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90531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384DE-8EC6-9D4B-9FB9-DEF672F9BF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1F82D4-AA91-6C4D-8877-9997C0E409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747D3E-5532-1440-82DA-154B057691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A3A2D-F8D3-AF47-9DB7-1D405E8A9EE2}"/>
              </a:ext>
            </a:extLst>
          </p:cNvPr>
          <p:cNvSpPr>
            <a:spLocks noGrp="1"/>
          </p:cNvSpPr>
          <p:nvPr>
            <p:ph type="dt" sz="half" idx="10"/>
          </p:nvPr>
        </p:nvSpPr>
        <p:spPr/>
        <p:txBody>
          <a:bodyPr/>
          <a:lstStyle/>
          <a:p>
            <a:fld id="{27D69A9F-91B0-2943-A9CF-3E56AA52F422}" type="datetimeFigureOut">
              <a:rPr lang="en-US" smtClean="0"/>
              <a:t>5/23/20</a:t>
            </a:fld>
            <a:endParaRPr lang="en-US"/>
          </a:p>
        </p:txBody>
      </p:sp>
      <p:sp>
        <p:nvSpPr>
          <p:cNvPr id="6" name="Footer Placeholder 5">
            <a:extLst>
              <a:ext uri="{FF2B5EF4-FFF2-40B4-BE49-F238E27FC236}">
                <a16:creationId xmlns:a16="http://schemas.microsoft.com/office/drawing/2014/main" id="{6F41CE79-90E4-3F48-B4D5-49FF9001D2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998C0C-34A6-A047-B140-0EECF4F73E31}"/>
              </a:ext>
            </a:extLst>
          </p:cNvPr>
          <p:cNvSpPr>
            <a:spLocks noGrp="1"/>
          </p:cNvSpPr>
          <p:nvPr>
            <p:ph type="sldNum" sz="quarter" idx="12"/>
          </p:nvPr>
        </p:nvSpPr>
        <p:spPr/>
        <p:txBody>
          <a:bodyPr/>
          <a:lstStyle/>
          <a:p>
            <a:fld id="{BD5DDE44-98E1-5E4D-B327-F74E078513B1}" type="slidenum">
              <a:rPr lang="en-US" smtClean="0"/>
              <a:t>‹#›</a:t>
            </a:fld>
            <a:endParaRPr lang="en-US"/>
          </a:p>
        </p:txBody>
      </p:sp>
    </p:spTree>
    <p:extLst>
      <p:ext uri="{BB962C8B-B14F-4D97-AF65-F5344CB8AC3E}">
        <p14:creationId xmlns:p14="http://schemas.microsoft.com/office/powerpoint/2010/main" val="194730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568532-2FF2-0743-9818-BEB8487BD3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451562-996B-EC47-AB4E-5B86DDF3AB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531983-39A1-9545-9E65-E5AA19F64B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69A9F-91B0-2943-A9CF-3E56AA52F422}" type="datetimeFigureOut">
              <a:rPr lang="en-US" smtClean="0"/>
              <a:t>5/23/20</a:t>
            </a:fld>
            <a:endParaRPr lang="en-US"/>
          </a:p>
        </p:txBody>
      </p:sp>
      <p:sp>
        <p:nvSpPr>
          <p:cNvPr id="5" name="Footer Placeholder 4">
            <a:extLst>
              <a:ext uri="{FF2B5EF4-FFF2-40B4-BE49-F238E27FC236}">
                <a16:creationId xmlns:a16="http://schemas.microsoft.com/office/drawing/2014/main" id="{DD1ACD25-315A-4544-BF25-2955CDF8BA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24B247-5F38-7B4C-A52B-4B20781F45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DDE44-98E1-5E4D-B327-F74E078513B1}" type="slidenum">
              <a:rPr lang="en-US" smtClean="0"/>
              <a:t>‹#›</a:t>
            </a:fld>
            <a:endParaRPr lang="en-US"/>
          </a:p>
        </p:txBody>
      </p:sp>
    </p:spTree>
    <p:extLst>
      <p:ext uri="{BB962C8B-B14F-4D97-AF65-F5344CB8AC3E}">
        <p14:creationId xmlns:p14="http://schemas.microsoft.com/office/powerpoint/2010/main" val="4168177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E72C2-B597-6441-8B3C-F35FF2620A2F}"/>
              </a:ext>
            </a:extLst>
          </p:cNvPr>
          <p:cNvSpPr>
            <a:spLocks noGrp="1"/>
          </p:cNvSpPr>
          <p:nvPr>
            <p:ph type="ctrTitle"/>
          </p:nvPr>
        </p:nvSpPr>
        <p:spPr/>
        <p:txBody>
          <a:bodyPr/>
          <a:lstStyle/>
          <a:p>
            <a:r>
              <a:rPr lang="en-CA" dirty="0"/>
              <a:t>Social Media and Me</a:t>
            </a:r>
            <a:endParaRPr lang="en-US" dirty="0"/>
          </a:p>
        </p:txBody>
      </p:sp>
      <p:sp>
        <p:nvSpPr>
          <p:cNvPr id="3" name="Subtitle 2">
            <a:extLst>
              <a:ext uri="{FF2B5EF4-FFF2-40B4-BE49-F238E27FC236}">
                <a16:creationId xmlns:a16="http://schemas.microsoft.com/office/drawing/2014/main" id="{C239701F-7BB5-1E42-B7DD-7EBB718BA713}"/>
              </a:ext>
            </a:extLst>
          </p:cNvPr>
          <p:cNvSpPr>
            <a:spLocks noGrp="1"/>
          </p:cNvSpPr>
          <p:nvPr>
            <p:ph type="subTitle" idx="1"/>
          </p:nvPr>
        </p:nvSpPr>
        <p:spPr>
          <a:xfrm>
            <a:off x="0" y="1122363"/>
            <a:ext cx="9144000" cy="1655762"/>
          </a:xfrm>
        </p:spPr>
        <p:txBody>
          <a:bodyPr/>
          <a:lstStyle/>
          <a:p>
            <a:r>
              <a:rPr lang="en-CA" dirty="0"/>
              <a:t>By Luka</a:t>
            </a:r>
            <a:endParaRPr lang="en-US" dirty="0"/>
          </a:p>
        </p:txBody>
      </p:sp>
    </p:spTree>
    <p:extLst>
      <p:ext uri="{BB962C8B-B14F-4D97-AF65-F5344CB8AC3E}">
        <p14:creationId xmlns:p14="http://schemas.microsoft.com/office/powerpoint/2010/main" val="144802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7A86-0DBB-E740-8915-DE8F3CD5FBF4}"/>
              </a:ext>
            </a:extLst>
          </p:cNvPr>
          <p:cNvSpPr>
            <a:spLocks noGrp="1"/>
          </p:cNvSpPr>
          <p:nvPr>
            <p:ph type="title"/>
          </p:nvPr>
        </p:nvSpPr>
        <p:spPr/>
        <p:txBody>
          <a:bodyPr/>
          <a:lstStyle/>
          <a:p>
            <a:r>
              <a:rPr lang="en-CA" dirty="0"/>
              <a:t>How have social media platforms changed the way we consume information?</a:t>
            </a:r>
            <a:endParaRPr lang="en-US" dirty="0"/>
          </a:p>
        </p:txBody>
      </p:sp>
      <p:sp>
        <p:nvSpPr>
          <p:cNvPr id="3" name="Content Placeholder 2">
            <a:extLst>
              <a:ext uri="{FF2B5EF4-FFF2-40B4-BE49-F238E27FC236}">
                <a16:creationId xmlns:a16="http://schemas.microsoft.com/office/drawing/2014/main" id="{803BA037-0D95-B64E-B169-AA1F0C4B7CFA}"/>
              </a:ext>
            </a:extLst>
          </p:cNvPr>
          <p:cNvSpPr>
            <a:spLocks noGrp="1"/>
          </p:cNvSpPr>
          <p:nvPr>
            <p:ph idx="1"/>
          </p:nvPr>
        </p:nvSpPr>
        <p:spPr>
          <a:xfrm>
            <a:off x="838200" y="2005122"/>
            <a:ext cx="9870989" cy="4814951"/>
          </a:xfrm>
        </p:spPr>
        <p:txBody>
          <a:bodyPr/>
          <a:lstStyle/>
          <a:p>
            <a:r>
              <a:rPr lang="en-CA" dirty="0"/>
              <a:t>The change here is that everything is instant, no more having to read newspapers to get your information, so everything more instantaneous, it’s never been easier to find the exact information you need, which is a good and bad thing, it’s so easy to either find answers for your assignment, or the schematics for a bomb, which is obviously monitored by your service provider and the authorities. </a:t>
            </a:r>
          </a:p>
        </p:txBody>
      </p:sp>
    </p:spTree>
    <p:extLst>
      <p:ext uri="{BB962C8B-B14F-4D97-AF65-F5344CB8AC3E}">
        <p14:creationId xmlns:p14="http://schemas.microsoft.com/office/powerpoint/2010/main" val="83335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CA36-3BD8-CB43-8CB1-806187E062B1}"/>
              </a:ext>
            </a:extLst>
          </p:cNvPr>
          <p:cNvSpPr>
            <a:spLocks noGrp="1"/>
          </p:cNvSpPr>
          <p:nvPr>
            <p:ph type="title"/>
          </p:nvPr>
        </p:nvSpPr>
        <p:spPr/>
        <p:txBody>
          <a:bodyPr/>
          <a:lstStyle/>
          <a:p>
            <a:r>
              <a:rPr lang="en-CA" dirty="0"/>
              <a:t>Is Social Media Harming Your Mental Health? </a:t>
            </a:r>
            <a:endParaRPr lang="en-US" dirty="0"/>
          </a:p>
        </p:txBody>
      </p:sp>
      <p:sp>
        <p:nvSpPr>
          <p:cNvPr id="3" name="Content Placeholder 2">
            <a:extLst>
              <a:ext uri="{FF2B5EF4-FFF2-40B4-BE49-F238E27FC236}">
                <a16:creationId xmlns:a16="http://schemas.microsoft.com/office/drawing/2014/main" id="{05D82842-6776-E441-A9F8-E9C8E2627E00}"/>
              </a:ext>
            </a:extLst>
          </p:cNvPr>
          <p:cNvSpPr>
            <a:spLocks noGrp="1"/>
          </p:cNvSpPr>
          <p:nvPr>
            <p:ph idx="1"/>
          </p:nvPr>
        </p:nvSpPr>
        <p:spPr>
          <a:xfrm>
            <a:off x="838200" y="1690688"/>
            <a:ext cx="10515600" cy="4351338"/>
          </a:xfrm>
        </p:spPr>
        <p:txBody>
          <a:bodyPr/>
          <a:lstStyle/>
          <a:p>
            <a:r>
              <a:rPr lang="en-CA" dirty="0"/>
              <a:t>It sort of diminishes your self worth, because it’s defined by the amount of likes and followers, so if for example usually get 500 likes on your new post, if you get 100 on this one, it can make you feel as if you did something wrong or that people like you less for whatever reason, but high amounts of likes/followers makes you feel wanted, liked and adored.</a:t>
            </a:r>
          </a:p>
        </p:txBody>
      </p:sp>
    </p:spTree>
    <p:extLst>
      <p:ext uri="{BB962C8B-B14F-4D97-AF65-F5344CB8AC3E}">
        <p14:creationId xmlns:p14="http://schemas.microsoft.com/office/powerpoint/2010/main" val="268286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2BA1-7A58-884D-9A18-666E6EE6C2FB}"/>
              </a:ext>
            </a:extLst>
          </p:cNvPr>
          <p:cNvSpPr>
            <a:spLocks noGrp="1"/>
          </p:cNvSpPr>
          <p:nvPr>
            <p:ph type="title"/>
          </p:nvPr>
        </p:nvSpPr>
        <p:spPr/>
        <p:txBody>
          <a:bodyPr/>
          <a:lstStyle/>
          <a:p>
            <a:r>
              <a:rPr lang="en-CA" dirty="0"/>
              <a:t>Black Mirror Nosedive</a:t>
            </a:r>
            <a:endParaRPr lang="en-US" dirty="0"/>
          </a:p>
        </p:txBody>
      </p:sp>
      <p:sp>
        <p:nvSpPr>
          <p:cNvPr id="3" name="Content Placeholder 2">
            <a:extLst>
              <a:ext uri="{FF2B5EF4-FFF2-40B4-BE49-F238E27FC236}">
                <a16:creationId xmlns:a16="http://schemas.microsoft.com/office/drawing/2014/main" id="{0C1D4D98-E8AD-8641-BDED-264D2BB4C08F}"/>
              </a:ext>
            </a:extLst>
          </p:cNvPr>
          <p:cNvSpPr>
            <a:spLocks noGrp="1"/>
          </p:cNvSpPr>
          <p:nvPr>
            <p:ph idx="1"/>
          </p:nvPr>
        </p:nvSpPr>
        <p:spPr/>
        <p:txBody>
          <a:bodyPr/>
          <a:lstStyle/>
          <a:p>
            <a:r>
              <a:rPr lang="en-CA" dirty="0"/>
              <a:t>Everything in that world is based off of ratings, like when her rating drops and now she can’t get on a flight to a wedding. She is constantly practicing smiley faces in the mirror and trying to better herself for others just so they rate her better, they are important to her so that she can get 20% off rent off of her dream house if she can get her rating to a 4.5 or higher. The value stems from the points, so the higher your points, the more “valuable you are as a person”, and social interactions are fully fake, just so you can get the other person to rate you higher so your </a:t>
            </a:r>
            <a:r>
              <a:rPr lang="en-CA"/>
              <a:t>score goes up. </a:t>
            </a:r>
            <a:endParaRPr lang="en-US" dirty="0"/>
          </a:p>
        </p:txBody>
      </p:sp>
    </p:spTree>
    <p:extLst>
      <p:ext uri="{BB962C8B-B14F-4D97-AF65-F5344CB8AC3E}">
        <p14:creationId xmlns:p14="http://schemas.microsoft.com/office/powerpoint/2010/main" val="157009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Social Media and Me</vt:lpstr>
      <vt:lpstr>How have social media platforms changed the way we consume information?</vt:lpstr>
      <vt:lpstr>Is Social Media Harming Your Mental Health? </vt:lpstr>
      <vt:lpstr>Black Mirror Nosedive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Me</dc:title>
  <dc:creator>088S-Akrapovic, Luka</dc:creator>
  <cp:lastModifiedBy>088S-Akrapovic, Luka</cp:lastModifiedBy>
  <cp:revision>2</cp:revision>
  <dcterms:created xsi:type="dcterms:W3CDTF">2020-05-23T20:36:32Z</dcterms:created>
  <dcterms:modified xsi:type="dcterms:W3CDTF">2020-05-23T21:30:48Z</dcterms:modified>
</cp:coreProperties>
</file>