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A47872-BD33-D1B5-C744-61811F9EFEF8}" v="2676" dt="2021-03-02T21:16:14.016"/>
    <p1510:client id="{A0939F06-BCBD-4CCF-8F72-8DFA85EAEE8F}" v="715" dt="2021-03-01T22:35:51.0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088S-Bajarunas, Marty" userId="S::088-mbajarunas@sd43.bc.ca::dfcd9de2-e857-4f0f-8634-4cca2ef27c2f" providerId="AD" clId="Web-{2BA47872-BD33-D1B5-C744-61811F9EFEF8}"/>
    <pc:docChg chg="delSld modSld">
      <pc:chgData name="088S-Bajarunas, Marty" userId="S::088-mbajarunas@sd43.bc.ca::dfcd9de2-e857-4f0f-8634-4cca2ef27c2f" providerId="AD" clId="Web-{2BA47872-BD33-D1B5-C744-61811F9EFEF8}" dt="2021-03-02T21:16:13.048" v="1223" actId="20577"/>
      <pc:docMkLst>
        <pc:docMk/>
      </pc:docMkLst>
      <pc:sldChg chg="modSp">
        <pc:chgData name="088S-Bajarunas, Marty" userId="S::088-mbajarunas@sd43.bc.ca::dfcd9de2-e857-4f0f-8634-4cca2ef27c2f" providerId="AD" clId="Web-{2BA47872-BD33-D1B5-C744-61811F9EFEF8}" dt="2021-03-02T21:16:13.048" v="1223" actId="20577"/>
        <pc:sldMkLst>
          <pc:docMk/>
          <pc:sldMk cId="109857222" sldId="256"/>
        </pc:sldMkLst>
        <pc:spChg chg="mod">
          <ac:chgData name="088S-Bajarunas, Marty" userId="S::088-mbajarunas@sd43.bc.ca::dfcd9de2-e857-4f0f-8634-4cca2ef27c2f" providerId="AD" clId="Web-{2BA47872-BD33-D1B5-C744-61811F9EFEF8}" dt="2021-03-02T21:16:13.048" v="1223" actId="20577"/>
          <ac:spMkLst>
            <pc:docMk/>
            <pc:sldMk cId="109857222" sldId="256"/>
            <ac:spMk id="3" creationId="{00000000-0000-0000-0000-000000000000}"/>
          </ac:spMkLst>
        </pc:spChg>
      </pc:sldChg>
      <pc:sldChg chg="del">
        <pc:chgData name="088S-Bajarunas, Marty" userId="S::088-mbajarunas@sd43.bc.ca::dfcd9de2-e857-4f0f-8634-4cca2ef27c2f" providerId="AD" clId="Web-{2BA47872-BD33-D1B5-C744-61811F9EFEF8}" dt="2021-03-02T21:16:07.204" v="1217"/>
        <pc:sldMkLst>
          <pc:docMk/>
          <pc:sldMk cId="3195169492" sldId="258"/>
        </pc:sldMkLst>
      </pc:sldChg>
      <pc:sldChg chg="modSp">
        <pc:chgData name="088S-Bajarunas, Marty" userId="S::088-mbajarunas@sd43.bc.ca::dfcd9de2-e857-4f0f-8634-4cca2ef27c2f" providerId="AD" clId="Web-{2BA47872-BD33-D1B5-C744-61811F9EFEF8}" dt="2021-03-02T20:15:37.467" v="492" actId="20577"/>
        <pc:sldMkLst>
          <pc:docMk/>
          <pc:sldMk cId="2044987521" sldId="259"/>
        </pc:sldMkLst>
        <pc:spChg chg="mod">
          <ac:chgData name="088S-Bajarunas, Marty" userId="S::088-mbajarunas@sd43.bc.ca::dfcd9de2-e857-4f0f-8634-4cca2ef27c2f" providerId="AD" clId="Web-{2BA47872-BD33-D1B5-C744-61811F9EFEF8}" dt="2021-03-02T20:15:37.467" v="492" actId="20577"/>
          <ac:spMkLst>
            <pc:docMk/>
            <pc:sldMk cId="2044987521" sldId="259"/>
            <ac:spMk id="3" creationId="{82751269-CA53-4810-B068-12BE44AA7488}"/>
          </ac:spMkLst>
        </pc:spChg>
      </pc:sldChg>
      <pc:sldChg chg="modSp">
        <pc:chgData name="088S-Bajarunas, Marty" userId="S::088-mbajarunas@sd43.bc.ca::dfcd9de2-e857-4f0f-8634-4cca2ef27c2f" providerId="AD" clId="Web-{2BA47872-BD33-D1B5-C744-61811F9EFEF8}" dt="2021-03-02T21:16:00.266" v="1212" actId="20577"/>
        <pc:sldMkLst>
          <pc:docMk/>
          <pc:sldMk cId="2382093437" sldId="260"/>
        </pc:sldMkLst>
        <pc:spChg chg="mod">
          <ac:chgData name="088S-Bajarunas, Marty" userId="S::088-mbajarunas@sd43.bc.ca::dfcd9de2-e857-4f0f-8634-4cca2ef27c2f" providerId="AD" clId="Web-{2BA47872-BD33-D1B5-C744-61811F9EFEF8}" dt="2021-03-02T21:16:00.266" v="1212" actId="20577"/>
          <ac:spMkLst>
            <pc:docMk/>
            <pc:sldMk cId="2382093437" sldId="260"/>
            <ac:spMk id="3" creationId="{82751269-CA53-4810-B068-12BE44AA7488}"/>
          </ac:spMkLst>
        </pc:spChg>
      </pc:sldChg>
      <pc:sldChg chg="del">
        <pc:chgData name="088S-Bajarunas, Marty" userId="S::088-mbajarunas@sd43.bc.ca::dfcd9de2-e857-4f0f-8634-4cca2ef27c2f" providerId="AD" clId="Web-{2BA47872-BD33-D1B5-C744-61811F9EFEF8}" dt="2021-03-02T21:16:02.470" v="1213"/>
        <pc:sldMkLst>
          <pc:docMk/>
          <pc:sldMk cId="1727260973" sldId="261"/>
        </pc:sldMkLst>
      </pc:sldChg>
      <pc:sldChg chg="del">
        <pc:chgData name="088S-Bajarunas, Marty" userId="S::088-mbajarunas@sd43.bc.ca::dfcd9de2-e857-4f0f-8634-4cca2ef27c2f" providerId="AD" clId="Web-{2BA47872-BD33-D1B5-C744-61811F9EFEF8}" dt="2021-03-02T21:16:03.829" v="1214"/>
        <pc:sldMkLst>
          <pc:docMk/>
          <pc:sldMk cId="2031379016" sldId="262"/>
        </pc:sldMkLst>
      </pc:sldChg>
      <pc:sldChg chg="del">
        <pc:chgData name="088S-Bajarunas, Marty" userId="S::088-mbajarunas@sd43.bc.ca::dfcd9de2-e857-4f0f-8634-4cca2ef27c2f" providerId="AD" clId="Web-{2BA47872-BD33-D1B5-C744-61811F9EFEF8}" dt="2021-03-02T21:16:05.204" v="1215"/>
        <pc:sldMkLst>
          <pc:docMk/>
          <pc:sldMk cId="3338993670" sldId="263"/>
        </pc:sldMkLst>
      </pc:sldChg>
      <pc:sldChg chg="del">
        <pc:chgData name="088S-Bajarunas, Marty" userId="S::088-mbajarunas@sd43.bc.ca::dfcd9de2-e857-4f0f-8634-4cca2ef27c2f" providerId="AD" clId="Web-{2BA47872-BD33-D1B5-C744-61811F9EFEF8}" dt="2021-03-02T21:16:06.110" v="1216"/>
        <pc:sldMkLst>
          <pc:docMk/>
          <pc:sldMk cId="2368568764" sldId="264"/>
        </pc:sldMkLst>
      </pc:sldChg>
    </pc:docChg>
  </pc:docChgLst>
  <pc:docChgLst>
    <pc:chgData name="088S-Bajarunas, Marty" userId="S::088-mbajarunas@sd43.bc.ca::dfcd9de2-e857-4f0f-8634-4cca2ef27c2f" providerId="AD" clId="Web-{A0939F06-BCBD-4CCF-8F72-8DFA85EAEE8F}"/>
    <pc:docChg chg="addSld modSld addMainMaster delMainMaster">
      <pc:chgData name="088S-Bajarunas, Marty" userId="S::088-mbajarunas@sd43.bc.ca::dfcd9de2-e857-4f0f-8634-4cca2ef27c2f" providerId="AD" clId="Web-{A0939F06-BCBD-4CCF-8F72-8DFA85EAEE8F}" dt="2021-03-01T22:35:51.008" v="356" actId="20577"/>
      <pc:docMkLst>
        <pc:docMk/>
      </pc:docMkLst>
      <pc:sldChg chg="addSp modSp mod setBg modClrScheme chgLayout">
        <pc:chgData name="088S-Bajarunas, Marty" userId="S::088-mbajarunas@sd43.bc.ca::dfcd9de2-e857-4f0f-8634-4cca2ef27c2f" providerId="AD" clId="Web-{A0939F06-BCBD-4CCF-8F72-8DFA85EAEE8F}" dt="2021-03-01T22:14:37.515" v="15" actId="20577"/>
        <pc:sldMkLst>
          <pc:docMk/>
          <pc:sldMk cId="109857222" sldId="256"/>
        </pc:sldMkLst>
        <pc:spChg chg="mod">
          <ac:chgData name="088S-Bajarunas, Marty" userId="S::088-mbajarunas@sd43.bc.ca::dfcd9de2-e857-4f0f-8634-4cca2ef27c2f" providerId="AD" clId="Web-{A0939F06-BCBD-4CCF-8F72-8DFA85EAEE8F}" dt="2021-03-01T22:14:37.515" v="15" actId="20577"/>
          <ac:spMkLst>
            <pc:docMk/>
            <pc:sldMk cId="109857222" sldId="256"/>
            <ac:spMk id="2" creationId="{00000000-0000-0000-0000-000000000000}"/>
          </ac:spMkLst>
        </pc:spChg>
        <pc:spChg chg="mod">
          <ac:chgData name="088S-Bajarunas, Marty" userId="S::088-mbajarunas@sd43.bc.ca::dfcd9de2-e857-4f0f-8634-4cca2ef27c2f" providerId="AD" clId="Web-{A0939F06-BCBD-4CCF-8F72-8DFA85EAEE8F}" dt="2021-03-01T22:14:10.607" v="0"/>
          <ac:spMkLst>
            <pc:docMk/>
            <pc:sldMk cId="109857222" sldId="256"/>
            <ac:spMk id="3" creationId="{00000000-0000-0000-0000-000000000000}"/>
          </ac:spMkLst>
        </pc:spChg>
        <pc:spChg chg="add">
          <ac:chgData name="088S-Bajarunas, Marty" userId="S::088-mbajarunas@sd43.bc.ca::dfcd9de2-e857-4f0f-8634-4cca2ef27c2f" providerId="AD" clId="Web-{A0939F06-BCBD-4CCF-8F72-8DFA85EAEE8F}" dt="2021-03-01T22:14:10.607" v="0"/>
          <ac:spMkLst>
            <pc:docMk/>
            <pc:sldMk cId="109857222" sldId="256"/>
            <ac:spMk id="9" creationId="{26B4480E-B7FF-4481-890E-043A69AE6FE2}"/>
          </ac:spMkLst>
        </pc:spChg>
        <pc:spChg chg="add">
          <ac:chgData name="088S-Bajarunas, Marty" userId="S::088-mbajarunas@sd43.bc.ca::dfcd9de2-e857-4f0f-8634-4cca2ef27c2f" providerId="AD" clId="Web-{A0939F06-BCBD-4CCF-8F72-8DFA85EAEE8F}" dt="2021-03-01T22:14:10.607" v="0"/>
          <ac:spMkLst>
            <pc:docMk/>
            <pc:sldMk cId="109857222" sldId="256"/>
            <ac:spMk id="11" creationId="{64C13BAB-7C00-4D21-A857-E3D41C0A2A66}"/>
          </ac:spMkLst>
        </pc:spChg>
        <pc:spChg chg="add">
          <ac:chgData name="088S-Bajarunas, Marty" userId="S::088-mbajarunas@sd43.bc.ca::dfcd9de2-e857-4f0f-8634-4cca2ef27c2f" providerId="AD" clId="Web-{A0939F06-BCBD-4CCF-8F72-8DFA85EAEE8F}" dt="2021-03-01T22:14:10.607" v="0"/>
          <ac:spMkLst>
            <pc:docMk/>
            <pc:sldMk cId="109857222" sldId="256"/>
            <ac:spMk id="13" creationId="{1F1FF39A-AC3C-4066-9D4C-519AA22812EA}"/>
          </ac:spMkLst>
        </pc:spChg>
        <pc:picChg chg="add">
          <ac:chgData name="088S-Bajarunas, Marty" userId="S::088-mbajarunas@sd43.bc.ca::dfcd9de2-e857-4f0f-8634-4cca2ef27c2f" providerId="AD" clId="Web-{A0939F06-BCBD-4CCF-8F72-8DFA85EAEE8F}" dt="2021-03-01T22:14:10.607" v="0"/>
          <ac:picMkLst>
            <pc:docMk/>
            <pc:sldMk cId="109857222" sldId="256"/>
            <ac:picMk id="4" creationId="{AB29008B-A694-47C5-863D-3D11EC3BB58D}"/>
          </ac:picMkLst>
        </pc:picChg>
      </pc:sldChg>
      <pc:sldChg chg="addSp modSp new mod setBg">
        <pc:chgData name="088S-Bajarunas, Marty" userId="S::088-mbajarunas@sd43.bc.ca::dfcd9de2-e857-4f0f-8634-4cca2ef27c2f" providerId="AD" clId="Web-{A0939F06-BCBD-4CCF-8F72-8DFA85EAEE8F}" dt="2021-03-01T22:35:51.008" v="356" actId="20577"/>
        <pc:sldMkLst>
          <pc:docMk/>
          <pc:sldMk cId="3458044960" sldId="257"/>
        </pc:sldMkLst>
        <pc:spChg chg="mod">
          <ac:chgData name="088S-Bajarunas, Marty" userId="S::088-mbajarunas@sd43.bc.ca::dfcd9de2-e857-4f0f-8634-4cca2ef27c2f" providerId="AD" clId="Web-{A0939F06-BCBD-4CCF-8F72-8DFA85EAEE8F}" dt="2021-03-01T22:15:23.392" v="33" actId="20577"/>
          <ac:spMkLst>
            <pc:docMk/>
            <pc:sldMk cId="3458044960" sldId="257"/>
            <ac:spMk id="2" creationId="{F8424571-EBA9-47C6-A188-076F4C396B55}"/>
          </ac:spMkLst>
        </pc:spChg>
        <pc:spChg chg="mod">
          <ac:chgData name="088S-Bajarunas, Marty" userId="S::088-mbajarunas@sd43.bc.ca::dfcd9de2-e857-4f0f-8634-4cca2ef27c2f" providerId="AD" clId="Web-{A0939F06-BCBD-4CCF-8F72-8DFA85EAEE8F}" dt="2021-03-01T22:35:51.008" v="356" actId="20577"/>
          <ac:spMkLst>
            <pc:docMk/>
            <pc:sldMk cId="3458044960" sldId="257"/>
            <ac:spMk id="3" creationId="{82751269-CA53-4810-B068-12BE44AA7488}"/>
          </ac:spMkLst>
        </pc:spChg>
        <pc:spChg chg="add">
          <ac:chgData name="088S-Bajarunas, Marty" userId="S::088-mbajarunas@sd43.bc.ca::dfcd9de2-e857-4f0f-8634-4cca2ef27c2f" providerId="AD" clId="Web-{A0939F06-BCBD-4CCF-8F72-8DFA85EAEE8F}" dt="2021-03-01T22:14:57.456" v="17"/>
          <ac:spMkLst>
            <pc:docMk/>
            <pc:sldMk cId="3458044960" sldId="257"/>
            <ac:spMk id="8" creationId="{8D1F1056-9A78-4FBC-9404-54512B6B5852}"/>
          </ac:spMkLst>
        </pc:spChg>
        <pc:spChg chg="add">
          <ac:chgData name="088S-Bajarunas, Marty" userId="S::088-mbajarunas@sd43.bc.ca::dfcd9de2-e857-4f0f-8634-4cca2ef27c2f" providerId="AD" clId="Web-{A0939F06-BCBD-4CCF-8F72-8DFA85EAEE8F}" dt="2021-03-01T22:14:57.456" v="17"/>
          <ac:spMkLst>
            <pc:docMk/>
            <pc:sldMk cId="3458044960" sldId="257"/>
            <ac:spMk id="10" creationId="{9659E4B7-86DE-4B00-A707-DD85CE5DB356}"/>
          </ac:spMkLst>
        </pc:spChg>
      </pc:sldChg>
      <pc:sldChg chg="add replId">
        <pc:chgData name="088S-Bajarunas, Marty" userId="S::088-mbajarunas@sd43.bc.ca::dfcd9de2-e857-4f0f-8634-4cca2ef27c2f" providerId="AD" clId="Web-{A0939F06-BCBD-4CCF-8F72-8DFA85EAEE8F}" dt="2021-03-01T22:15:01.141" v="18"/>
        <pc:sldMkLst>
          <pc:docMk/>
          <pc:sldMk cId="3195169492" sldId="258"/>
        </pc:sldMkLst>
      </pc:sldChg>
      <pc:sldChg chg="modSp add replId">
        <pc:chgData name="088S-Bajarunas, Marty" userId="S::088-mbajarunas@sd43.bc.ca::dfcd9de2-e857-4f0f-8634-4cca2ef27c2f" providerId="AD" clId="Web-{A0939F06-BCBD-4CCF-8F72-8DFA85EAEE8F}" dt="2021-03-01T22:15:37.345" v="37" actId="20577"/>
        <pc:sldMkLst>
          <pc:docMk/>
          <pc:sldMk cId="2044987521" sldId="259"/>
        </pc:sldMkLst>
        <pc:spChg chg="mod">
          <ac:chgData name="088S-Bajarunas, Marty" userId="S::088-mbajarunas@sd43.bc.ca::dfcd9de2-e857-4f0f-8634-4cca2ef27c2f" providerId="AD" clId="Web-{A0939F06-BCBD-4CCF-8F72-8DFA85EAEE8F}" dt="2021-03-01T22:15:37.345" v="37" actId="20577"/>
          <ac:spMkLst>
            <pc:docMk/>
            <pc:sldMk cId="2044987521" sldId="259"/>
            <ac:spMk id="2" creationId="{F8424571-EBA9-47C6-A188-076F4C396B55}"/>
          </ac:spMkLst>
        </pc:spChg>
      </pc:sldChg>
      <pc:sldChg chg="modSp add replId">
        <pc:chgData name="088S-Bajarunas, Marty" userId="S::088-mbajarunas@sd43.bc.ca::dfcd9de2-e857-4f0f-8634-4cca2ef27c2f" providerId="AD" clId="Web-{A0939F06-BCBD-4CCF-8F72-8DFA85EAEE8F}" dt="2021-03-01T22:29:11.788" v="39" actId="20577"/>
        <pc:sldMkLst>
          <pc:docMk/>
          <pc:sldMk cId="2382093437" sldId="260"/>
        </pc:sldMkLst>
        <pc:spChg chg="mod">
          <ac:chgData name="088S-Bajarunas, Marty" userId="S::088-mbajarunas@sd43.bc.ca::dfcd9de2-e857-4f0f-8634-4cca2ef27c2f" providerId="AD" clId="Web-{A0939F06-BCBD-4CCF-8F72-8DFA85EAEE8F}" dt="2021-03-01T22:29:11.788" v="39" actId="20577"/>
          <ac:spMkLst>
            <pc:docMk/>
            <pc:sldMk cId="2382093437" sldId="260"/>
            <ac:spMk id="2" creationId="{F8424571-EBA9-47C6-A188-076F4C396B55}"/>
          </ac:spMkLst>
        </pc:spChg>
      </pc:sldChg>
      <pc:sldChg chg="add replId">
        <pc:chgData name="088S-Bajarunas, Marty" userId="S::088-mbajarunas@sd43.bc.ca::dfcd9de2-e857-4f0f-8634-4cca2ef27c2f" providerId="AD" clId="Web-{A0939F06-BCBD-4CCF-8F72-8DFA85EAEE8F}" dt="2021-03-01T22:15:05" v="21"/>
        <pc:sldMkLst>
          <pc:docMk/>
          <pc:sldMk cId="1727260973" sldId="261"/>
        </pc:sldMkLst>
      </pc:sldChg>
      <pc:sldChg chg="add replId">
        <pc:chgData name="088S-Bajarunas, Marty" userId="S::088-mbajarunas@sd43.bc.ca::dfcd9de2-e857-4f0f-8634-4cca2ef27c2f" providerId="AD" clId="Web-{A0939F06-BCBD-4CCF-8F72-8DFA85EAEE8F}" dt="2021-03-01T22:15:06.563" v="22"/>
        <pc:sldMkLst>
          <pc:docMk/>
          <pc:sldMk cId="2031379016" sldId="262"/>
        </pc:sldMkLst>
      </pc:sldChg>
      <pc:sldChg chg="add replId">
        <pc:chgData name="088S-Bajarunas, Marty" userId="S::088-mbajarunas@sd43.bc.ca::dfcd9de2-e857-4f0f-8634-4cca2ef27c2f" providerId="AD" clId="Web-{A0939F06-BCBD-4CCF-8F72-8DFA85EAEE8F}" dt="2021-03-01T22:15:07.297" v="23"/>
        <pc:sldMkLst>
          <pc:docMk/>
          <pc:sldMk cId="3338993670" sldId="263"/>
        </pc:sldMkLst>
      </pc:sldChg>
      <pc:sldChg chg="add replId">
        <pc:chgData name="088S-Bajarunas, Marty" userId="S::088-mbajarunas@sd43.bc.ca::dfcd9de2-e857-4f0f-8634-4cca2ef27c2f" providerId="AD" clId="Web-{A0939F06-BCBD-4CCF-8F72-8DFA85EAEE8F}" dt="2021-03-01T22:15:08.563" v="24"/>
        <pc:sldMkLst>
          <pc:docMk/>
          <pc:sldMk cId="2368568764" sldId="264"/>
        </pc:sldMkLst>
      </pc:sldChg>
      <pc:sldMasterChg chg="del delSldLayout">
        <pc:chgData name="088S-Bajarunas, Marty" userId="S::088-mbajarunas@sd43.bc.ca::dfcd9de2-e857-4f0f-8634-4cca2ef27c2f" providerId="AD" clId="Web-{A0939F06-BCBD-4CCF-8F72-8DFA85EAEE8F}" dt="2021-03-01T22:14:10.607" v="0"/>
        <pc:sldMasterMkLst>
          <pc:docMk/>
          <pc:sldMasterMk cId="2460954070" sldId="2147483660"/>
        </pc:sldMasterMkLst>
        <pc:sldLayoutChg chg="del">
          <pc:chgData name="088S-Bajarunas, Marty" userId="S::088-mbajarunas@sd43.bc.ca::dfcd9de2-e857-4f0f-8634-4cca2ef27c2f" providerId="AD" clId="Web-{A0939F06-BCBD-4CCF-8F72-8DFA85EAEE8F}" dt="2021-03-01T22:14:10.607" v="0"/>
          <pc:sldLayoutMkLst>
            <pc:docMk/>
            <pc:sldMasterMk cId="2460954070" sldId="2147483660"/>
            <pc:sldLayoutMk cId="2385387890" sldId="2147483661"/>
          </pc:sldLayoutMkLst>
        </pc:sldLayoutChg>
        <pc:sldLayoutChg chg="del">
          <pc:chgData name="088S-Bajarunas, Marty" userId="S::088-mbajarunas@sd43.bc.ca::dfcd9de2-e857-4f0f-8634-4cca2ef27c2f" providerId="AD" clId="Web-{A0939F06-BCBD-4CCF-8F72-8DFA85EAEE8F}" dt="2021-03-01T22:14:10.607" v="0"/>
          <pc:sldLayoutMkLst>
            <pc:docMk/>
            <pc:sldMasterMk cId="2460954070" sldId="2147483660"/>
            <pc:sldLayoutMk cId="949138452" sldId="2147483662"/>
          </pc:sldLayoutMkLst>
        </pc:sldLayoutChg>
        <pc:sldLayoutChg chg="del">
          <pc:chgData name="088S-Bajarunas, Marty" userId="S::088-mbajarunas@sd43.bc.ca::dfcd9de2-e857-4f0f-8634-4cca2ef27c2f" providerId="AD" clId="Web-{A0939F06-BCBD-4CCF-8F72-8DFA85EAEE8F}" dt="2021-03-01T22:14:10.607" v="0"/>
          <pc:sldLayoutMkLst>
            <pc:docMk/>
            <pc:sldMasterMk cId="2460954070" sldId="2147483660"/>
            <pc:sldLayoutMk cId="2591524520" sldId="2147483663"/>
          </pc:sldLayoutMkLst>
        </pc:sldLayoutChg>
        <pc:sldLayoutChg chg="del">
          <pc:chgData name="088S-Bajarunas, Marty" userId="S::088-mbajarunas@sd43.bc.ca::dfcd9de2-e857-4f0f-8634-4cca2ef27c2f" providerId="AD" clId="Web-{A0939F06-BCBD-4CCF-8F72-8DFA85EAEE8F}" dt="2021-03-01T22:14:10.607" v="0"/>
          <pc:sldLayoutMkLst>
            <pc:docMk/>
            <pc:sldMasterMk cId="2460954070" sldId="2147483660"/>
            <pc:sldLayoutMk cId="1203092039" sldId="2147483664"/>
          </pc:sldLayoutMkLst>
        </pc:sldLayoutChg>
        <pc:sldLayoutChg chg="del">
          <pc:chgData name="088S-Bajarunas, Marty" userId="S::088-mbajarunas@sd43.bc.ca::dfcd9de2-e857-4f0f-8634-4cca2ef27c2f" providerId="AD" clId="Web-{A0939F06-BCBD-4CCF-8F72-8DFA85EAEE8F}" dt="2021-03-01T22:14:10.607" v="0"/>
          <pc:sldLayoutMkLst>
            <pc:docMk/>
            <pc:sldMasterMk cId="2460954070" sldId="2147483660"/>
            <pc:sldLayoutMk cId="3733172339" sldId="2147483665"/>
          </pc:sldLayoutMkLst>
        </pc:sldLayoutChg>
        <pc:sldLayoutChg chg="del">
          <pc:chgData name="088S-Bajarunas, Marty" userId="S::088-mbajarunas@sd43.bc.ca::dfcd9de2-e857-4f0f-8634-4cca2ef27c2f" providerId="AD" clId="Web-{A0939F06-BCBD-4CCF-8F72-8DFA85EAEE8F}" dt="2021-03-01T22:14:10.607" v="0"/>
          <pc:sldLayoutMkLst>
            <pc:docMk/>
            <pc:sldMasterMk cId="2460954070" sldId="2147483660"/>
            <pc:sldLayoutMk cId="3210312558" sldId="2147483666"/>
          </pc:sldLayoutMkLst>
        </pc:sldLayoutChg>
        <pc:sldLayoutChg chg="del">
          <pc:chgData name="088S-Bajarunas, Marty" userId="S::088-mbajarunas@sd43.bc.ca::dfcd9de2-e857-4f0f-8634-4cca2ef27c2f" providerId="AD" clId="Web-{A0939F06-BCBD-4CCF-8F72-8DFA85EAEE8F}" dt="2021-03-01T22:14:10.607" v="0"/>
          <pc:sldLayoutMkLst>
            <pc:docMk/>
            <pc:sldMasterMk cId="2460954070" sldId="2147483660"/>
            <pc:sldLayoutMk cId="3146388984" sldId="2147483667"/>
          </pc:sldLayoutMkLst>
        </pc:sldLayoutChg>
        <pc:sldLayoutChg chg="del">
          <pc:chgData name="088S-Bajarunas, Marty" userId="S::088-mbajarunas@sd43.bc.ca::dfcd9de2-e857-4f0f-8634-4cca2ef27c2f" providerId="AD" clId="Web-{A0939F06-BCBD-4CCF-8F72-8DFA85EAEE8F}" dt="2021-03-01T22:14:10.607" v="0"/>
          <pc:sldLayoutMkLst>
            <pc:docMk/>
            <pc:sldMasterMk cId="2460954070" sldId="2147483660"/>
            <pc:sldLayoutMk cId="3171841454" sldId="2147483668"/>
          </pc:sldLayoutMkLst>
        </pc:sldLayoutChg>
        <pc:sldLayoutChg chg="del">
          <pc:chgData name="088S-Bajarunas, Marty" userId="S::088-mbajarunas@sd43.bc.ca::dfcd9de2-e857-4f0f-8634-4cca2ef27c2f" providerId="AD" clId="Web-{A0939F06-BCBD-4CCF-8F72-8DFA85EAEE8F}" dt="2021-03-01T22:14:10.607" v="0"/>
          <pc:sldLayoutMkLst>
            <pc:docMk/>
            <pc:sldMasterMk cId="2460954070" sldId="2147483660"/>
            <pc:sldLayoutMk cId="1718958274" sldId="2147483669"/>
          </pc:sldLayoutMkLst>
        </pc:sldLayoutChg>
        <pc:sldLayoutChg chg="del">
          <pc:chgData name="088S-Bajarunas, Marty" userId="S::088-mbajarunas@sd43.bc.ca::dfcd9de2-e857-4f0f-8634-4cca2ef27c2f" providerId="AD" clId="Web-{A0939F06-BCBD-4CCF-8F72-8DFA85EAEE8F}" dt="2021-03-01T22:14:10.607" v="0"/>
          <pc:sldLayoutMkLst>
            <pc:docMk/>
            <pc:sldMasterMk cId="2460954070" sldId="2147483660"/>
            <pc:sldLayoutMk cId="2202905451" sldId="2147483670"/>
          </pc:sldLayoutMkLst>
        </pc:sldLayoutChg>
        <pc:sldLayoutChg chg="del">
          <pc:chgData name="088S-Bajarunas, Marty" userId="S::088-mbajarunas@sd43.bc.ca::dfcd9de2-e857-4f0f-8634-4cca2ef27c2f" providerId="AD" clId="Web-{A0939F06-BCBD-4CCF-8F72-8DFA85EAEE8F}" dt="2021-03-01T22:14:10.607" v="0"/>
          <pc:sldLayoutMkLst>
            <pc:docMk/>
            <pc:sldMasterMk cId="2460954070" sldId="2147483660"/>
            <pc:sldLayoutMk cId="3479445657" sldId="2147483671"/>
          </pc:sldLayoutMkLst>
        </pc:sldLayoutChg>
      </pc:sldMasterChg>
      <pc:sldMasterChg chg="add addSldLayout">
        <pc:chgData name="088S-Bajarunas, Marty" userId="S::088-mbajarunas@sd43.bc.ca::dfcd9de2-e857-4f0f-8634-4cca2ef27c2f" providerId="AD" clId="Web-{A0939F06-BCBD-4CCF-8F72-8DFA85EAEE8F}" dt="2021-03-01T22:14:10.607" v="0"/>
        <pc:sldMasterMkLst>
          <pc:docMk/>
          <pc:sldMasterMk cId="3790299882" sldId="2147483751"/>
        </pc:sldMasterMkLst>
        <pc:sldLayoutChg chg="add">
          <pc:chgData name="088S-Bajarunas, Marty" userId="S::088-mbajarunas@sd43.bc.ca::dfcd9de2-e857-4f0f-8634-4cca2ef27c2f" providerId="AD" clId="Web-{A0939F06-BCBD-4CCF-8F72-8DFA85EAEE8F}" dt="2021-03-01T22:14:10.607" v="0"/>
          <pc:sldLayoutMkLst>
            <pc:docMk/>
            <pc:sldMasterMk cId="3790299882" sldId="2147483751"/>
            <pc:sldLayoutMk cId="521027217" sldId="2147483740"/>
          </pc:sldLayoutMkLst>
        </pc:sldLayoutChg>
        <pc:sldLayoutChg chg="add">
          <pc:chgData name="088S-Bajarunas, Marty" userId="S::088-mbajarunas@sd43.bc.ca::dfcd9de2-e857-4f0f-8634-4cca2ef27c2f" providerId="AD" clId="Web-{A0939F06-BCBD-4CCF-8F72-8DFA85EAEE8F}" dt="2021-03-01T22:14:10.607" v="0"/>
          <pc:sldLayoutMkLst>
            <pc:docMk/>
            <pc:sldMasterMk cId="3790299882" sldId="2147483751"/>
            <pc:sldLayoutMk cId="1887449101" sldId="2147483741"/>
          </pc:sldLayoutMkLst>
        </pc:sldLayoutChg>
        <pc:sldLayoutChg chg="add">
          <pc:chgData name="088S-Bajarunas, Marty" userId="S::088-mbajarunas@sd43.bc.ca::dfcd9de2-e857-4f0f-8634-4cca2ef27c2f" providerId="AD" clId="Web-{A0939F06-BCBD-4CCF-8F72-8DFA85EAEE8F}" dt="2021-03-01T22:14:10.607" v="0"/>
          <pc:sldLayoutMkLst>
            <pc:docMk/>
            <pc:sldMasterMk cId="3790299882" sldId="2147483751"/>
            <pc:sldLayoutMk cId="2918585948" sldId="2147483742"/>
          </pc:sldLayoutMkLst>
        </pc:sldLayoutChg>
        <pc:sldLayoutChg chg="add">
          <pc:chgData name="088S-Bajarunas, Marty" userId="S::088-mbajarunas@sd43.bc.ca::dfcd9de2-e857-4f0f-8634-4cca2ef27c2f" providerId="AD" clId="Web-{A0939F06-BCBD-4CCF-8F72-8DFA85EAEE8F}" dt="2021-03-01T22:14:10.607" v="0"/>
          <pc:sldLayoutMkLst>
            <pc:docMk/>
            <pc:sldMasterMk cId="3790299882" sldId="2147483751"/>
            <pc:sldLayoutMk cId="1104555690" sldId="2147483743"/>
          </pc:sldLayoutMkLst>
        </pc:sldLayoutChg>
        <pc:sldLayoutChg chg="add">
          <pc:chgData name="088S-Bajarunas, Marty" userId="S::088-mbajarunas@sd43.bc.ca::dfcd9de2-e857-4f0f-8634-4cca2ef27c2f" providerId="AD" clId="Web-{A0939F06-BCBD-4CCF-8F72-8DFA85EAEE8F}" dt="2021-03-01T22:14:10.607" v="0"/>
          <pc:sldLayoutMkLst>
            <pc:docMk/>
            <pc:sldMasterMk cId="3790299882" sldId="2147483751"/>
            <pc:sldLayoutMk cId="148733765" sldId="2147483744"/>
          </pc:sldLayoutMkLst>
        </pc:sldLayoutChg>
        <pc:sldLayoutChg chg="add">
          <pc:chgData name="088S-Bajarunas, Marty" userId="S::088-mbajarunas@sd43.bc.ca::dfcd9de2-e857-4f0f-8634-4cca2ef27c2f" providerId="AD" clId="Web-{A0939F06-BCBD-4CCF-8F72-8DFA85EAEE8F}" dt="2021-03-01T22:14:10.607" v="0"/>
          <pc:sldLayoutMkLst>
            <pc:docMk/>
            <pc:sldMasterMk cId="3790299882" sldId="2147483751"/>
            <pc:sldLayoutMk cId="2280861538" sldId="2147483745"/>
          </pc:sldLayoutMkLst>
        </pc:sldLayoutChg>
        <pc:sldLayoutChg chg="add">
          <pc:chgData name="088S-Bajarunas, Marty" userId="S::088-mbajarunas@sd43.bc.ca::dfcd9de2-e857-4f0f-8634-4cca2ef27c2f" providerId="AD" clId="Web-{A0939F06-BCBD-4CCF-8F72-8DFA85EAEE8F}" dt="2021-03-01T22:14:10.607" v="0"/>
          <pc:sldLayoutMkLst>
            <pc:docMk/>
            <pc:sldMasterMk cId="3790299882" sldId="2147483751"/>
            <pc:sldLayoutMk cId="2987240998" sldId="2147483746"/>
          </pc:sldLayoutMkLst>
        </pc:sldLayoutChg>
        <pc:sldLayoutChg chg="add">
          <pc:chgData name="088S-Bajarunas, Marty" userId="S::088-mbajarunas@sd43.bc.ca::dfcd9de2-e857-4f0f-8634-4cca2ef27c2f" providerId="AD" clId="Web-{A0939F06-BCBD-4CCF-8F72-8DFA85EAEE8F}" dt="2021-03-01T22:14:10.607" v="0"/>
          <pc:sldLayoutMkLst>
            <pc:docMk/>
            <pc:sldMasterMk cId="3790299882" sldId="2147483751"/>
            <pc:sldLayoutMk cId="1011615370" sldId="2147483747"/>
          </pc:sldLayoutMkLst>
        </pc:sldLayoutChg>
        <pc:sldLayoutChg chg="add">
          <pc:chgData name="088S-Bajarunas, Marty" userId="S::088-mbajarunas@sd43.bc.ca::dfcd9de2-e857-4f0f-8634-4cca2ef27c2f" providerId="AD" clId="Web-{A0939F06-BCBD-4CCF-8F72-8DFA85EAEE8F}" dt="2021-03-01T22:14:10.607" v="0"/>
          <pc:sldLayoutMkLst>
            <pc:docMk/>
            <pc:sldMasterMk cId="3790299882" sldId="2147483751"/>
            <pc:sldLayoutMk cId="2804203735" sldId="2147483748"/>
          </pc:sldLayoutMkLst>
        </pc:sldLayoutChg>
        <pc:sldLayoutChg chg="add">
          <pc:chgData name="088S-Bajarunas, Marty" userId="S::088-mbajarunas@sd43.bc.ca::dfcd9de2-e857-4f0f-8634-4cca2ef27c2f" providerId="AD" clId="Web-{A0939F06-BCBD-4CCF-8F72-8DFA85EAEE8F}" dt="2021-03-01T22:14:10.607" v="0"/>
          <pc:sldLayoutMkLst>
            <pc:docMk/>
            <pc:sldMasterMk cId="3790299882" sldId="2147483751"/>
            <pc:sldLayoutMk cId="417675666" sldId="2147483749"/>
          </pc:sldLayoutMkLst>
        </pc:sldLayoutChg>
        <pc:sldLayoutChg chg="add">
          <pc:chgData name="088S-Bajarunas, Marty" userId="S::088-mbajarunas@sd43.bc.ca::dfcd9de2-e857-4f0f-8634-4cca2ef27c2f" providerId="AD" clId="Web-{A0939F06-BCBD-4CCF-8F72-8DFA85EAEE8F}" dt="2021-03-01T22:14:10.607" v="0"/>
          <pc:sldLayoutMkLst>
            <pc:docMk/>
            <pc:sldMasterMk cId="3790299882" sldId="2147483751"/>
            <pc:sldLayoutMk cId="1618272179" sldId="2147483750"/>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3/2/2021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87240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04555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3/2/2021</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80861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3/2/2021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11615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3/2/2021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0420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7675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3/2/2021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18272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3/2/2021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8733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3/2/2021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21027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3/2/2021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887449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3/2/2021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18585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3/2/2021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90299882"/>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hf sldNum="0"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B4480E-B7FF-4481-890E-043A69AE6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neon orange and blue">
            <a:extLst>
              <a:ext uri="{FF2B5EF4-FFF2-40B4-BE49-F238E27FC236}">
                <a16:creationId xmlns:a16="http://schemas.microsoft.com/office/drawing/2014/main" id="{AB29008B-A694-47C5-863D-3D11EC3BB58D}"/>
              </a:ext>
            </a:extLst>
          </p:cNvPr>
          <p:cNvPicPr>
            <a:picLocks noChangeAspect="1"/>
          </p:cNvPicPr>
          <p:nvPr/>
        </p:nvPicPr>
        <p:blipFill rotWithShape="1">
          <a:blip r:embed="rId2"/>
          <a:srcRect l="5464" r="3621" b="23384"/>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64C13BAB-7C00-4D21-A857-E3D41C0A2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8"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F1FF39A-AC3C-4066-9D4C-519AA2281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8" y="601201"/>
            <a:ext cx="3702134" cy="5791132"/>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85801" y="1524001"/>
            <a:ext cx="3208866" cy="3478384"/>
          </a:xfrm>
        </p:spPr>
        <p:txBody>
          <a:bodyPr>
            <a:normAutofit/>
          </a:bodyPr>
          <a:lstStyle/>
          <a:p>
            <a:r>
              <a:rPr lang="en-US" dirty="0">
                <a:solidFill>
                  <a:srgbClr val="FFFFFF"/>
                </a:solidFill>
              </a:rPr>
              <a:t>Social Media And me</a:t>
            </a:r>
          </a:p>
        </p:txBody>
      </p:sp>
      <p:sp>
        <p:nvSpPr>
          <p:cNvPr id="3" name="Subtitle 2"/>
          <p:cNvSpPr>
            <a:spLocks noGrp="1"/>
          </p:cNvSpPr>
          <p:nvPr>
            <p:ph type="subTitle" idx="1"/>
          </p:nvPr>
        </p:nvSpPr>
        <p:spPr>
          <a:xfrm>
            <a:off x="685801" y="5145513"/>
            <a:ext cx="3208866" cy="738820"/>
          </a:xfrm>
        </p:spPr>
        <p:txBody>
          <a:bodyPr>
            <a:normAutofit/>
          </a:bodyPr>
          <a:lstStyle/>
          <a:p>
            <a:r>
              <a:rPr lang="en-US">
                <a:solidFill>
                  <a:srgbClr val="FFFFFF"/>
                </a:solidFill>
              </a:rPr>
              <a:t>Marty</a:t>
            </a:r>
            <a:endParaRPr lang="en-US">
              <a:solidFill>
                <a:srgbClr val="FFFFFF">
                  <a:alpha val="75000"/>
                </a:srgbClr>
              </a:solidFill>
            </a:endParaRP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1F1056-9A78-4FBC-9404-54512B6B5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424571-EBA9-47C6-A188-076F4C396B55}"/>
              </a:ext>
            </a:extLst>
          </p:cNvPr>
          <p:cNvSpPr>
            <a:spLocks noGrp="1"/>
          </p:cNvSpPr>
          <p:nvPr>
            <p:ph type="title"/>
          </p:nvPr>
        </p:nvSpPr>
        <p:spPr>
          <a:xfrm>
            <a:off x="581192" y="702156"/>
            <a:ext cx="10679642" cy="1188720"/>
          </a:xfrm>
        </p:spPr>
        <p:txBody>
          <a:bodyPr>
            <a:normAutofit/>
          </a:bodyPr>
          <a:lstStyle/>
          <a:p>
            <a:r>
              <a:rPr lang="en-US" sz="3600" dirty="0">
                <a:solidFill>
                  <a:schemeClr val="accent1"/>
                </a:solidFill>
              </a:rPr>
              <a:t>Section 1</a:t>
            </a:r>
          </a:p>
        </p:txBody>
      </p:sp>
      <p:sp>
        <p:nvSpPr>
          <p:cNvPr id="10" name="Rectangle 9">
            <a:extLst>
              <a:ext uri="{FF2B5EF4-FFF2-40B4-BE49-F238E27FC236}">
                <a16:creationId xmlns:a16="http://schemas.microsoft.com/office/drawing/2014/main" id="{9659E4B7-86DE-4B00-A707-DD85CE5DB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1"/>
            <a:ext cx="11298933" cy="9144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82751269-CA53-4810-B068-12BE44AA7488}"/>
              </a:ext>
            </a:extLst>
          </p:cNvPr>
          <p:cNvSpPr>
            <a:spLocks noGrp="1"/>
          </p:cNvSpPr>
          <p:nvPr>
            <p:ph idx="1"/>
          </p:nvPr>
        </p:nvSpPr>
        <p:spPr>
          <a:xfrm>
            <a:off x="581193" y="2340864"/>
            <a:ext cx="10679642" cy="3634486"/>
          </a:xfrm>
        </p:spPr>
        <p:txBody>
          <a:bodyPr>
            <a:normAutofit/>
          </a:bodyPr>
          <a:lstStyle/>
          <a:p>
            <a:pPr marL="305435" indent="-305435"/>
            <a:r>
              <a:rPr lang="en-US" dirty="0"/>
              <a:t>Social media posts are very selective, and they are made in a certain way, so they convey the message that they want. This means that different people's posts will make the same thing look different.</a:t>
            </a:r>
          </a:p>
          <a:p>
            <a:pPr marL="305435" indent="-305435"/>
            <a:r>
              <a:rPr lang="en-US" dirty="0"/>
              <a:t>The only social media platform I actively use is YouTube, and occasionally Reddit, but when I do see the news, I usually check who posted it, to see if it is a reliable source. If I see the news on YouTube, it is usually posted by popular news networks.</a:t>
            </a:r>
          </a:p>
        </p:txBody>
      </p:sp>
    </p:spTree>
    <p:extLst>
      <p:ext uri="{BB962C8B-B14F-4D97-AF65-F5344CB8AC3E}">
        <p14:creationId xmlns:p14="http://schemas.microsoft.com/office/powerpoint/2010/main" val="3458044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1F1056-9A78-4FBC-9404-54512B6B5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424571-EBA9-47C6-A188-076F4C396B55}"/>
              </a:ext>
            </a:extLst>
          </p:cNvPr>
          <p:cNvSpPr>
            <a:spLocks noGrp="1"/>
          </p:cNvSpPr>
          <p:nvPr>
            <p:ph type="title"/>
          </p:nvPr>
        </p:nvSpPr>
        <p:spPr>
          <a:xfrm>
            <a:off x="581192" y="702156"/>
            <a:ext cx="10679642" cy="1188720"/>
          </a:xfrm>
        </p:spPr>
        <p:txBody>
          <a:bodyPr>
            <a:normAutofit/>
          </a:bodyPr>
          <a:lstStyle/>
          <a:p>
            <a:r>
              <a:rPr lang="en-US" sz="3600" dirty="0">
                <a:solidFill>
                  <a:schemeClr val="accent1"/>
                </a:solidFill>
              </a:rPr>
              <a:t>Section 2</a:t>
            </a:r>
          </a:p>
        </p:txBody>
      </p:sp>
      <p:sp>
        <p:nvSpPr>
          <p:cNvPr id="10" name="Rectangle 9">
            <a:extLst>
              <a:ext uri="{FF2B5EF4-FFF2-40B4-BE49-F238E27FC236}">
                <a16:creationId xmlns:a16="http://schemas.microsoft.com/office/drawing/2014/main" id="{9659E4B7-86DE-4B00-A707-DD85CE5DB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1"/>
            <a:ext cx="11298933" cy="9144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82751269-CA53-4810-B068-12BE44AA7488}"/>
              </a:ext>
            </a:extLst>
          </p:cNvPr>
          <p:cNvSpPr>
            <a:spLocks noGrp="1"/>
          </p:cNvSpPr>
          <p:nvPr>
            <p:ph idx="1"/>
          </p:nvPr>
        </p:nvSpPr>
        <p:spPr>
          <a:xfrm>
            <a:off x="581193" y="2340864"/>
            <a:ext cx="10679642" cy="3634486"/>
          </a:xfrm>
        </p:spPr>
        <p:txBody>
          <a:bodyPr>
            <a:normAutofit/>
          </a:bodyPr>
          <a:lstStyle/>
          <a:p>
            <a:pPr marL="305435" indent="-305435"/>
            <a:r>
              <a:rPr lang="en-US"/>
              <a:t>Social media has let us connect and communicate better ond over longer distances, and it can be in way, the same as a face-to-face conversation, but there are some downsides as well.</a:t>
            </a:r>
          </a:p>
          <a:p>
            <a:pPr marL="305435" indent="-305435"/>
            <a:r>
              <a:rPr lang="en-US"/>
              <a:t>I think that </a:t>
            </a:r>
            <a:r>
              <a:rPr lang="en-US">
                <a:ea typeface="+mn-lt"/>
                <a:cs typeface="+mn-lt"/>
              </a:rPr>
              <a:t>social media and social capital have definitely changed the way youth have grown up. As they say, "When they were our age," there was a lot more face-to-face exposure, but now the primary vessel of communication has become social media. I think this may be a cause for depression, anxiety, and introvercy.</a:t>
            </a:r>
          </a:p>
          <a:p>
            <a:pPr marL="305435" indent="-305435"/>
            <a:r>
              <a:rPr lang="en-US">
                <a:ea typeface="+mn-lt"/>
                <a:cs typeface="+mn-lt"/>
              </a:rPr>
              <a:t>I</a:t>
            </a:r>
            <a:r>
              <a:rPr lang="en-US"/>
              <a:t> rarely post anything online, but when I do, I always make sure that I go through the THINK acronym, is it</a:t>
            </a:r>
            <a:r>
              <a:rPr lang="en-US" dirty="0"/>
              <a:t> </a:t>
            </a:r>
            <a:r>
              <a:rPr lang="en-US"/>
              <a:t>True, Helpful, Inpiring, Necessary, and Kind.</a:t>
            </a:r>
          </a:p>
        </p:txBody>
      </p:sp>
    </p:spTree>
    <p:extLst>
      <p:ext uri="{BB962C8B-B14F-4D97-AF65-F5344CB8AC3E}">
        <p14:creationId xmlns:p14="http://schemas.microsoft.com/office/powerpoint/2010/main" val="2044987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1F1056-9A78-4FBC-9404-54512B6B5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424571-EBA9-47C6-A188-076F4C396B55}"/>
              </a:ext>
            </a:extLst>
          </p:cNvPr>
          <p:cNvSpPr>
            <a:spLocks noGrp="1"/>
          </p:cNvSpPr>
          <p:nvPr>
            <p:ph type="title"/>
          </p:nvPr>
        </p:nvSpPr>
        <p:spPr>
          <a:xfrm>
            <a:off x="581192" y="702156"/>
            <a:ext cx="10679642" cy="1188720"/>
          </a:xfrm>
        </p:spPr>
        <p:txBody>
          <a:bodyPr>
            <a:normAutofit/>
          </a:bodyPr>
          <a:lstStyle/>
          <a:p>
            <a:r>
              <a:rPr lang="en-US" sz="3600" dirty="0">
                <a:solidFill>
                  <a:schemeClr val="accent1"/>
                </a:solidFill>
              </a:rPr>
              <a:t>Section 3</a:t>
            </a:r>
          </a:p>
        </p:txBody>
      </p:sp>
      <p:sp>
        <p:nvSpPr>
          <p:cNvPr id="10" name="Rectangle 9">
            <a:extLst>
              <a:ext uri="{FF2B5EF4-FFF2-40B4-BE49-F238E27FC236}">
                <a16:creationId xmlns:a16="http://schemas.microsoft.com/office/drawing/2014/main" id="{9659E4B7-86DE-4B00-A707-DD85CE5DB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1"/>
            <a:ext cx="11298933" cy="9144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82751269-CA53-4810-B068-12BE44AA7488}"/>
              </a:ext>
            </a:extLst>
          </p:cNvPr>
          <p:cNvSpPr>
            <a:spLocks noGrp="1"/>
          </p:cNvSpPr>
          <p:nvPr>
            <p:ph idx="1"/>
          </p:nvPr>
        </p:nvSpPr>
        <p:spPr>
          <a:xfrm>
            <a:off x="581193" y="2340864"/>
            <a:ext cx="10679642" cy="3634486"/>
          </a:xfrm>
        </p:spPr>
        <p:txBody>
          <a:bodyPr>
            <a:normAutofit fontScale="92500"/>
          </a:bodyPr>
          <a:lstStyle/>
          <a:p>
            <a:pPr marL="305435" indent="-305435"/>
            <a:r>
              <a:rPr lang="en-US"/>
              <a:t>I saw the main character take a sip of her coffee, and not enjoy it, but rather than being upset, she saw that her rating was going up from the photo she posted of it. I think the perfectly shows how what you see on social media may not be what you think or even what other say.</a:t>
            </a:r>
            <a:endParaRPr lang="en-US" dirty="0"/>
          </a:p>
          <a:p>
            <a:pPr marL="305435" indent="-305435"/>
            <a:r>
              <a:rPr lang="en-US"/>
              <a:t>These points are earned through acts of kindness (like the man who gave out smoothies), or by posting interesting things (The woman posting a photo of her coffee). These points are valuable because they are what everyone sees, and it will change the way they look at her. There was also a line in the second video, were one of her friends says, "Of course, if he falls below 2.5, it's "ba-pa".", the man does not say what will happen, but it's clearly not good.</a:t>
            </a:r>
            <a:endParaRPr lang="en-US" dirty="0"/>
          </a:p>
          <a:p>
            <a:pPr marL="305435" indent="-305435"/>
            <a:r>
              <a:rPr lang="en-US"/>
              <a:t>The value that can be derived from this type of social interaction is that, following what others do may not be in your best interest, for they may be doing something wrong.</a:t>
            </a:r>
          </a:p>
          <a:p>
            <a:pPr marL="305435" indent="-305435"/>
            <a:r>
              <a:rPr lang="en-US"/>
              <a:t>In this world, the rating system is always in mind when communicating to others, which means that people might be afraid to do something that is not part of the norm, so they</a:t>
            </a:r>
            <a:r>
              <a:rPr lang="en-US" dirty="0"/>
              <a:t> </a:t>
            </a:r>
            <a:r>
              <a:rPr lang="en-US"/>
              <a:t>don't lose points. It turns into a very formal and robotic world.</a:t>
            </a:r>
            <a:endParaRPr lang="en-US" dirty="0"/>
          </a:p>
          <a:p>
            <a:pPr marL="305435" indent="-305435"/>
            <a:endParaRPr lang="en-US" dirty="0"/>
          </a:p>
        </p:txBody>
      </p:sp>
    </p:spTree>
    <p:extLst>
      <p:ext uri="{BB962C8B-B14F-4D97-AF65-F5344CB8AC3E}">
        <p14:creationId xmlns:p14="http://schemas.microsoft.com/office/powerpoint/2010/main" val="2382093437"/>
      </p:ext>
    </p:extLst>
  </p:cSld>
  <p:clrMapOvr>
    <a:masterClrMapping/>
  </p:clrMapOvr>
</p:sld>
</file>

<file path=ppt/theme/theme1.xml><?xml version="1.0" encoding="utf-8"?>
<a:theme xmlns:a="http://schemas.openxmlformats.org/drawingml/2006/main" name="DividendVTI">
  <a:themeElements>
    <a:clrScheme name="AnalogousFromRegularSeedLeftStep">
      <a:dk1>
        <a:srgbClr val="000000"/>
      </a:dk1>
      <a:lt1>
        <a:srgbClr val="FFFFFF"/>
      </a:lt1>
      <a:dk2>
        <a:srgbClr val="341D2F"/>
      </a:dk2>
      <a:lt2>
        <a:srgbClr val="E2E4E8"/>
      </a:lt2>
      <a:accent1>
        <a:srgbClr val="D39626"/>
      </a:accent1>
      <a:accent2>
        <a:srgbClr val="D54417"/>
      </a:accent2>
      <a:accent3>
        <a:srgbClr val="E7294C"/>
      </a:accent3>
      <a:accent4>
        <a:srgbClr val="D51789"/>
      </a:accent4>
      <a:accent5>
        <a:srgbClr val="E429E7"/>
      </a:accent5>
      <a:accent6>
        <a:srgbClr val="8317D5"/>
      </a:accent6>
      <a:hlink>
        <a:srgbClr val="3F6CBF"/>
      </a:hlink>
      <a:folHlink>
        <a:srgbClr val="7F7F7F"/>
      </a:folHlink>
    </a:clrScheme>
    <a:fontScheme name="Dividend">
      <a:maj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DividendVTI</vt:lpstr>
      <vt:lpstr>Social Media And me</vt:lpstr>
      <vt:lpstr>Section 1</vt:lpstr>
      <vt:lpstr>Section 2</vt:lpstr>
      <vt:lpstr>Section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167</cp:revision>
  <dcterms:created xsi:type="dcterms:W3CDTF">2021-03-01T22:13:58Z</dcterms:created>
  <dcterms:modified xsi:type="dcterms:W3CDTF">2021-03-02T21:16:19Z</dcterms:modified>
</cp:coreProperties>
</file>