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68D36-8525-608F-D47A-BEDA15D164FF}" v="6" dt="2019-12-11T16:48:32.340"/>
    <p1510:client id="{200EF8AD-6121-B209-AAC0-F73EEC7AEB5A}" v="1482" dt="2019-12-03T16:25:56.545"/>
    <p1510:client id="{5B051B45-6951-843E-FC8C-4F8705A348C9}" v="486" dt="2019-12-17T16:53:47.656"/>
    <p1510:client id="{8414F256-B70F-A4B1-4E37-879B797C9A3F}" v="1584" dt="2019-12-03T16:55:11.336"/>
    <p1510:client id="{DC5F86AF-40FF-B183-050D-0ACE76428561}" v="1266" dt="2019-12-06T16:53:32.379"/>
    <p1510:client id="{F495DFD7-4D17-8B20-529B-684B2CEC2F5E}" v="56" dt="2020-01-07T16:19:44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088S-Ravelo, Mishalie" userId="S::088-mravelo@sd43.bc.ca::a47272b1-b805-44b3-ac09-aa430b45c81a" providerId="AD" clId="Web-{DC5F86AF-40FF-B183-050D-0ACE76428561}"/>
    <pc:docChg chg="modSld">
      <pc:chgData name="088S-Ravelo, Mishalie" userId="S::088-mravelo@sd43.bc.ca::a47272b1-b805-44b3-ac09-aa430b45c81a" providerId="AD" clId="Web-{DC5F86AF-40FF-B183-050D-0ACE76428561}" dt="2019-12-06T16:53:32.379" v="1261" actId="20577"/>
      <pc:docMkLst>
        <pc:docMk/>
      </pc:docMkLst>
      <pc:sldChg chg="delSp modSp">
        <pc:chgData name="088S-Ravelo, Mishalie" userId="S::088-mravelo@sd43.bc.ca::a47272b1-b805-44b3-ac09-aa430b45c81a" providerId="AD" clId="Web-{DC5F86AF-40FF-B183-050D-0ACE76428561}" dt="2019-12-06T16:43:23.628" v="984" actId="1076"/>
        <pc:sldMkLst>
          <pc:docMk/>
          <pc:sldMk cId="3455161364" sldId="257"/>
        </pc:sldMkLst>
        <pc:spChg chg="del mod">
          <ac:chgData name="088S-Ravelo, Mishalie" userId="S::088-mravelo@sd43.bc.ca::a47272b1-b805-44b3-ac09-aa430b45c81a" providerId="AD" clId="Web-{DC5F86AF-40FF-B183-050D-0ACE76428561}" dt="2019-12-06T16:42:37.065" v="983"/>
          <ac:spMkLst>
            <pc:docMk/>
            <pc:sldMk cId="3455161364" sldId="257"/>
            <ac:spMk id="2" creationId="{89B406F7-BEC0-47D5-B092-A5A05D580CD1}"/>
          </ac:spMkLst>
        </pc:spChg>
        <pc:spChg chg="mod">
          <ac:chgData name="088S-Ravelo, Mishalie" userId="S::088-mravelo@sd43.bc.ca::a47272b1-b805-44b3-ac09-aa430b45c81a" providerId="AD" clId="Web-{DC5F86AF-40FF-B183-050D-0ACE76428561}" dt="2019-12-06T16:43:23.628" v="984" actId="1076"/>
          <ac:spMkLst>
            <pc:docMk/>
            <pc:sldMk cId="3455161364" sldId="257"/>
            <ac:spMk id="3" creationId="{1AC06A5B-D7BB-4E4B-B516-BE200A9EA2D7}"/>
          </ac:spMkLst>
        </pc:spChg>
      </pc:sldChg>
      <pc:sldChg chg="modSp">
        <pc:chgData name="088S-Ravelo, Mishalie" userId="S::088-mravelo@sd43.bc.ca::a47272b1-b805-44b3-ac09-aa430b45c81a" providerId="AD" clId="Web-{DC5F86AF-40FF-B183-050D-0ACE76428561}" dt="2019-12-06T16:43:53.128" v="987" actId="20577"/>
        <pc:sldMkLst>
          <pc:docMk/>
          <pc:sldMk cId="3956301481" sldId="258"/>
        </pc:sldMkLst>
        <pc:spChg chg="mod">
          <ac:chgData name="088S-Ravelo, Mishalie" userId="S::088-mravelo@sd43.bc.ca::a47272b1-b805-44b3-ac09-aa430b45c81a" providerId="AD" clId="Web-{DC5F86AF-40FF-B183-050D-0ACE76428561}" dt="2019-12-06T16:43:53.128" v="987" actId="20577"/>
          <ac:spMkLst>
            <pc:docMk/>
            <pc:sldMk cId="3956301481" sldId="258"/>
            <ac:spMk id="3" creationId="{EB455A6D-7512-471A-835D-FDA1444345AF}"/>
          </ac:spMkLst>
        </pc:spChg>
      </pc:sldChg>
      <pc:sldChg chg="modSp">
        <pc:chgData name="088S-Ravelo, Mishalie" userId="S::088-mravelo@sd43.bc.ca::a47272b1-b805-44b3-ac09-aa430b45c81a" providerId="AD" clId="Web-{DC5F86AF-40FF-B183-050D-0ACE76428561}" dt="2019-12-06T16:53:32.379" v="1260" actId="20577"/>
        <pc:sldMkLst>
          <pc:docMk/>
          <pc:sldMk cId="129562464" sldId="259"/>
        </pc:sldMkLst>
        <pc:spChg chg="mod">
          <ac:chgData name="088S-Ravelo, Mishalie" userId="S::088-mravelo@sd43.bc.ca::a47272b1-b805-44b3-ac09-aa430b45c81a" providerId="AD" clId="Web-{DC5F86AF-40FF-B183-050D-0ACE76428561}" dt="2019-12-06T16:53:32.379" v="1260" actId="20577"/>
          <ac:spMkLst>
            <pc:docMk/>
            <pc:sldMk cId="129562464" sldId="259"/>
            <ac:spMk id="3" creationId="{9E20C87D-A61C-4D65-8E0F-1F5BCC6C5A4C}"/>
          </ac:spMkLst>
        </pc:spChg>
      </pc:sldChg>
      <pc:sldChg chg="modSp">
        <pc:chgData name="088S-Ravelo, Mishalie" userId="S::088-mravelo@sd43.bc.ca::a47272b1-b805-44b3-ac09-aa430b45c81a" providerId="AD" clId="Web-{DC5F86AF-40FF-B183-050D-0ACE76428561}" dt="2019-12-06T16:40:50.065" v="902" actId="20577"/>
        <pc:sldMkLst>
          <pc:docMk/>
          <pc:sldMk cId="2061750482" sldId="260"/>
        </pc:sldMkLst>
        <pc:spChg chg="mod">
          <ac:chgData name="088S-Ravelo, Mishalie" userId="S::088-mravelo@sd43.bc.ca::a47272b1-b805-44b3-ac09-aa430b45c81a" providerId="AD" clId="Web-{DC5F86AF-40FF-B183-050D-0ACE76428561}" dt="2019-12-06T16:40:50.065" v="902" actId="20577"/>
          <ac:spMkLst>
            <pc:docMk/>
            <pc:sldMk cId="2061750482" sldId="260"/>
            <ac:spMk id="3" creationId="{F3581226-049F-467F-A69E-E23E17C1B298}"/>
          </ac:spMkLst>
        </pc:spChg>
      </pc:sldChg>
    </pc:docChg>
  </pc:docChgLst>
  <pc:docChgLst>
    <pc:chgData name="088S-Ravelo, Mishalie" userId="S::088-mravelo@sd43.bc.ca::a47272b1-b805-44b3-ac09-aa430b45c81a" providerId="AD" clId="Web-{5B051B45-6951-843E-FC8C-4F8705A348C9}"/>
    <pc:docChg chg="addSld modSld sldOrd">
      <pc:chgData name="088S-Ravelo, Mishalie" userId="S::088-mravelo@sd43.bc.ca::a47272b1-b805-44b3-ac09-aa430b45c81a" providerId="AD" clId="Web-{5B051B45-6951-843E-FC8C-4F8705A348C9}" dt="2019-12-17T16:53:47.641" v="480" actId="14100"/>
      <pc:docMkLst>
        <pc:docMk/>
      </pc:docMkLst>
      <pc:sldChg chg="addSp delSp modSp mod setBg modClrScheme chgLayout">
        <pc:chgData name="088S-Ravelo, Mishalie" userId="S::088-mravelo@sd43.bc.ca::a47272b1-b805-44b3-ac09-aa430b45c81a" providerId="AD" clId="Web-{5B051B45-6951-843E-FC8C-4F8705A348C9}" dt="2019-12-17T16:49:41.280" v="461" actId="20577"/>
        <pc:sldMkLst>
          <pc:docMk/>
          <pc:sldMk cId="3455161364" sldId="257"/>
        </pc:sldMkLst>
        <pc:spChg chg="add mod ord">
          <ac:chgData name="088S-Ravelo, Mishalie" userId="S::088-mravelo@sd43.bc.ca::a47272b1-b805-44b3-ac09-aa430b45c81a" providerId="AD" clId="Web-{5B051B45-6951-843E-FC8C-4F8705A348C9}" dt="2019-12-17T16:45:39.685" v="148"/>
          <ac:spMkLst>
            <pc:docMk/>
            <pc:sldMk cId="3455161364" sldId="257"/>
            <ac:spMk id="2" creationId="{FE44073F-70E1-4C89-889C-B0CC0847957F}"/>
          </ac:spMkLst>
        </pc:spChg>
        <pc:spChg chg="mod ord">
          <ac:chgData name="088S-Ravelo, Mishalie" userId="S::088-mravelo@sd43.bc.ca::a47272b1-b805-44b3-ac09-aa430b45c81a" providerId="AD" clId="Web-{5B051B45-6951-843E-FC8C-4F8705A348C9}" dt="2019-12-17T16:49:41.280" v="461" actId="20577"/>
          <ac:spMkLst>
            <pc:docMk/>
            <pc:sldMk cId="3455161364" sldId="257"/>
            <ac:spMk id="3" creationId="{1AC06A5B-D7BB-4E4B-B516-BE200A9EA2D7}"/>
          </ac:spMkLst>
        </pc:spChg>
        <pc:spChg chg="add del mod">
          <ac:chgData name="088S-Ravelo, Mishalie" userId="S::088-mravelo@sd43.bc.ca::a47272b1-b805-44b3-ac09-aa430b45c81a" providerId="AD" clId="Web-{5B051B45-6951-843E-FC8C-4F8705A348C9}" dt="2019-12-17T16:40:45.042" v="37"/>
          <ac:spMkLst>
            <pc:docMk/>
            <pc:sldMk cId="3455161364" sldId="257"/>
            <ac:spMk id="4" creationId="{3F3A7145-8557-480E-AE7C-691887111616}"/>
          </ac:spMkLst>
        </pc:spChg>
        <pc:spChg chg="add del mod">
          <ac:chgData name="088S-Ravelo, Mishalie" userId="S::088-mravelo@sd43.bc.ca::a47272b1-b805-44b3-ac09-aa430b45c81a" providerId="AD" clId="Web-{5B051B45-6951-843E-FC8C-4F8705A348C9}" dt="2019-12-17T16:41:21.496" v="41"/>
          <ac:spMkLst>
            <pc:docMk/>
            <pc:sldMk cId="3455161364" sldId="257"/>
            <ac:spMk id="5" creationId="{C6593E34-C6DB-4469-A077-70D49EF97687}"/>
          </ac:spMkLst>
        </pc:spChg>
        <pc:spChg chg="add del mod">
          <ac:chgData name="088S-Ravelo, Mishalie" userId="S::088-mravelo@sd43.bc.ca::a47272b1-b805-44b3-ac09-aa430b45c81a" providerId="AD" clId="Web-{5B051B45-6951-843E-FC8C-4F8705A348C9}" dt="2019-12-17T16:41:35.390" v="44"/>
          <ac:spMkLst>
            <pc:docMk/>
            <pc:sldMk cId="3455161364" sldId="257"/>
            <ac:spMk id="6" creationId="{266196F7-4C38-4C22-ABB9-221AE622F029}"/>
          </ac:spMkLst>
        </pc:spChg>
        <pc:spChg chg="add">
          <ac:chgData name="088S-Ravelo, Mishalie" userId="S::088-mravelo@sd43.bc.ca::a47272b1-b805-44b3-ac09-aa430b45c81a" providerId="AD" clId="Web-{5B051B45-6951-843E-FC8C-4F8705A348C9}" dt="2019-12-17T16:45:39.685" v="148"/>
          <ac:spMkLst>
            <pc:docMk/>
            <pc:sldMk cId="3455161364" sldId="257"/>
            <ac:spMk id="14" creationId="{4A9E2719-3179-4CB2-9E0D-7403C5056DD0}"/>
          </ac:spMkLst>
        </pc:spChg>
        <pc:spChg chg="add">
          <ac:chgData name="088S-Ravelo, Mishalie" userId="S::088-mravelo@sd43.bc.ca::a47272b1-b805-44b3-ac09-aa430b45c81a" providerId="AD" clId="Web-{5B051B45-6951-843E-FC8C-4F8705A348C9}" dt="2019-12-17T16:45:39.685" v="148"/>
          <ac:spMkLst>
            <pc:docMk/>
            <pc:sldMk cId="3455161364" sldId="257"/>
            <ac:spMk id="16" creationId="{2FA7B314-1C7F-48F1-A359-A30AD5537198}"/>
          </ac:spMkLst>
        </pc:spChg>
        <pc:spChg chg="add">
          <ac:chgData name="088S-Ravelo, Mishalie" userId="S::088-mravelo@sd43.bc.ca::a47272b1-b805-44b3-ac09-aa430b45c81a" providerId="AD" clId="Web-{5B051B45-6951-843E-FC8C-4F8705A348C9}" dt="2019-12-17T16:45:39.685" v="148"/>
          <ac:spMkLst>
            <pc:docMk/>
            <pc:sldMk cId="3455161364" sldId="257"/>
            <ac:spMk id="18" creationId="{A4FEA56A-DD53-4B5F-A09A-BF4585AF741B}"/>
          </ac:spMkLst>
        </pc:spChg>
        <pc:picChg chg="add mod ord">
          <ac:chgData name="088S-Ravelo, Mishalie" userId="S::088-mravelo@sd43.bc.ca::a47272b1-b805-44b3-ac09-aa430b45c81a" providerId="AD" clId="Web-{5B051B45-6951-843E-FC8C-4F8705A348C9}" dt="2019-12-17T16:45:39.685" v="148"/>
          <ac:picMkLst>
            <pc:docMk/>
            <pc:sldMk cId="3455161364" sldId="257"/>
            <ac:picMk id="7" creationId="{D086D2C3-3313-44A2-882B-A07328A291B1}"/>
          </ac:picMkLst>
        </pc:picChg>
        <pc:picChg chg="add mod">
          <ac:chgData name="088S-Ravelo, Mishalie" userId="S::088-mravelo@sd43.bc.ca::a47272b1-b805-44b3-ac09-aa430b45c81a" providerId="AD" clId="Web-{5B051B45-6951-843E-FC8C-4F8705A348C9}" dt="2019-12-17T16:45:39.685" v="148"/>
          <ac:picMkLst>
            <pc:docMk/>
            <pc:sldMk cId="3455161364" sldId="257"/>
            <ac:picMk id="9" creationId="{FD513B26-DA3E-4859-82D6-B879AFD16FA3}"/>
          </ac:picMkLst>
        </pc:picChg>
      </pc:sldChg>
      <pc:sldChg chg="addSp modSp new ord">
        <pc:chgData name="088S-Ravelo, Mishalie" userId="S::088-mravelo@sd43.bc.ca::a47272b1-b805-44b3-ac09-aa430b45c81a" providerId="AD" clId="Web-{5B051B45-6951-843E-FC8C-4F8705A348C9}" dt="2019-12-17T16:53:47.641" v="480" actId="14100"/>
        <pc:sldMkLst>
          <pc:docMk/>
          <pc:sldMk cId="936133935" sldId="261"/>
        </pc:sldMkLst>
        <pc:spChg chg="mod">
          <ac:chgData name="088S-Ravelo, Mishalie" userId="S::088-mravelo@sd43.bc.ca::a47272b1-b805-44b3-ac09-aa430b45c81a" providerId="AD" clId="Web-{5B051B45-6951-843E-FC8C-4F8705A348C9}" dt="2019-12-17T16:51:55.968" v="465" actId="20577"/>
          <ac:spMkLst>
            <pc:docMk/>
            <pc:sldMk cId="936133935" sldId="261"/>
            <ac:spMk id="2" creationId="{ADA6E984-E612-4522-BE21-A129FBC9DE5C}"/>
          </ac:spMkLst>
        </pc:spChg>
        <pc:spChg chg="add mod">
          <ac:chgData name="088S-Ravelo, Mishalie" userId="S::088-mravelo@sd43.bc.ca::a47272b1-b805-44b3-ac09-aa430b45c81a" providerId="AD" clId="Web-{5B051B45-6951-843E-FC8C-4F8705A348C9}" dt="2019-12-17T16:52:48.765" v="470" actId="1076"/>
          <ac:spMkLst>
            <pc:docMk/>
            <pc:sldMk cId="936133935" sldId="261"/>
            <ac:spMk id="3" creationId="{EED8A939-EB91-4168-813A-33239D8C9CEC}"/>
          </ac:spMkLst>
        </pc:spChg>
        <pc:spChg chg="add mod">
          <ac:chgData name="088S-Ravelo, Mishalie" userId="S::088-mravelo@sd43.bc.ca::a47272b1-b805-44b3-ac09-aa430b45c81a" providerId="AD" clId="Web-{5B051B45-6951-843E-FC8C-4F8705A348C9}" dt="2019-12-17T16:53:08.437" v="473" actId="1076"/>
          <ac:spMkLst>
            <pc:docMk/>
            <pc:sldMk cId="936133935" sldId="261"/>
            <ac:spMk id="4" creationId="{A6029534-1E10-48ED-A1B8-F3C4CF477922}"/>
          </ac:spMkLst>
        </pc:spChg>
        <pc:spChg chg="add mod">
          <ac:chgData name="088S-Ravelo, Mishalie" userId="S::088-mravelo@sd43.bc.ca::a47272b1-b805-44b3-ac09-aa430b45c81a" providerId="AD" clId="Web-{5B051B45-6951-843E-FC8C-4F8705A348C9}" dt="2019-12-17T16:53:47.641" v="480" actId="14100"/>
          <ac:spMkLst>
            <pc:docMk/>
            <pc:sldMk cId="936133935" sldId="261"/>
            <ac:spMk id="5" creationId="{5E5DC0AB-43B0-4D7F-9DD5-317D5D1126B9}"/>
          </ac:spMkLst>
        </pc:spChg>
      </pc:sldChg>
    </pc:docChg>
  </pc:docChgLst>
  <pc:docChgLst>
    <pc:chgData name="088S-Ravelo, Mishalie" userId="S::088-mravelo@sd43.bc.ca::a47272b1-b805-44b3-ac09-aa430b45c81a" providerId="AD" clId="Web-{05068D36-8525-608F-D47A-BEDA15D164FF}"/>
    <pc:docChg chg="modSld">
      <pc:chgData name="088S-Ravelo, Mishalie" userId="S::088-mravelo@sd43.bc.ca::a47272b1-b805-44b3-ac09-aa430b45c81a" providerId="AD" clId="Web-{05068D36-8525-608F-D47A-BEDA15D164FF}" dt="2019-12-11T16:48:31.824" v="4" actId="20577"/>
      <pc:docMkLst>
        <pc:docMk/>
      </pc:docMkLst>
      <pc:sldChg chg="modSp">
        <pc:chgData name="088S-Ravelo, Mishalie" userId="S::088-mravelo@sd43.bc.ca::a47272b1-b805-44b3-ac09-aa430b45c81a" providerId="AD" clId="Web-{05068D36-8525-608F-D47A-BEDA15D164FF}" dt="2019-12-11T16:48:27.825" v="2" actId="20577"/>
        <pc:sldMkLst>
          <pc:docMk/>
          <pc:sldMk cId="2061750482" sldId="260"/>
        </pc:sldMkLst>
        <pc:spChg chg="mod">
          <ac:chgData name="088S-Ravelo, Mishalie" userId="S::088-mravelo@sd43.bc.ca::a47272b1-b805-44b3-ac09-aa430b45c81a" providerId="AD" clId="Web-{05068D36-8525-608F-D47A-BEDA15D164FF}" dt="2019-12-11T16:48:27.825" v="2" actId="20577"/>
          <ac:spMkLst>
            <pc:docMk/>
            <pc:sldMk cId="2061750482" sldId="260"/>
            <ac:spMk id="3" creationId="{F3581226-049F-467F-A69E-E23E17C1B298}"/>
          </ac:spMkLst>
        </pc:spChg>
      </pc:sldChg>
    </pc:docChg>
  </pc:docChgLst>
  <pc:docChgLst>
    <pc:chgData name="088S-Ravelo, Mishalie" userId="S::088-mravelo@sd43.bc.ca::a47272b1-b805-44b3-ac09-aa430b45c81a" providerId="AD" clId="Web-{200EF8AD-6121-B209-AAC0-F73EEC7AEB5A}"/>
    <pc:docChg chg="addSld modSld">
      <pc:chgData name="088S-Ravelo, Mishalie" userId="S::088-mravelo@sd43.bc.ca::a47272b1-b805-44b3-ac09-aa430b45c81a" providerId="AD" clId="Web-{200EF8AD-6121-B209-AAC0-F73EEC7AEB5A}" dt="2019-12-03T16:25:56.295" v="1478" actId="20577"/>
      <pc:docMkLst>
        <pc:docMk/>
      </pc:docMkLst>
      <pc:sldChg chg="modSp">
        <pc:chgData name="088S-Ravelo, Mishalie" userId="S::088-mravelo@sd43.bc.ca::a47272b1-b805-44b3-ac09-aa430b45c81a" providerId="AD" clId="Web-{200EF8AD-6121-B209-AAC0-F73EEC7AEB5A}" dt="2019-12-03T16:17:47.418" v="29" actId="20577"/>
        <pc:sldMkLst>
          <pc:docMk/>
          <pc:sldMk cId="4141345911" sldId="256"/>
        </pc:sldMkLst>
        <pc:spChg chg="mod">
          <ac:chgData name="088S-Ravelo, Mishalie" userId="S::088-mravelo@sd43.bc.ca::a47272b1-b805-44b3-ac09-aa430b45c81a" providerId="AD" clId="Web-{200EF8AD-6121-B209-AAC0-F73EEC7AEB5A}" dt="2019-12-03T16:17:39.433" v="22" actId="20577"/>
          <ac:spMkLst>
            <pc:docMk/>
            <pc:sldMk cId="4141345911" sldId="256"/>
            <ac:spMk id="2" creationId="{00000000-0000-0000-0000-000000000000}"/>
          </ac:spMkLst>
        </pc:spChg>
        <pc:spChg chg="mod">
          <ac:chgData name="088S-Ravelo, Mishalie" userId="S::088-mravelo@sd43.bc.ca::a47272b1-b805-44b3-ac09-aa430b45c81a" providerId="AD" clId="Web-{200EF8AD-6121-B209-AAC0-F73EEC7AEB5A}" dt="2019-12-03T16:17:47.418" v="29" actId="20577"/>
          <ac:spMkLst>
            <pc:docMk/>
            <pc:sldMk cId="4141345911" sldId="256"/>
            <ac:spMk id="3" creationId="{00000000-0000-0000-0000-000000000000}"/>
          </ac:spMkLst>
        </pc:spChg>
      </pc:sldChg>
      <pc:sldChg chg="modSp new">
        <pc:chgData name="088S-Ravelo, Mishalie" userId="S::088-mravelo@sd43.bc.ca::a47272b1-b805-44b3-ac09-aa430b45c81a" providerId="AD" clId="Web-{200EF8AD-6121-B209-AAC0-F73EEC7AEB5A}" dt="2019-12-03T16:20:46.471" v="557" actId="20577"/>
        <pc:sldMkLst>
          <pc:docMk/>
          <pc:sldMk cId="3455161364" sldId="257"/>
        </pc:sldMkLst>
        <pc:spChg chg="mod">
          <ac:chgData name="088S-Ravelo, Mishalie" userId="S::088-mravelo@sd43.bc.ca::a47272b1-b805-44b3-ac09-aa430b45c81a" providerId="AD" clId="Web-{200EF8AD-6121-B209-AAC0-F73EEC7AEB5A}" dt="2019-12-03T16:20:46.471" v="557" actId="20577"/>
          <ac:spMkLst>
            <pc:docMk/>
            <pc:sldMk cId="3455161364" sldId="257"/>
            <ac:spMk id="3" creationId="{1AC06A5B-D7BB-4E4B-B516-BE200A9EA2D7}"/>
          </ac:spMkLst>
        </pc:spChg>
      </pc:sldChg>
      <pc:sldChg chg="modSp new">
        <pc:chgData name="088S-Ravelo, Mishalie" userId="S::088-mravelo@sd43.bc.ca::a47272b1-b805-44b3-ac09-aa430b45c81a" providerId="AD" clId="Web-{200EF8AD-6121-B209-AAC0-F73EEC7AEB5A}" dt="2019-12-03T16:23:01.258" v="1012" actId="20577"/>
        <pc:sldMkLst>
          <pc:docMk/>
          <pc:sldMk cId="3956301481" sldId="258"/>
        </pc:sldMkLst>
        <pc:spChg chg="mod">
          <ac:chgData name="088S-Ravelo, Mishalie" userId="S::088-mravelo@sd43.bc.ca::a47272b1-b805-44b3-ac09-aa430b45c81a" providerId="AD" clId="Web-{200EF8AD-6121-B209-AAC0-F73EEC7AEB5A}" dt="2019-12-03T16:23:01.258" v="1012" actId="20577"/>
          <ac:spMkLst>
            <pc:docMk/>
            <pc:sldMk cId="3956301481" sldId="258"/>
            <ac:spMk id="3" creationId="{EB455A6D-7512-471A-835D-FDA1444345AF}"/>
          </ac:spMkLst>
        </pc:spChg>
      </pc:sldChg>
      <pc:sldChg chg="modSp new">
        <pc:chgData name="088S-Ravelo, Mishalie" userId="S::088-mravelo@sd43.bc.ca::a47272b1-b805-44b3-ac09-aa430b45c81a" providerId="AD" clId="Web-{200EF8AD-6121-B209-AAC0-F73EEC7AEB5A}" dt="2019-12-03T16:25:56.295" v="1477" actId="20577"/>
        <pc:sldMkLst>
          <pc:docMk/>
          <pc:sldMk cId="129562464" sldId="259"/>
        </pc:sldMkLst>
        <pc:spChg chg="mod">
          <ac:chgData name="088S-Ravelo, Mishalie" userId="S::088-mravelo@sd43.bc.ca::a47272b1-b805-44b3-ac09-aa430b45c81a" providerId="AD" clId="Web-{200EF8AD-6121-B209-AAC0-F73EEC7AEB5A}" dt="2019-12-03T16:25:56.295" v="1477" actId="20577"/>
          <ac:spMkLst>
            <pc:docMk/>
            <pc:sldMk cId="129562464" sldId="259"/>
            <ac:spMk id="3" creationId="{9E20C87D-A61C-4D65-8E0F-1F5BCC6C5A4C}"/>
          </ac:spMkLst>
        </pc:spChg>
      </pc:sldChg>
    </pc:docChg>
  </pc:docChgLst>
  <pc:docChgLst>
    <pc:chgData name="088S-Ravelo, Mishalie" userId="S::088-mravelo@sd43.bc.ca::a47272b1-b805-44b3-ac09-aa430b45c81a" providerId="AD" clId="Web-{F495DFD7-4D17-8B20-529B-684B2CEC2F5E}"/>
    <pc:docChg chg="modSld">
      <pc:chgData name="088S-Ravelo, Mishalie" userId="S::088-mravelo@sd43.bc.ca::a47272b1-b805-44b3-ac09-aa430b45c81a" providerId="AD" clId="Web-{F495DFD7-4D17-8B20-529B-684B2CEC2F5E}" dt="2020-01-07T16:19:44.527" v="55" actId="20577"/>
      <pc:docMkLst>
        <pc:docMk/>
      </pc:docMkLst>
      <pc:sldChg chg="modSp">
        <pc:chgData name="088S-Ravelo, Mishalie" userId="S::088-mravelo@sd43.bc.ca::a47272b1-b805-44b3-ac09-aa430b45c81a" providerId="AD" clId="Web-{F495DFD7-4D17-8B20-529B-684B2CEC2F5E}" dt="2020-01-07T16:19:44.527" v="54" actId="20577"/>
        <pc:sldMkLst>
          <pc:docMk/>
          <pc:sldMk cId="2061750482" sldId="260"/>
        </pc:sldMkLst>
        <pc:spChg chg="mod">
          <ac:chgData name="088S-Ravelo, Mishalie" userId="S::088-mravelo@sd43.bc.ca::a47272b1-b805-44b3-ac09-aa430b45c81a" providerId="AD" clId="Web-{F495DFD7-4D17-8B20-529B-684B2CEC2F5E}" dt="2020-01-07T16:19:44.527" v="54" actId="20577"/>
          <ac:spMkLst>
            <pc:docMk/>
            <pc:sldMk cId="2061750482" sldId="260"/>
            <ac:spMk id="3" creationId="{F3581226-049F-467F-A69E-E23E17C1B298}"/>
          </ac:spMkLst>
        </pc:spChg>
      </pc:sldChg>
    </pc:docChg>
  </pc:docChgLst>
  <pc:docChgLst>
    <pc:chgData name="088S-Ravelo, Mishalie" userId="S::088-mravelo@sd43.bc.ca::a47272b1-b805-44b3-ac09-aa430b45c81a" providerId="AD" clId="Web-{8414F256-B70F-A4B1-4E37-879B797C9A3F}"/>
    <pc:docChg chg="addSld modSld sldOrd">
      <pc:chgData name="088S-Ravelo, Mishalie" userId="S::088-mravelo@sd43.bc.ca::a47272b1-b805-44b3-ac09-aa430b45c81a" providerId="AD" clId="Web-{8414F256-B70F-A4B1-4E37-879B797C9A3F}" dt="2019-12-03T16:55:11.336" v="1579" actId="20577"/>
      <pc:docMkLst>
        <pc:docMk/>
      </pc:docMkLst>
      <pc:sldChg chg="modSp">
        <pc:chgData name="088S-Ravelo, Mishalie" userId="S::088-mravelo@sd43.bc.ca::a47272b1-b805-44b3-ac09-aa430b45c81a" providerId="AD" clId="Web-{8414F256-B70F-A4B1-4E37-879B797C9A3F}" dt="2019-12-03T16:52:41.684" v="1389" actId="20577"/>
        <pc:sldMkLst>
          <pc:docMk/>
          <pc:sldMk cId="3956301481" sldId="258"/>
        </pc:sldMkLst>
        <pc:spChg chg="mod">
          <ac:chgData name="088S-Ravelo, Mishalie" userId="S::088-mravelo@sd43.bc.ca::a47272b1-b805-44b3-ac09-aa430b45c81a" providerId="AD" clId="Web-{8414F256-B70F-A4B1-4E37-879B797C9A3F}" dt="2019-12-03T16:50:27.637" v="1029" actId="20577"/>
          <ac:spMkLst>
            <pc:docMk/>
            <pc:sldMk cId="3956301481" sldId="258"/>
            <ac:spMk id="2" creationId="{C5FF6A79-3F0D-452D-83BB-74CAB3892625}"/>
          </ac:spMkLst>
        </pc:spChg>
        <pc:spChg chg="mod">
          <ac:chgData name="088S-Ravelo, Mishalie" userId="S::088-mravelo@sd43.bc.ca::a47272b1-b805-44b3-ac09-aa430b45c81a" providerId="AD" clId="Web-{8414F256-B70F-A4B1-4E37-879B797C9A3F}" dt="2019-12-03T16:52:41.684" v="1389" actId="20577"/>
          <ac:spMkLst>
            <pc:docMk/>
            <pc:sldMk cId="3956301481" sldId="258"/>
            <ac:spMk id="3" creationId="{EB455A6D-7512-471A-835D-FDA1444345AF}"/>
          </ac:spMkLst>
        </pc:spChg>
      </pc:sldChg>
      <pc:sldChg chg="modSp">
        <pc:chgData name="088S-Ravelo, Mishalie" userId="S::088-mravelo@sd43.bc.ca::a47272b1-b805-44b3-ac09-aa430b45c81a" providerId="AD" clId="Web-{8414F256-B70F-A4B1-4E37-879B797C9A3F}" dt="2019-12-03T16:48:25.212" v="873" actId="20577"/>
        <pc:sldMkLst>
          <pc:docMk/>
          <pc:sldMk cId="129562464" sldId="259"/>
        </pc:sldMkLst>
        <pc:spChg chg="mod">
          <ac:chgData name="088S-Ravelo, Mishalie" userId="S::088-mravelo@sd43.bc.ca::a47272b1-b805-44b3-ac09-aa430b45c81a" providerId="AD" clId="Web-{8414F256-B70F-A4B1-4E37-879B797C9A3F}" dt="2019-12-03T16:48:25.212" v="873" actId="20577"/>
          <ac:spMkLst>
            <pc:docMk/>
            <pc:sldMk cId="129562464" sldId="259"/>
            <ac:spMk id="2" creationId="{CAA65323-76D9-48AF-8E1C-801FD2AC33DE}"/>
          </ac:spMkLst>
        </pc:spChg>
        <pc:spChg chg="mod">
          <ac:chgData name="088S-Ravelo, Mishalie" userId="S::088-mravelo@sd43.bc.ca::a47272b1-b805-44b3-ac09-aa430b45c81a" providerId="AD" clId="Web-{8414F256-B70F-A4B1-4E37-879B797C9A3F}" dt="2019-12-03T16:47:06.476" v="780" actId="20577"/>
          <ac:spMkLst>
            <pc:docMk/>
            <pc:sldMk cId="129562464" sldId="259"/>
            <ac:spMk id="3" creationId="{9E20C87D-A61C-4D65-8E0F-1F5BCC6C5A4C}"/>
          </ac:spMkLst>
        </pc:spChg>
      </pc:sldChg>
      <pc:sldChg chg="modSp new ord">
        <pc:chgData name="088S-Ravelo, Mishalie" userId="S::088-mravelo@sd43.bc.ca::a47272b1-b805-44b3-ac09-aa430b45c81a" providerId="AD" clId="Web-{8414F256-B70F-A4B1-4E37-879B797C9A3F}" dt="2019-12-03T16:54:45.789" v="1577" actId="20577"/>
        <pc:sldMkLst>
          <pc:docMk/>
          <pc:sldMk cId="2061750482" sldId="260"/>
        </pc:sldMkLst>
        <pc:spChg chg="mod">
          <ac:chgData name="088S-Ravelo, Mishalie" userId="S::088-mravelo@sd43.bc.ca::a47272b1-b805-44b3-ac09-aa430b45c81a" providerId="AD" clId="Web-{8414F256-B70F-A4B1-4E37-879B797C9A3F}" dt="2019-12-03T16:54:13.274" v="1498" actId="20577"/>
          <ac:spMkLst>
            <pc:docMk/>
            <pc:sldMk cId="2061750482" sldId="260"/>
            <ac:spMk id="2" creationId="{A7618A99-5EBA-464D-B45A-08CA30F95D1A}"/>
          </ac:spMkLst>
        </pc:spChg>
        <pc:spChg chg="mod">
          <ac:chgData name="088S-Ravelo, Mishalie" userId="S::088-mravelo@sd43.bc.ca::a47272b1-b805-44b3-ac09-aa430b45c81a" providerId="AD" clId="Web-{8414F256-B70F-A4B1-4E37-879B797C9A3F}" dt="2019-12-03T16:54:45.789" v="1577" actId="20577"/>
          <ac:spMkLst>
            <pc:docMk/>
            <pc:sldMk cId="2061750482" sldId="260"/>
            <ac:spMk id="3" creationId="{F3581226-049F-467F-A69E-E23E17C1B29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ywu5ens" TargetMode="External"/><Relationship Id="rId2" Type="http://schemas.openxmlformats.org/officeDocument/2006/relationships/hyperlink" Target="https://tinyurl.com/y48csr7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y5tq3f3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My digital footprint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By: </a:t>
            </a:r>
            <a:r>
              <a:rPr lang="en-US" err="1"/>
              <a:t>Mishalie</a:t>
            </a:r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9E2719-3179-4CB2-9E0D-7403C5056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FA7B314-1C7F-48F1-A359-A30AD5537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FEA56A-DD53-4B5F-A09A-BF4585AF7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4073F-70E1-4C89-889C-B0CC0847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49172" cy="11519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Reflect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06A5B-D7BB-4E4B-B516-BE200A9EA2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2" y="2063396"/>
            <a:ext cx="4949172" cy="368091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When I search my name I saw my </a:t>
            </a:r>
            <a:r>
              <a:rPr lang="en-US" dirty="0" err="1">
                <a:solidFill>
                  <a:schemeClr val="bg1"/>
                </a:solidFill>
              </a:rPr>
              <a:t>facebook</a:t>
            </a:r>
            <a:r>
              <a:rPr lang="en-US" dirty="0">
                <a:solidFill>
                  <a:schemeClr val="bg1"/>
                </a:solidFill>
              </a:rPr>
              <a:t> account and my old twitter account.</a:t>
            </a:r>
          </a:p>
          <a:p>
            <a:r>
              <a:rPr lang="en-US" dirty="0">
                <a:solidFill>
                  <a:schemeClr val="bg1"/>
                </a:solidFill>
              </a:rPr>
              <a:t>My </a:t>
            </a:r>
            <a:r>
              <a:rPr lang="en-US" dirty="0" err="1">
                <a:solidFill>
                  <a:schemeClr val="bg1"/>
                </a:solidFill>
              </a:rPr>
              <a:t>facebook</a:t>
            </a:r>
            <a:r>
              <a:rPr lang="en-US" dirty="0">
                <a:solidFill>
                  <a:schemeClr val="bg1"/>
                </a:solidFill>
              </a:rPr>
              <a:t> account is there's a lot of account that the same name as me.</a:t>
            </a:r>
          </a:p>
          <a:p>
            <a:r>
              <a:rPr lang="en-US" dirty="0">
                <a:solidFill>
                  <a:schemeClr val="bg1"/>
                </a:solidFill>
              </a:rPr>
              <a:t>My Twitter and </a:t>
            </a:r>
            <a:r>
              <a:rPr lang="en-US" dirty="0" err="1">
                <a:solidFill>
                  <a:schemeClr val="bg1"/>
                </a:solidFill>
              </a:rPr>
              <a:t>facebook</a:t>
            </a:r>
            <a:r>
              <a:rPr lang="en-US" dirty="0">
                <a:solidFill>
                  <a:schemeClr val="bg1"/>
                </a:solidFill>
              </a:rPr>
              <a:t> account is in publish.</a:t>
            </a:r>
          </a:p>
          <a:p>
            <a:r>
              <a:rPr lang="en-US" dirty="0">
                <a:solidFill>
                  <a:schemeClr val="bg1"/>
                </a:solidFill>
              </a:rPr>
              <a:t>If people want to search my name if would be funny because they will see my old ugly picture in my twitter.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D513B26-DA3E-4859-82D6-B879AFD16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52"/>
          <a:stretch/>
        </p:blipFill>
        <p:spPr>
          <a:xfrm>
            <a:off x="6320775" y="231418"/>
            <a:ext cx="5142813" cy="2895599"/>
          </a:xfrm>
          <a:prstGeom prst="rect">
            <a:avLst/>
          </a:prstGeom>
          <a:ln>
            <a:noFill/>
          </a:ln>
        </p:spPr>
      </p:pic>
      <p:pic>
        <p:nvPicPr>
          <p:cNvPr id="7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086D2C3-3313-44A2-882B-A07328A291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623"/>
          <a:stretch/>
        </p:blipFill>
        <p:spPr>
          <a:xfrm>
            <a:off x="6320775" y="3250087"/>
            <a:ext cx="5142813" cy="2887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16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6A79-3F0D-452D-83BB-74CAB389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each strategy is important or valuable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55A6D-7512-471A-835D-FDA1444345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It's important because if you don’t know what your doing. your digital footprint might something happen and even if you delete the picture that you post in social media the </a:t>
            </a:r>
            <a:r>
              <a:rPr lang="en-US" err="1"/>
              <a:t>pictue</a:t>
            </a:r>
            <a:r>
              <a:rPr lang="en-US"/>
              <a:t> will stay still.</a:t>
            </a:r>
          </a:p>
        </p:txBody>
      </p:sp>
    </p:spTree>
    <p:extLst>
      <p:ext uri="{BB962C8B-B14F-4D97-AF65-F5344CB8AC3E}">
        <p14:creationId xmlns:p14="http://schemas.microsoft.com/office/powerpoint/2010/main" val="395630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5323-76D9-48AF-8E1C-801FD2AC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the three strategies to keep your digital footprint safe.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0C87D-A61C-4D65-8E0F-1F5BCC6C5A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Don’t post anything inappropriate in social media BECAUSE if you try to delete the photo that you post it will stay there forever.</a:t>
            </a:r>
          </a:p>
          <a:p>
            <a:r>
              <a:rPr lang="en-US"/>
              <a:t>Don’t download social media BECAUSE THEN YOU WILL NOT HAVE DIGITAL PERMANENCE ABOUT YOURSELF.</a:t>
            </a:r>
          </a:p>
          <a:p>
            <a:r>
              <a:rPr lang="en-US"/>
              <a:t>DON’T PUT YOUR REAL NAME BECAUSE THEY WILL COPY YOUR NAME AND PRETEND TO BE YOU.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18A99-5EBA-464D-B45A-08CA30F9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you explain the idea of digital permanence to other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81226-049F-467F-A69E-E23E17C1B2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Digital PERMANENCE IS WHERE YOU </a:t>
            </a:r>
            <a:r>
              <a:rPr lang="en-US" dirty="0" err="1"/>
              <a:t>caN'T</a:t>
            </a:r>
            <a:r>
              <a:rPr lang="en-US"/>
              <a:t> delete the PHOTO THAT YOU POST IN SOCIAL MEDIA .</a:t>
            </a:r>
          </a:p>
        </p:txBody>
      </p:sp>
    </p:spTree>
    <p:extLst>
      <p:ext uri="{BB962C8B-B14F-4D97-AF65-F5344CB8AC3E}">
        <p14:creationId xmlns:p14="http://schemas.microsoft.com/office/powerpoint/2010/main" val="206175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E984-E612-4522-BE21-A129FBC9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8A939-EB91-4168-813A-33239D8C9CEC}"/>
              </a:ext>
            </a:extLst>
          </p:cNvPr>
          <p:cNvSpPr txBox="1"/>
          <p:nvPr/>
        </p:nvSpPr>
        <p:spPr>
          <a:xfrm>
            <a:off x="1074174" y="1836174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/>
                <a:cs typeface="Calibri"/>
                <a:hlinkClick r:id="rId2"/>
              </a:rPr>
              <a:t>https://tinyurl.com/y48csr7f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29534-1E10-48ED-A1B8-F3C4CF477922}"/>
              </a:ext>
            </a:extLst>
          </p:cNvPr>
          <p:cNvSpPr txBox="1"/>
          <p:nvPr/>
        </p:nvSpPr>
        <p:spPr>
          <a:xfrm>
            <a:off x="1074174" y="2241755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/>
                <a:cs typeface="Calibri"/>
                <a:hlinkClick r:id="rId3"/>
              </a:rPr>
              <a:t>https://tinyurl.com/yywu5ens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DC0AB-43B0-4D7F-9DD5-317D5D1126B9}"/>
              </a:ext>
            </a:extLst>
          </p:cNvPr>
          <p:cNvSpPr txBox="1"/>
          <p:nvPr/>
        </p:nvSpPr>
        <p:spPr>
          <a:xfrm>
            <a:off x="1111045" y="2647336"/>
            <a:ext cx="550852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/>
                <a:cs typeface="Calibri"/>
                <a:hlinkClick r:id="rId4"/>
              </a:rPr>
              <a:t>https://tinyurl.com/y5tq3f3k</a:t>
            </a:r>
          </a:p>
        </p:txBody>
      </p:sp>
    </p:spTree>
    <p:extLst>
      <p:ext uri="{BB962C8B-B14F-4D97-AF65-F5344CB8AC3E}">
        <p14:creationId xmlns:p14="http://schemas.microsoft.com/office/powerpoint/2010/main" val="936133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Main Event</vt:lpstr>
      <vt:lpstr>My digital footprint</vt:lpstr>
      <vt:lpstr>Reflect</vt:lpstr>
      <vt:lpstr>Why each strategy is important or valuable</vt:lpstr>
      <vt:lpstr>What is the three strategies to keep your digital footprint safe.</vt:lpstr>
      <vt:lpstr>How you explain the idea of digital permanence to other people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89</cp:revision>
  <dcterms:created xsi:type="dcterms:W3CDTF">2019-12-03T16:17:26Z</dcterms:created>
  <dcterms:modified xsi:type="dcterms:W3CDTF">2020-01-07T16:19:46Z</dcterms:modified>
</cp:coreProperties>
</file>