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19CE32-6862-4217-BC68-46DC3C2756BD}" v="4314" dt="2020-01-24T19:50:55.8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SOCIAL MEDIA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BY.Mishalie</a:t>
            </a:r>
            <a:r>
              <a:rPr lang="en-US" dirty="0">
                <a:cs typeface="Calibri"/>
              </a:rPr>
              <a:t> Ravelo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EB9FD-3C35-4113-9C9B-FA2996DE0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Article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DD620-3D23-43EB-8D88-2CED0DB2C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You get a fake new because some people are pretending.</a:t>
            </a:r>
            <a:endParaRPr lang="en-US" dirty="0"/>
          </a:p>
          <a:p>
            <a:r>
              <a:rPr lang="en-US" dirty="0">
                <a:cs typeface="Calibri"/>
              </a:rPr>
              <a:t>Some news are real if it's you saw it on the new and if the people confirm that it real.</a:t>
            </a:r>
          </a:p>
          <a:p>
            <a:r>
              <a:rPr lang="en-US" dirty="0">
                <a:cs typeface="Calibri"/>
              </a:rPr>
              <a:t>People are getting a lot fake and real news and we should not trust it and don’t threaten the people just to give him/her an </a:t>
            </a:r>
            <a:r>
              <a:rPr lang="en-US" dirty="0" err="1">
                <a:cs typeface="Calibri"/>
              </a:rPr>
              <a:t>Impormation</a:t>
            </a:r>
            <a:r>
              <a:rPr lang="en-US" dirty="0">
                <a:cs typeface="Calibri"/>
              </a:rPr>
              <a:t> about your life.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28349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58791-1E87-4F3C-A7E7-FB9F733E2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Ted Talk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C7A2F-0154-4571-BDE6-4131E9477F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90% people in social media and you get stress, depression because of the photo or video that their posting.</a:t>
            </a:r>
          </a:p>
          <a:p>
            <a:r>
              <a:rPr lang="en-US" dirty="0">
                <a:cs typeface="Calibri"/>
              </a:rPr>
              <a:t>Bad because some teenager are not coming to school and teenager want to be friend with a hot guy and then one day they are now a couple. </a:t>
            </a:r>
          </a:p>
          <a:p>
            <a:r>
              <a:rPr lang="en-US" dirty="0">
                <a:cs typeface="Calibri"/>
              </a:rPr>
              <a:t>Teenager can't focus on their study because they are busy texting or posting bad about someone or posting a picture of her/him naked.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43282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56DB4-E7AC-4E27-93DA-DA2CB7CAD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Black Mirror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9D3DA-9C60-4CDD-BB21-9B405C26F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Yes! </a:t>
            </a:r>
          </a:p>
          <a:p>
            <a:r>
              <a:rPr lang="en-US" dirty="0">
                <a:cs typeface="Calibri"/>
              </a:rPr>
              <a:t>The girl talk about her life on social media that your not suppose to do and posting about her cat.</a:t>
            </a:r>
          </a:p>
          <a:p>
            <a:r>
              <a:rPr lang="en-US" dirty="0">
                <a:cs typeface="Calibri"/>
              </a:rPr>
              <a:t>The main Character lose point because while she was talking to her friend I think when they look each other it like fake smile and they turn around and talk again.</a:t>
            </a:r>
          </a:p>
          <a:p>
            <a:r>
              <a:rPr lang="en-US" dirty="0">
                <a:cs typeface="Calibri"/>
              </a:rPr>
              <a:t>They were rating and the boy is not like in his right mind it's look like the boy were addicted to social media.</a:t>
            </a: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50347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CB6FF-4D7C-41C3-BD12-9AF53B6F0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We should not trust the people that in social media that you don’t know and don’t accept their request if you don’t know them.</a:t>
            </a:r>
          </a:p>
          <a:p>
            <a:r>
              <a:rPr lang="en-US" dirty="0">
                <a:cs typeface="Calibri"/>
              </a:rPr>
              <a:t>Don’t trust the people that they are posting a fake news and don’t post about your friend we should ask a permission first and is you post something don’t put the location and change your profile and don’t put you real name.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4554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SOCIAL MEDIA</vt:lpstr>
      <vt:lpstr>Article </vt:lpstr>
      <vt:lpstr>Ted Talk</vt:lpstr>
      <vt:lpstr>Black Mirror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335</cp:revision>
  <dcterms:created xsi:type="dcterms:W3CDTF">2020-01-24T18:42:49Z</dcterms:created>
  <dcterms:modified xsi:type="dcterms:W3CDTF">2020-01-31T16:51:39Z</dcterms:modified>
</cp:coreProperties>
</file>