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F524F1-9716-D2C5-1A04-DDE8B3C22003}" v="2136" dt="2020-06-17T03:09:19.1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088S-Ravelo, Mishalie" userId="S::088-mravelo@sd43.bc.ca::a47272b1-b805-44b3-ac09-aa430b45c81a" providerId="AD" clId="Web-{BDF524F1-9716-D2C5-1A04-DDE8B3C22003}"/>
    <pc:docChg chg="addSld delSld modSld">
      <pc:chgData name="088S-Ravelo, Mishalie" userId="S::088-mravelo@sd43.bc.ca::a47272b1-b805-44b3-ac09-aa430b45c81a" providerId="AD" clId="Web-{BDF524F1-9716-D2C5-1A04-DDE8B3C22003}" dt="2020-06-17T03:09:19.113" v="2126"/>
      <pc:docMkLst>
        <pc:docMk/>
      </pc:docMkLst>
      <pc:sldChg chg="modSp">
        <pc:chgData name="088S-Ravelo, Mishalie" userId="S::088-mravelo@sd43.bc.ca::a47272b1-b805-44b3-ac09-aa430b45c81a" providerId="AD" clId="Web-{BDF524F1-9716-D2C5-1A04-DDE8B3C22003}" dt="2020-06-17T02:37:40.427" v="48" actId="20577"/>
        <pc:sldMkLst>
          <pc:docMk/>
          <pc:sldMk cId="109857222" sldId="256"/>
        </pc:sldMkLst>
        <pc:spChg chg="mod">
          <ac:chgData name="088S-Ravelo, Mishalie" userId="S::088-mravelo@sd43.bc.ca::a47272b1-b805-44b3-ac09-aa430b45c81a" providerId="AD" clId="Web-{BDF524F1-9716-D2C5-1A04-DDE8B3C22003}" dt="2020-06-17T02:37:31.177" v="29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088S-Ravelo, Mishalie" userId="S::088-mravelo@sd43.bc.ca::a47272b1-b805-44b3-ac09-aa430b45c81a" providerId="AD" clId="Web-{BDF524F1-9716-D2C5-1A04-DDE8B3C22003}" dt="2020-06-17T02:37:40.427" v="48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 new">
        <pc:chgData name="088S-Ravelo, Mishalie" userId="S::088-mravelo@sd43.bc.ca::a47272b1-b805-44b3-ac09-aa430b45c81a" providerId="AD" clId="Web-{BDF524F1-9716-D2C5-1A04-DDE8B3C22003}" dt="2020-06-17T03:04:14.144" v="2121" actId="20577"/>
        <pc:sldMkLst>
          <pc:docMk/>
          <pc:sldMk cId="687523676" sldId="257"/>
        </pc:sldMkLst>
        <pc:spChg chg="mod">
          <ac:chgData name="088S-Ravelo, Mishalie" userId="S::088-mravelo@sd43.bc.ca::a47272b1-b805-44b3-ac09-aa430b45c81a" providerId="AD" clId="Web-{BDF524F1-9716-D2C5-1A04-DDE8B3C22003}" dt="2020-06-17T02:38:46.271" v="61" actId="20577"/>
          <ac:spMkLst>
            <pc:docMk/>
            <pc:sldMk cId="687523676" sldId="257"/>
            <ac:spMk id="2" creationId="{5B6BD2CF-DB46-4B88-9EC6-D0BB12CEA8BA}"/>
          </ac:spMkLst>
        </pc:spChg>
        <pc:spChg chg="mod">
          <ac:chgData name="088S-Ravelo, Mishalie" userId="S::088-mravelo@sd43.bc.ca::a47272b1-b805-44b3-ac09-aa430b45c81a" providerId="AD" clId="Web-{BDF524F1-9716-D2C5-1A04-DDE8B3C22003}" dt="2020-06-17T03:04:14.144" v="2121" actId="20577"/>
          <ac:spMkLst>
            <pc:docMk/>
            <pc:sldMk cId="687523676" sldId="257"/>
            <ac:spMk id="3" creationId="{78913E23-5959-4C78-B035-8712A13E1894}"/>
          </ac:spMkLst>
        </pc:spChg>
      </pc:sldChg>
      <pc:sldChg chg="modSp new">
        <pc:chgData name="088S-Ravelo, Mishalie" userId="S::088-mravelo@sd43.bc.ca::a47272b1-b805-44b3-ac09-aa430b45c81a" providerId="AD" clId="Web-{BDF524F1-9716-D2C5-1A04-DDE8B3C22003}" dt="2020-06-17T02:48:12.442" v="582" actId="20577"/>
        <pc:sldMkLst>
          <pc:docMk/>
          <pc:sldMk cId="688064029" sldId="258"/>
        </pc:sldMkLst>
        <pc:spChg chg="mod">
          <ac:chgData name="088S-Ravelo, Mishalie" userId="S::088-mravelo@sd43.bc.ca::a47272b1-b805-44b3-ac09-aa430b45c81a" providerId="AD" clId="Web-{BDF524F1-9716-D2C5-1A04-DDE8B3C22003}" dt="2020-06-17T02:44:16.317" v="295" actId="20577"/>
          <ac:spMkLst>
            <pc:docMk/>
            <pc:sldMk cId="688064029" sldId="258"/>
            <ac:spMk id="2" creationId="{41C64924-CEC0-4D03-9123-EA1526F7F8FE}"/>
          </ac:spMkLst>
        </pc:spChg>
        <pc:spChg chg="mod">
          <ac:chgData name="088S-Ravelo, Mishalie" userId="S::088-mravelo@sd43.bc.ca::a47272b1-b805-44b3-ac09-aa430b45c81a" providerId="AD" clId="Web-{BDF524F1-9716-D2C5-1A04-DDE8B3C22003}" dt="2020-06-17T02:48:12.442" v="582" actId="20577"/>
          <ac:spMkLst>
            <pc:docMk/>
            <pc:sldMk cId="688064029" sldId="258"/>
            <ac:spMk id="3" creationId="{F2295C4F-DF49-41ED-BD86-8431EE358B7A}"/>
          </ac:spMkLst>
        </pc:spChg>
      </pc:sldChg>
      <pc:sldChg chg="modSp new del">
        <pc:chgData name="088S-Ravelo, Mishalie" userId="S::088-mravelo@sd43.bc.ca::a47272b1-b805-44b3-ac09-aa430b45c81a" providerId="AD" clId="Web-{BDF524F1-9716-D2C5-1A04-DDE8B3C22003}" dt="2020-06-17T03:08:35.910" v="2123"/>
        <pc:sldMkLst>
          <pc:docMk/>
          <pc:sldMk cId="996000857" sldId="259"/>
        </pc:sldMkLst>
        <pc:spChg chg="mod">
          <ac:chgData name="088S-Ravelo, Mishalie" userId="S::088-mravelo@sd43.bc.ca::a47272b1-b805-44b3-ac09-aa430b45c81a" providerId="AD" clId="Web-{BDF524F1-9716-D2C5-1A04-DDE8B3C22003}" dt="2020-06-17T02:51:37.942" v="693" actId="20577"/>
          <ac:spMkLst>
            <pc:docMk/>
            <pc:sldMk cId="996000857" sldId="259"/>
            <ac:spMk id="2" creationId="{3E22CE2A-0886-47B8-9880-87BCBA3A1D92}"/>
          </ac:spMkLst>
        </pc:spChg>
      </pc:sldChg>
      <pc:sldChg chg="modSp new">
        <pc:chgData name="088S-Ravelo, Mishalie" userId="S::088-mravelo@sd43.bc.ca::a47272b1-b805-44b3-ac09-aa430b45c81a" providerId="AD" clId="Web-{BDF524F1-9716-D2C5-1A04-DDE8B3C22003}" dt="2020-06-17T02:57:28.801" v="1841" actId="20577"/>
        <pc:sldMkLst>
          <pc:docMk/>
          <pc:sldMk cId="2059005806" sldId="260"/>
        </pc:sldMkLst>
        <pc:spChg chg="mod">
          <ac:chgData name="088S-Ravelo, Mishalie" userId="S::088-mravelo@sd43.bc.ca::a47272b1-b805-44b3-ac09-aa430b45c81a" providerId="AD" clId="Web-{BDF524F1-9716-D2C5-1A04-DDE8B3C22003}" dt="2020-06-17T02:52:42.410" v="812" actId="20577"/>
          <ac:spMkLst>
            <pc:docMk/>
            <pc:sldMk cId="2059005806" sldId="260"/>
            <ac:spMk id="2" creationId="{64BC1AA6-E42F-4197-9689-8EA2E502D1A4}"/>
          </ac:spMkLst>
        </pc:spChg>
        <pc:spChg chg="mod">
          <ac:chgData name="088S-Ravelo, Mishalie" userId="S::088-mravelo@sd43.bc.ca::a47272b1-b805-44b3-ac09-aa430b45c81a" providerId="AD" clId="Web-{BDF524F1-9716-D2C5-1A04-DDE8B3C22003}" dt="2020-06-17T02:57:28.801" v="1841" actId="20577"/>
          <ac:spMkLst>
            <pc:docMk/>
            <pc:sldMk cId="2059005806" sldId="260"/>
            <ac:spMk id="3" creationId="{3B1E6BBE-9AE4-470D-8B53-21E9B10E1BDF}"/>
          </ac:spMkLst>
        </pc:spChg>
      </pc:sldChg>
      <pc:sldChg chg="modSp new del">
        <pc:chgData name="088S-Ravelo, Mishalie" userId="S::088-mravelo@sd43.bc.ca::a47272b1-b805-44b3-ac09-aa430b45c81a" providerId="AD" clId="Web-{BDF524F1-9716-D2C5-1A04-DDE8B3C22003}" dt="2020-06-17T03:08:42.675" v="2124"/>
        <pc:sldMkLst>
          <pc:docMk/>
          <pc:sldMk cId="1335638675" sldId="261"/>
        </pc:sldMkLst>
        <pc:spChg chg="mod">
          <ac:chgData name="088S-Ravelo, Mishalie" userId="S::088-mravelo@sd43.bc.ca::a47272b1-b805-44b3-ac09-aa430b45c81a" providerId="AD" clId="Web-{BDF524F1-9716-D2C5-1A04-DDE8B3C22003}" dt="2020-06-17T02:59:17.832" v="1924" actId="20577"/>
          <ac:spMkLst>
            <pc:docMk/>
            <pc:sldMk cId="1335638675" sldId="261"/>
            <ac:spMk id="2" creationId="{ABE394E6-366E-4E5A-ABD7-5BF0FBA911B3}"/>
          </ac:spMkLst>
        </pc:spChg>
        <pc:spChg chg="mod">
          <ac:chgData name="088S-Ravelo, Mishalie" userId="S::088-mravelo@sd43.bc.ca::a47272b1-b805-44b3-ac09-aa430b45c81a" providerId="AD" clId="Web-{BDF524F1-9716-D2C5-1A04-DDE8B3C22003}" dt="2020-06-17T03:04:02.847" v="2112" actId="20577"/>
          <ac:spMkLst>
            <pc:docMk/>
            <pc:sldMk cId="1335638675" sldId="261"/>
            <ac:spMk id="3" creationId="{A6C805CC-6816-4BB2-96C2-0EAD448D4A28}"/>
          </ac:spMkLst>
        </pc:spChg>
      </pc:sldChg>
      <pc:sldChg chg="new del">
        <pc:chgData name="088S-Ravelo, Mishalie" userId="S::088-mravelo@sd43.bc.ca::a47272b1-b805-44b3-ac09-aa430b45c81a" providerId="AD" clId="Web-{BDF524F1-9716-D2C5-1A04-DDE8B3C22003}" dt="2020-06-17T03:09:19.113" v="2126"/>
        <pc:sldMkLst>
          <pc:docMk/>
          <pc:sldMk cId="1672826914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My Digital Portfolio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BY.MISHALIE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BD2CF-DB46-4B88-9EC6-D0BB12CEA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Achievement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13E23-5959-4C78-B035-8712A13E1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My </a:t>
            </a:r>
            <a:r>
              <a:rPr lang="en-US" dirty="0" err="1">
                <a:cs typeface="Calibri"/>
              </a:rPr>
              <a:t>Taal</a:t>
            </a:r>
            <a:r>
              <a:rPr lang="en-US" dirty="0">
                <a:cs typeface="Calibri"/>
              </a:rPr>
              <a:t> Volcano Presentation, my chemistry quiz  </a:t>
            </a:r>
          </a:p>
        </p:txBody>
      </p:sp>
    </p:spTree>
    <p:extLst>
      <p:ext uri="{BB962C8B-B14F-4D97-AF65-F5344CB8AC3E}">
        <p14:creationId xmlns:p14="http://schemas.microsoft.com/office/powerpoint/2010/main" val="687523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64924-CEC0-4D03-9123-EA1526F7F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Why did I select this Achievement?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95C4F-DF49-41ED-BD86-8431EE358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I select this Achievement because this is the time that I was proud to myself because I got good grade on my </a:t>
            </a:r>
            <a:r>
              <a:rPr lang="en-US" dirty="0" err="1">
                <a:cs typeface="Calibri"/>
              </a:rPr>
              <a:t>Taal</a:t>
            </a:r>
            <a:r>
              <a:rPr lang="en-US" dirty="0">
                <a:cs typeface="Calibri"/>
              </a:rPr>
              <a:t> Volcano presentation and my chemistry quizzes because I don’t do science In my middle school since I don’t understand anything before.</a:t>
            </a:r>
          </a:p>
        </p:txBody>
      </p:sp>
    </p:spTree>
    <p:extLst>
      <p:ext uri="{BB962C8B-B14F-4D97-AF65-F5344CB8AC3E}">
        <p14:creationId xmlns:p14="http://schemas.microsoft.com/office/powerpoint/2010/main" val="688064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C1AA6-E42F-4197-9689-8EA2E502D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What were some challenges I faced during this achievement and how did I overcome?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E6BBE-9AE4-470D-8B53-21E9B10E1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First its hard to find information on </a:t>
            </a:r>
            <a:r>
              <a:rPr lang="en-US" dirty="0" err="1">
                <a:cs typeface="Calibri"/>
              </a:rPr>
              <a:t>taal</a:t>
            </a:r>
            <a:r>
              <a:rPr lang="en-US" dirty="0">
                <a:cs typeface="Calibri"/>
              </a:rPr>
              <a:t> volcano because maybe its not true some of the </a:t>
            </a:r>
            <a:r>
              <a:rPr lang="en-US" dirty="0" err="1">
                <a:cs typeface="Calibri"/>
              </a:rPr>
              <a:t>imformation</a:t>
            </a:r>
            <a:r>
              <a:rPr lang="en-US" dirty="0">
                <a:cs typeface="Calibri"/>
              </a:rPr>
              <a:t> and how did I overcome? I ask my uncle in the </a:t>
            </a:r>
            <a:r>
              <a:rPr lang="en-US" dirty="0" err="1">
                <a:cs typeface="Calibri"/>
              </a:rPr>
              <a:t>philippines</a:t>
            </a:r>
            <a:r>
              <a:rPr lang="en-US" dirty="0">
                <a:cs typeface="Calibri"/>
              </a:rPr>
              <a:t> since his a teacher and told some of the </a:t>
            </a:r>
            <a:r>
              <a:rPr lang="en-US" dirty="0" err="1">
                <a:cs typeface="Calibri"/>
              </a:rPr>
              <a:t>imformation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>
                <a:cs typeface="Calibri"/>
              </a:rPr>
              <a:t>On my chemistry quizzes is not that hard because My teacher is helping me if I don’t understand.</a:t>
            </a:r>
          </a:p>
        </p:txBody>
      </p:sp>
    </p:spTree>
    <p:extLst>
      <p:ext uri="{BB962C8B-B14F-4D97-AF65-F5344CB8AC3E}">
        <p14:creationId xmlns:p14="http://schemas.microsoft.com/office/powerpoint/2010/main" val="2059005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My Digital Portfolio </vt:lpstr>
      <vt:lpstr>Achievement</vt:lpstr>
      <vt:lpstr>Why did I select this Achievement?</vt:lpstr>
      <vt:lpstr>What were some challenges I faced during this achievement and how did I overcome?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203</cp:revision>
  <dcterms:created xsi:type="dcterms:W3CDTF">2020-06-17T02:34:38Z</dcterms:created>
  <dcterms:modified xsi:type="dcterms:W3CDTF">2020-06-17T03:09:19Z</dcterms:modified>
</cp:coreProperties>
</file>