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0629FC-157D-177E-496A-B50A4201F6D8}" v="111" dt="2020-01-24T01:12:48.578"/>
    <p1510:client id="{5BB78558-19B7-9A4A-A68D-CC894F4B8B7F}" v="26" dt="2020-01-24T01:23:29.8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14" autoAdjust="0"/>
    <p:restoredTop sz="94660"/>
  </p:normalViewPr>
  <p:slideViewPr>
    <p:cSldViewPr snapToGrid="0">
      <p:cViewPr varScale="1">
        <p:scale>
          <a:sx n="91" d="100"/>
          <a:sy n="91" d="100"/>
        </p:scale>
        <p:origin x="200" y="6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088S-Ismaeil, Nadina" userId="S::088-nismaeil@sd43.bc.ca::49457f77-b9ac-47b3-81d4-5b22606bc46b" providerId="AD" clId="Web-{440629FC-157D-177E-496A-B50A4201F6D8}"/>
    <pc:docChg chg="addSld modSld">
      <pc:chgData name="088S-Ismaeil, Nadina" userId="S::088-nismaeil@sd43.bc.ca::49457f77-b9ac-47b3-81d4-5b22606bc46b" providerId="AD" clId="Web-{440629FC-157D-177E-496A-B50A4201F6D8}" dt="2020-01-24T01:12:48.578" v="108" actId="1076"/>
      <pc:docMkLst>
        <pc:docMk/>
      </pc:docMkLst>
      <pc:sldChg chg="modSp">
        <pc:chgData name="088S-Ismaeil, Nadina" userId="S::088-nismaeil@sd43.bc.ca::49457f77-b9ac-47b3-81d4-5b22606bc46b" providerId="AD" clId="Web-{440629FC-157D-177E-496A-B50A4201F6D8}" dt="2020-01-24T01:10:46.327" v="44" actId="20577"/>
        <pc:sldMkLst>
          <pc:docMk/>
          <pc:sldMk cId="3856144342" sldId="256"/>
        </pc:sldMkLst>
        <pc:spChg chg="mod">
          <ac:chgData name="088S-Ismaeil, Nadina" userId="S::088-nismaeil@sd43.bc.ca::49457f77-b9ac-47b3-81d4-5b22606bc46b" providerId="AD" clId="Web-{440629FC-157D-177E-496A-B50A4201F6D8}" dt="2020-01-24T01:10:27.764" v="31" actId="20577"/>
          <ac:spMkLst>
            <pc:docMk/>
            <pc:sldMk cId="3856144342" sldId="256"/>
            <ac:spMk id="2" creationId="{00000000-0000-0000-0000-000000000000}"/>
          </ac:spMkLst>
        </pc:spChg>
        <pc:spChg chg="mod">
          <ac:chgData name="088S-Ismaeil, Nadina" userId="S::088-nismaeil@sd43.bc.ca::49457f77-b9ac-47b3-81d4-5b22606bc46b" providerId="AD" clId="Web-{440629FC-157D-177E-496A-B50A4201F6D8}" dt="2020-01-24T01:10:46.327" v="44" actId="20577"/>
          <ac:spMkLst>
            <pc:docMk/>
            <pc:sldMk cId="3856144342" sldId="256"/>
            <ac:spMk id="3" creationId="{00000000-0000-0000-0000-000000000000}"/>
          </ac:spMkLst>
        </pc:spChg>
      </pc:sldChg>
      <pc:sldChg chg="modSp new">
        <pc:chgData name="088S-Ismaeil, Nadina" userId="S::088-nismaeil@sd43.bc.ca::49457f77-b9ac-47b3-81d4-5b22606bc46b" providerId="AD" clId="Web-{440629FC-157D-177E-496A-B50A4201F6D8}" dt="2020-01-24T01:11:13.530" v="80" actId="20577"/>
        <pc:sldMkLst>
          <pc:docMk/>
          <pc:sldMk cId="803417941" sldId="257"/>
        </pc:sldMkLst>
        <pc:spChg chg="mod">
          <ac:chgData name="088S-Ismaeil, Nadina" userId="S::088-nismaeil@sd43.bc.ca::49457f77-b9ac-47b3-81d4-5b22606bc46b" providerId="AD" clId="Web-{440629FC-157D-177E-496A-B50A4201F6D8}" dt="2020-01-24T01:11:10.530" v="65" actId="20577"/>
          <ac:spMkLst>
            <pc:docMk/>
            <pc:sldMk cId="803417941" sldId="257"/>
            <ac:spMk id="2" creationId="{BD20D06A-A037-4EFE-BFE9-EB7A66FA68BD}"/>
          </ac:spMkLst>
        </pc:spChg>
        <pc:spChg chg="mod">
          <ac:chgData name="088S-Ismaeil, Nadina" userId="S::088-nismaeil@sd43.bc.ca::49457f77-b9ac-47b3-81d4-5b22606bc46b" providerId="AD" clId="Web-{440629FC-157D-177E-496A-B50A4201F6D8}" dt="2020-01-24T01:11:13.530" v="80" actId="20577"/>
          <ac:spMkLst>
            <pc:docMk/>
            <pc:sldMk cId="803417941" sldId="257"/>
            <ac:spMk id="3" creationId="{A9125D98-A213-44F3-9891-C7039A5A103B}"/>
          </ac:spMkLst>
        </pc:spChg>
      </pc:sldChg>
      <pc:sldChg chg="modSp new">
        <pc:chgData name="088S-Ismaeil, Nadina" userId="S::088-nismaeil@sd43.bc.ca::49457f77-b9ac-47b3-81d4-5b22606bc46b" providerId="AD" clId="Web-{440629FC-157D-177E-496A-B50A4201F6D8}" dt="2020-01-24T01:12:48.578" v="108" actId="1076"/>
        <pc:sldMkLst>
          <pc:docMk/>
          <pc:sldMk cId="2666643887" sldId="258"/>
        </pc:sldMkLst>
        <pc:spChg chg="mod">
          <ac:chgData name="088S-Ismaeil, Nadina" userId="S::088-nismaeil@sd43.bc.ca::49457f77-b9ac-47b3-81d4-5b22606bc46b" providerId="AD" clId="Web-{440629FC-157D-177E-496A-B50A4201F6D8}" dt="2020-01-24T01:12:11.937" v="99" actId="20577"/>
          <ac:spMkLst>
            <pc:docMk/>
            <pc:sldMk cId="2666643887" sldId="258"/>
            <ac:spMk id="2" creationId="{2F737F38-8E36-4447-B2D5-8DE9A042F2FF}"/>
          </ac:spMkLst>
        </pc:spChg>
        <pc:spChg chg="mod">
          <ac:chgData name="088S-Ismaeil, Nadina" userId="S::088-nismaeil@sd43.bc.ca::49457f77-b9ac-47b3-81d4-5b22606bc46b" providerId="AD" clId="Web-{440629FC-157D-177E-496A-B50A4201F6D8}" dt="2020-01-24T01:12:48.578" v="108" actId="1076"/>
          <ac:spMkLst>
            <pc:docMk/>
            <pc:sldMk cId="2666643887" sldId="258"/>
            <ac:spMk id="3" creationId="{A1E7358C-94C5-4E95-8BD1-12EBCFEDD215}"/>
          </ac:spMkLst>
        </pc:spChg>
      </pc:sldChg>
    </pc:docChg>
  </pc:docChgLst>
  <pc:docChgLst>
    <pc:chgData name="088S-Ismaeil, Nadina" userId="49457f77-b9ac-47b3-81d4-5b22606bc46b" providerId="ADAL" clId="{5BB78558-19B7-9A4A-A68D-CC894F4B8B7F}"/>
    <pc:docChg chg="undo custSel addSld modSld sldOrd">
      <pc:chgData name="088S-Ismaeil, Nadina" userId="49457f77-b9ac-47b3-81d4-5b22606bc46b" providerId="ADAL" clId="{5BB78558-19B7-9A4A-A68D-CC894F4B8B7F}" dt="2020-01-24T01:23:33.792" v="511" actId="1076"/>
      <pc:docMkLst>
        <pc:docMk/>
      </pc:docMkLst>
      <pc:sldChg chg="modSp">
        <pc:chgData name="088S-Ismaeil, Nadina" userId="49457f77-b9ac-47b3-81d4-5b22606bc46b" providerId="ADAL" clId="{5BB78558-19B7-9A4A-A68D-CC894F4B8B7F}" dt="2020-01-24T01:15:22.301" v="13" actId="20577"/>
        <pc:sldMkLst>
          <pc:docMk/>
          <pc:sldMk cId="2666643887" sldId="258"/>
        </pc:sldMkLst>
        <pc:spChg chg="mod">
          <ac:chgData name="088S-Ismaeil, Nadina" userId="49457f77-b9ac-47b3-81d4-5b22606bc46b" providerId="ADAL" clId="{5BB78558-19B7-9A4A-A68D-CC894F4B8B7F}" dt="2020-01-24T01:15:22.301" v="13" actId="20577"/>
          <ac:spMkLst>
            <pc:docMk/>
            <pc:sldMk cId="2666643887" sldId="258"/>
            <ac:spMk id="3" creationId="{A1E7358C-94C5-4E95-8BD1-12EBCFEDD215}"/>
          </ac:spMkLst>
        </pc:spChg>
      </pc:sldChg>
      <pc:sldChg chg="modSp add ord">
        <pc:chgData name="088S-Ismaeil, Nadina" userId="49457f77-b9ac-47b3-81d4-5b22606bc46b" providerId="ADAL" clId="{5BB78558-19B7-9A4A-A68D-CC894F4B8B7F}" dt="2020-01-24T01:15:48.199" v="33" actId="20577"/>
        <pc:sldMkLst>
          <pc:docMk/>
          <pc:sldMk cId="646709032" sldId="259"/>
        </pc:sldMkLst>
        <pc:spChg chg="mod">
          <ac:chgData name="088S-Ismaeil, Nadina" userId="49457f77-b9ac-47b3-81d4-5b22606bc46b" providerId="ADAL" clId="{5BB78558-19B7-9A4A-A68D-CC894F4B8B7F}" dt="2020-01-24T01:15:42.611" v="17" actId="20577"/>
          <ac:spMkLst>
            <pc:docMk/>
            <pc:sldMk cId="646709032" sldId="259"/>
            <ac:spMk id="2" creationId="{BD20D06A-A037-4EFE-BFE9-EB7A66FA68BD}"/>
          </ac:spMkLst>
        </pc:spChg>
        <pc:spChg chg="mod">
          <ac:chgData name="088S-Ismaeil, Nadina" userId="49457f77-b9ac-47b3-81d4-5b22606bc46b" providerId="ADAL" clId="{5BB78558-19B7-9A4A-A68D-CC894F4B8B7F}" dt="2020-01-24T01:15:48.199" v="33" actId="20577"/>
          <ac:spMkLst>
            <pc:docMk/>
            <pc:sldMk cId="646709032" sldId="259"/>
            <ac:spMk id="3" creationId="{A9125D98-A213-44F3-9891-C7039A5A103B}"/>
          </ac:spMkLst>
        </pc:spChg>
      </pc:sldChg>
      <pc:sldChg chg="modSp add ord">
        <pc:chgData name="088S-Ismaeil, Nadina" userId="49457f77-b9ac-47b3-81d4-5b22606bc46b" providerId="ADAL" clId="{5BB78558-19B7-9A4A-A68D-CC894F4B8B7F}" dt="2020-01-24T01:17:06.603" v="42" actId="207"/>
        <pc:sldMkLst>
          <pc:docMk/>
          <pc:sldMk cId="3868642731" sldId="260"/>
        </pc:sldMkLst>
        <pc:spChg chg="mod">
          <ac:chgData name="088S-Ismaeil, Nadina" userId="49457f77-b9ac-47b3-81d4-5b22606bc46b" providerId="ADAL" clId="{5BB78558-19B7-9A4A-A68D-CC894F4B8B7F}" dt="2020-01-24T01:16:44.067" v="39"/>
          <ac:spMkLst>
            <pc:docMk/>
            <pc:sldMk cId="3868642731" sldId="260"/>
            <ac:spMk id="2" creationId="{2F737F38-8E36-4447-B2D5-8DE9A042F2FF}"/>
          </ac:spMkLst>
        </pc:spChg>
        <pc:spChg chg="mod">
          <ac:chgData name="088S-Ismaeil, Nadina" userId="49457f77-b9ac-47b3-81d4-5b22606bc46b" providerId="ADAL" clId="{5BB78558-19B7-9A4A-A68D-CC894F4B8B7F}" dt="2020-01-24T01:17:06.603" v="42" actId="207"/>
          <ac:spMkLst>
            <pc:docMk/>
            <pc:sldMk cId="3868642731" sldId="260"/>
            <ac:spMk id="3" creationId="{A1E7358C-94C5-4E95-8BD1-12EBCFEDD215}"/>
          </ac:spMkLst>
        </pc:spChg>
      </pc:sldChg>
      <pc:sldChg chg="modSp add">
        <pc:chgData name="088S-Ismaeil, Nadina" userId="49457f77-b9ac-47b3-81d4-5b22606bc46b" providerId="ADAL" clId="{5BB78558-19B7-9A4A-A68D-CC894F4B8B7F}" dt="2020-01-24T01:18:43.246" v="118" actId="207"/>
        <pc:sldMkLst>
          <pc:docMk/>
          <pc:sldMk cId="867590620" sldId="261"/>
        </pc:sldMkLst>
        <pc:spChg chg="mod">
          <ac:chgData name="088S-Ismaeil, Nadina" userId="49457f77-b9ac-47b3-81d4-5b22606bc46b" providerId="ADAL" clId="{5BB78558-19B7-9A4A-A68D-CC894F4B8B7F}" dt="2020-01-24T01:18:31.799" v="116" actId="20577"/>
          <ac:spMkLst>
            <pc:docMk/>
            <pc:sldMk cId="867590620" sldId="261"/>
            <ac:spMk id="2" creationId="{4BBD411E-74BF-F349-B9D2-B90D29E338D7}"/>
          </ac:spMkLst>
        </pc:spChg>
        <pc:spChg chg="mod">
          <ac:chgData name="088S-Ismaeil, Nadina" userId="49457f77-b9ac-47b3-81d4-5b22606bc46b" providerId="ADAL" clId="{5BB78558-19B7-9A4A-A68D-CC894F4B8B7F}" dt="2020-01-24T01:18:43.246" v="118" actId="207"/>
          <ac:spMkLst>
            <pc:docMk/>
            <pc:sldMk cId="867590620" sldId="261"/>
            <ac:spMk id="3" creationId="{C20C582A-19D9-FE43-A0BF-67C65E9CD149}"/>
          </ac:spMkLst>
        </pc:spChg>
      </pc:sldChg>
      <pc:sldChg chg="modSp add ord">
        <pc:chgData name="088S-Ismaeil, Nadina" userId="49457f77-b9ac-47b3-81d4-5b22606bc46b" providerId="ADAL" clId="{5BB78558-19B7-9A4A-A68D-CC894F4B8B7F}" dt="2020-01-24T01:19:10.089" v="143" actId="20577"/>
        <pc:sldMkLst>
          <pc:docMk/>
          <pc:sldMk cId="2549687967" sldId="262"/>
        </pc:sldMkLst>
        <pc:spChg chg="mod">
          <ac:chgData name="088S-Ismaeil, Nadina" userId="49457f77-b9ac-47b3-81d4-5b22606bc46b" providerId="ADAL" clId="{5BB78558-19B7-9A4A-A68D-CC894F4B8B7F}" dt="2020-01-24T01:18:57.816" v="122" actId="20577"/>
          <ac:spMkLst>
            <pc:docMk/>
            <pc:sldMk cId="2549687967" sldId="262"/>
            <ac:spMk id="2" creationId="{BD20D06A-A037-4EFE-BFE9-EB7A66FA68BD}"/>
          </ac:spMkLst>
        </pc:spChg>
        <pc:spChg chg="mod">
          <ac:chgData name="088S-Ismaeil, Nadina" userId="49457f77-b9ac-47b3-81d4-5b22606bc46b" providerId="ADAL" clId="{5BB78558-19B7-9A4A-A68D-CC894F4B8B7F}" dt="2020-01-24T01:19:10.089" v="143" actId="20577"/>
          <ac:spMkLst>
            <pc:docMk/>
            <pc:sldMk cId="2549687967" sldId="262"/>
            <ac:spMk id="3" creationId="{A9125D98-A213-44F3-9891-C7039A5A103B}"/>
          </ac:spMkLst>
        </pc:spChg>
      </pc:sldChg>
      <pc:sldChg chg="modSp add">
        <pc:chgData name="088S-Ismaeil, Nadina" userId="49457f77-b9ac-47b3-81d4-5b22606bc46b" providerId="ADAL" clId="{5BB78558-19B7-9A4A-A68D-CC894F4B8B7F}" dt="2020-01-24T01:20:28.159" v="253" actId="207"/>
        <pc:sldMkLst>
          <pc:docMk/>
          <pc:sldMk cId="3185937716" sldId="263"/>
        </pc:sldMkLst>
        <pc:spChg chg="mod">
          <ac:chgData name="088S-Ismaeil, Nadina" userId="49457f77-b9ac-47b3-81d4-5b22606bc46b" providerId="ADAL" clId="{5BB78558-19B7-9A4A-A68D-CC894F4B8B7F}" dt="2020-01-24T01:20:02.167" v="250" actId="20577"/>
          <ac:spMkLst>
            <pc:docMk/>
            <pc:sldMk cId="3185937716" sldId="263"/>
            <ac:spMk id="2" creationId="{DF0ED628-5BAD-AE4C-80DB-39760E94C649}"/>
          </ac:spMkLst>
        </pc:spChg>
        <pc:spChg chg="mod">
          <ac:chgData name="088S-Ismaeil, Nadina" userId="49457f77-b9ac-47b3-81d4-5b22606bc46b" providerId="ADAL" clId="{5BB78558-19B7-9A4A-A68D-CC894F4B8B7F}" dt="2020-01-24T01:20:28.159" v="253" actId="207"/>
          <ac:spMkLst>
            <pc:docMk/>
            <pc:sldMk cId="3185937716" sldId="263"/>
            <ac:spMk id="3" creationId="{D5641E97-8ECC-A241-8F0C-4080E07019A7}"/>
          </ac:spMkLst>
        </pc:spChg>
      </pc:sldChg>
      <pc:sldChg chg="modSp add">
        <pc:chgData name="088S-Ismaeil, Nadina" userId="49457f77-b9ac-47b3-81d4-5b22606bc46b" providerId="ADAL" clId="{5BB78558-19B7-9A4A-A68D-CC894F4B8B7F}" dt="2020-01-24T01:22:01.318" v="423" actId="1076"/>
        <pc:sldMkLst>
          <pc:docMk/>
          <pc:sldMk cId="2929850603" sldId="264"/>
        </pc:sldMkLst>
        <pc:spChg chg="mod">
          <ac:chgData name="088S-Ismaeil, Nadina" userId="49457f77-b9ac-47b3-81d4-5b22606bc46b" providerId="ADAL" clId="{5BB78558-19B7-9A4A-A68D-CC894F4B8B7F}" dt="2020-01-24T01:21:32.146" v="419" actId="1076"/>
          <ac:spMkLst>
            <pc:docMk/>
            <pc:sldMk cId="2929850603" sldId="264"/>
            <ac:spMk id="2" creationId="{CB6A3221-3D77-174A-B0B4-BF6B087E731F}"/>
          </ac:spMkLst>
        </pc:spChg>
        <pc:spChg chg="mod">
          <ac:chgData name="088S-Ismaeil, Nadina" userId="49457f77-b9ac-47b3-81d4-5b22606bc46b" providerId="ADAL" clId="{5BB78558-19B7-9A4A-A68D-CC894F4B8B7F}" dt="2020-01-24T01:22:01.318" v="423" actId="1076"/>
          <ac:spMkLst>
            <pc:docMk/>
            <pc:sldMk cId="2929850603" sldId="264"/>
            <ac:spMk id="3" creationId="{518E4826-7071-1C41-BD22-83B1BD75D015}"/>
          </ac:spMkLst>
        </pc:spChg>
      </pc:sldChg>
      <pc:sldChg chg="modSp add">
        <pc:chgData name="088S-Ismaeil, Nadina" userId="49457f77-b9ac-47b3-81d4-5b22606bc46b" providerId="ADAL" clId="{5BB78558-19B7-9A4A-A68D-CC894F4B8B7F}" dt="2020-01-24T01:22:58.136" v="491" actId="207"/>
        <pc:sldMkLst>
          <pc:docMk/>
          <pc:sldMk cId="2823855803" sldId="265"/>
        </pc:sldMkLst>
        <pc:spChg chg="mod">
          <ac:chgData name="088S-Ismaeil, Nadina" userId="49457f77-b9ac-47b3-81d4-5b22606bc46b" providerId="ADAL" clId="{5BB78558-19B7-9A4A-A68D-CC894F4B8B7F}" dt="2020-01-24T01:22:38.341" v="489" actId="20577"/>
          <ac:spMkLst>
            <pc:docMk/>
            <pc:sldMk cId="2823855803" sldId="265"/>
            <ac:spMk id="2" creationId="{86D7727F-620A-8746-9D82-AC1108B2DB5B}"/>
          </ac:spMkLst>
        </pc:spChg>
        <pc:spChg chg="mod">
          <ac:chgData name="088S-Ismaeil, Nadina" userId="49457f77-b9ac-47b3-81d4-5b22606bc46b" providerId="ADAL" clId="{5BB78558-19B7-9A4A-A68D-CC894F4B8B7F}" dt="2020-01-24T01:22:58.136" v="491" actId="207"/>
          <ac:spMkLst>
            <pc:docMk/>
            <pc:sldMk cId="2823855803" sldId="265"/>
            <ac:spMk id="3" creationId="{9E07A61B-184B-6040-AD0D-2F337056B53A}"/>
          </ac:spMkLst>
        </pc:spChg>
      </pc:sldChg>
      <pc:sldChg chg="delSp modSp add">
        <pc:chgData name="088S-Ismaeil, Nadina" userId="49457f77-b9ac-47b3-81d4-5b22606bc46b" providerId="ADAL" clId="{5BB78558-19B7-9A4A-A68D-CC894F4B8B7F}" dt="2020-01-24T01:23:33.792" v="511" actId="1076"/>
        <pc:sldMkLst>
          <pc:docMk/>
          <pc:sldMk cId="4135094916" sldId="266"/>
        </pc:sldMkLst>
        <pc:spChg chg="mod">
          <ac:chgData name="088S-Ismaeil, Nadina" userId="49457f77-b9ac-47b3-81d4-5b22606bc46b" providerId="ADAL" clId="{5BB78558-19B7-9A4A-A68D-CC894F4B8B7F}" dt="2020-01-24T01:23:33.792" v="511" actId="1076"/>
          <ac:spMkLst>
            <pc:docMk/>
            <pc:sldMk cId="4135094916" sldId="266"/>
            <ac:spMk id="2" creationId="{4DAD02E4-713E-774C-861E-ED6BF49A22D2}"/>
          </ac:spMkLst>
        </pc:spChg>
        <pc:spChg chg="del mod">
          <ac:chgData name="088S-Ismaeil, Nadina" userId="49457f77-b9ac-47b3-81d4-5b22606bc46b" providerId="ADAL" clId="{5BB78558-19B7-9A4A-A68D-CC894F4B8B7F}" dt="2020-01-24T01:23:29.859" v="510"/>
          <ac:spMkLst>
            <pc:docMk/>
            <pc:sldMk cId="4135094916" sldId="266"/>
            <ac:spMk id="3" creationId="{BB74CD67-867E-5C42-BB13-F3EB6AEEFDB7}"/>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1/23/20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1/23/20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Social media and me!</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By </a:t>
            </a:r>
            <a:r>
              <a:rPr lang="en-US" dirty="0" err="1"/>
              <a:t>nadina</a:t>
            </a:r>
            <a:r>
              <a:rPr lang="en-US" dirty="0"/>
              <a:t> </a:t>
            </a:r>
          </a:p>
        </p:txBody>
      </p:sp>
    </p:spTree>
    <p:extLst>
      <p:ext uri="{BB962C8B-B14F-4D97-AF65-F5344CB8AC3E}">
        <p14:creationId xmlns:p14="http://schemas.microsoft.com/office/powerpoint/2010/main" val="3856144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7727F-620A-8746-9D82-AC1108B2DB5B}"/>
              </a:ext>
            </a:extLst>
          </p:cNvPr>
          <p:cNvSpPr>
            <a:spLocks noGrp="1"/>
          </p:cNvSpPr>
          <p:nvPr>
            <p:ph type="title"/>
          </p:nvPr>
        </p:nvSpPr>
        <p:spPr/>
        <p:txBody>
          <a:bodyPr/>
          <a:lstStyle/>
          <a:p>
            <a:r>
              <a:rPr lang="en-US" dirty="0"/>
              <a:t>How are social interactions changed in the world of these clips?</a:t>
            </a:r>
          </a:p>
        </p:txBody>
      </p:sp>
      <p:sp>
        <p:nvSpPr>
          <p:cNvPr id="3" name="Content Placeholder 2">
            <a:extLst>
              <a:ext uri="{FF2B5EF4-FFF2-40B4-BE49-F238E27FC236}">
                <a16:creationId xmlns:a16="http://schemas.microsoft.com/office/drawing/2014/main" id="{9E07A61B-184B-6040-AD0D-2F337056B53A}"/>
              </a:ext>
            </a:extLst>
          </p:cNvPr>
          <p:cNvSpPr>
            <a:spLocks noGrp="1"/>
          </p:cNvSpPr>
          <p:nvPr>
            <p:ph idx="1"/>
          </p:nvPr>
        </p:nvSpPr>
        <p:spPr/>
        <p:txBody>
          <a:bodyPr/>
          <a:lstStyle/>
          <a:p>
            <a:r>
              <a:rPr lang="en-US" dirty="0">
                <a:solidFill>
                  <a:schemeClr val="tx2"/>
                </a:solidFill>
              </a:rPr>
              <a:t>Their interactions are very fake in this world. They do things for other people and not for themselves, everything it for points. Nobody in that world is truly happy because they all have a fake mask on showing what they want to the world, and that is usually just the highlights.  </a:t>
            </a:r>
          </a:p>
        </p:txBody>
      </p:sp>
    </p:spTree>
    <p:extLst>
      <p:ext uri="{BB962C8B-B14F-4D97-AF65-F5344CB8AC3E}">
        <p14:creationId xmlns:p14="http://schemas.microsoft.com/office/powerpoint/2010/main" val="2823855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D02E4-713E-774C-861E-ED6BF49A22D2}"/>
              </a:ext>
            </a:extLst>
          </p:cNvPr>
          <p:cNvSpPr>
            <a:spLocks noGrp="1"/>
          </p:cNvSpPr>
          <p:nvPr>
            <p:ph type="title"/>
          </p:nvPr>
        </p:nvSpPr>
        <p:spPr>
          <a:xfrm>
            <a:off x="2646656" y="2492768"/>
            <a:ext cx="9905998" cy="1478570"/>
          </a:xfrm>
        </p:spPr>
        <p:txBody>
          <a:bodyPr/>
          <a:lstStyle/>
          <a:p>
            <a:r>
              <a:rPr lang="en-US" dirty="0"/>
              <a:t>Thank you!</a:t>
            </a:r>
          </a:p>
        </p:txBody>
      </p:sp>
    </p:spTree>
    <p:extLst>
      <p:ext uri="{BB962C8B-B14F-4D97-AF65-F5344CB8AC3E}">
        <p14:creationId xmlns:p14="http://schemas.microsoft.com/office/powerpoint/2010/main" val="4135094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0D06A-A037-4EFE-BFE9-EB7A66FA68BD}"/>
              </a:ext>
            </a:extLst>
          </p:cNvPr>
          <p:cNvSpPr>
            <a:spLocks noGrp="1"/>
          </p:cNvSpPr>
          <p:nvPr>
            <p:ph type="title"/>
          </p:nvPr>
        </p:nvSpPr>
        <p:spPr/>
        <p:txBody>
          <a:bodyPr/>
          <a:lstStyle/>
          <a:p>
            <a:r>
              <a:rPr lang="en-US" dirty="0"/>
              <a:t>Section 1:</a:t>
            </a:r>
          </a:p>
        </p:txBody>
      </p:sp>
      <p:sp>
        <p:nvSpPr>
          <p:cNvPr id="3" name="Text Placeholder 2">
            <a:extLst>
              <a:ext uri="{FF2B5EF4-FFF2-40B4-BE49-F238E27FC236}">
                <a16:creationId xmlns:a16="http://schemas.microsoft.com/office/drawing/2014/main" id="{A9125D98-A213-44F3-9891-C7039A5A103B}"/>
              </a:ext>
            </a:extLst>
          </p:cNvPr>
          <p:cNvSpPr>
            <a:spLocks noGrp="1"/>
          </p:cNvSpPr>
          <p:nvPr>
            <p:ph type="body" idx="1"/>
          </p:nvPr>
        </p:nvSpPr>
        <p:spPr/>
        <p:txBody>
          <a:bodyPr vert="horz" lIns="91440" tIns="45720" rIns="91440" bIns="45720" rtlCol="0" anchor="t">
            <a:normAutofit/>
          </a:bodyPr>
          <a:lstStyle/>
          <a:p>
            <a:r>
              <a:rPr lang="en-US" dirty="0"/>
              <a:t>article</a:t>
            </a:r>
          </a:p>
        </p:txBody>
      </p:sp>
    </p:spTree>
    <p:extLst>
      <p:ext uri="{BB962C8B-B14F-4D97-AF65-F5344CB8AC3E}">
        <p14:creationId xmlns:p14="http://schemas.microsoft.com/office/powerpoint/2010/main" val="803417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37F38-8E36-4447-B2D5-8DE9A042F2FF}"/>
              </a:ext>
            </a:extLst>
          </p:cNvPr>
          <p:cNvSpPr>
            <a:spLocks noGrp="1"/>
          </p:cNvSpPr>
          <p:nvPr>
            <p:ph type="title"/>
          </p:nvPr>
        </p:nvSpPr>
        <p:spPr/>
        <p:txBody>
          <a:bodyPr>
            <a:normAutofit fontScale="90000"/>
          </a:bodyPr>
          <a:lstStyle/>
          <a:p>
            <a:r>
              <a:rPr lang="en-US" dirty="0">
                <a:ea typeface="+mj-lt"/>
                <a:cs typeface="+mj-lt"/>
              </a:rPr>
              <a:t>How have social media platforms change the way we consume and understand information?</a:t>
            </a:r>
            <a:endParaRPr lang="en-US" dirty="0"/>
          </a:p>
        </p:txBody>
      </p:sp>
      <p:sp>
        <p:nvSpPr>
          <p:cNvPr id="3" name="Content Placeholder 2">
            <a:extLst>
              <a:ext uri="{FF2B5EF4-FFF2-40B4-BE49-F238E27FC236}">
                <a16:creationId xmlns:a16="http://schemas.microsoft.com/office/drawing/2014/main" id="{A1E7358C-94C5-4E95-8BD1-12EBCFEDD215}"/>
              </a:ext>
            </a:extLst>
          </p:cNvPr>
          <p:cNvSpPr>
            <a:spLocks noGrp="1"/>
          </p:cNvSpPr>
          <p:nvPr>
            <p:ph idx="1"/>
          </p:nvPr>
        </p:nvSpPr>
        <p:spPr>
          <a:xfrm>
            <a:off x="1141412" y="2097088"/>
            <a:ext cx="9905999" cy="3541714"/>
          </a:xfrm>
        </p:spPr>
        <p:txBody>
          <a:bodyPr vert="horz" lIns="91440" tIns="45720" rIns="91440" bIns="45720" rtlCol="0" anchor="t">
            <a:normAutofit/>
          </a:bodyPr>
          <a:lstStyle/>
          <a:p>
            <a:r>
              <a:rPr lang="en-US" dirty="0">
                <a:solidFill>
                  <a:schemeClr val="tx2"/>
                </a:solidFill>
                <a:ea typeface="+mn-lt"/>
                <a:cs typeface="+mn-lt"/>
              </a:rPr>
              <a:t>Social media has made lots of available sources of information, anyone can upload information to social media for society to see. That information can contradict each other, making it hard to know what to trust and/or believe. We usually believe whatever we see, which is not good but that is how society usually works. </a:t>
            </a:r>
          </a:p>
        </p:txBody>
      </p:sp>
    </p:spTree>
    <p:extLst>
      <p:ext uri="{BB962C8B-B14F-4D97-AF65-F5344CB8AC3E}">
        <p14:creationId xmlns:p14="http://schemas.microsoft.com/office/powerpoint/2010/main" val="2666643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0D06A-A037-4EFE-BFE9-EB7A66FA68BD}"/>
              </a:ext>
            </a:extLst>
          </p:cNvPr>
          <p:cNvSpPr>
            <a:spLocks noGrp="1"/>
          </p:cNvSpPr>
          <p:nvPr>
            <p:ph type="title"/>
          </p:nvPr>
        </p:nvSpPr>
        <p:spPr/>
        <p:txBody>
          <a:bodyPr/>
          <a:lstStyle/>
          <a:p>
            <a:r>
              <a:rPr lang="en-US" dirty="0"/>
              <a:t>Section 2:</a:t>
            </a:r>
          </a:p>
        </p:txBody>
      </p:sp>
      <p:sp>
        <p:nvSpPr>
          <p:cNvPr id="3" name="Text Placeholder 2">
            <a:extLst>
              <a:ext uri="{FF2B5EF4-FFF2-40B4-BE49-F238E27FC236}">
                <a16:creationId xmlns:a16="http://schemas.microsoft.com/office/drawing/2014/main" id="{A9125D98-A213-44F3-9891-C7039A5A103B}"/>
              </a:ext>
            </a:extLst>
          </p:cNvPr>
          <p:cNvSpPr>
            <a:spLocks noGrp="1"/>
          </p:cNvSpPr>
          <p:nvPr>
            <p:ph type="body" idx="1"/>
          </p:nvPr>
        </p:nvSpPr>
        <p:spPr/>
        <p:txBody>
          <a:bodyPr vert="horz" lIns="91440" tIns="45720" rIns="91440" bIns="45720" rtlCol="0" anchor="t">
            <a:normAutofit/>
          </a:bodyPr>
          <a:lstStyle/>
          <a:p>
            <a:r>
              <a:rPr lang="en-US" dirty="0"/>
              <a:t>Ted talk</a:t>
            </a:r>
          </a:p>
        </p:txBody>
      </p:sp>
    </p:spTree>
    <p:extLst>
      <p:ext uri="{BB962C8B-B14F-4D97-AF65-F5344CB8AC3E}">
        <p14:creationId xmlns:p14="http://schemas.microsoft.com/office/powerpoint/2010/main" val="646709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37F38-8E36-4447-B2D5-8DE9A042F2FF}"/>
              </a:ext>
            </a:extLst>
          </p:cNvPr>
          <p:cNvSpPr>
            <a:spLocks noGrp="1"/>
          </p:cNvSpPr>
          <p:nvPr>
            <p:ph type="title"/>
          </p:nvPr>
        </p:nvSpPr>
        <p:spPr/>
        <p:txBody>
          <a:bodyPr>
            <a:normAutofit/>
          </a:bodyPr>
          <a:lstStyle/>
          <a:p>
            <a:r>
              <a:rPr lang="en-US" dirty="0"/>
              <a:t>What value do you get from online social interactions?</a:t>
            </a:r>
          </a:p>
        </p:txBody>
      </p:sp>
      <p:sp>
        <p:nvSpPr>
          <p:cNvPr id="3" name="Content Placeholder 2">
            <a:extLst>
              <a:ext uri="{FF2B5EF4-FFF2-40B4-BE49-F238E27FC236}">
                <a16:creationId xmlns:a16="http://schemas.microsoft.com/office/drawing/2014/main" id="{A1E7358C-94C5-4E95-8BD1-12EBCFEDD215}"/>
              </a:ext>
            </a:extLst>
          </p:cNvPr>
          <p:cNvSpPr>
            <a:spLocks noGrp="1"/>
          </p:cNvSpPr>
          <p:nvPr>
            <p:ph idx="1"/>
          </p:nvPr>
        </p:nvSpPr>
        <p:spPr>
          <a:xfrm>
            <a:off x="1141412" y="2097088"/>
            <a:ext cx="9905999" cy="3541714"/>
          </a:xfrm>
        </p:spPr>
        <p:txBody>
          <a:bodyPr vert="horz" lIns="91440" tIns="45720" rIns="91440" bIns="45720" rtlCol="0" anchor="t">
            <a:normAutofit/>
          </a:bodyPr>
          <a:lstStyle/>
          <a:p>
            <a:r>
              <a:rPr lang="en-US" dirty="0">
                <a:solidFill>
                  <a:schemeClr val="tx2"/>
                </a:solidFill>
              </a:rPr>
              <a:t>For me personally, I value seeing what my friends are doing on social media. I have friends that live far away, so it’s nice being able to connect and interact with them since I don’t get to see them on a daily basis. I also like being able to have a scrapbook of memories of my life, through my social media.  </a:t>
            </a:r>
            <a:endParaRPr lang="en-US" dirty="0">
              <a:solidFill>
                <a:schemeClr val="tx2"/>
              </a:solidFill>
              <a:ea typeface="+mn-lt"/>
              <a:cs typeface="+mn-lt"/>
            </a:endParaRPr>
          </a:p>
        </p:txBody>
      </p:sp>
    </p:spTree>
    <p:extLst>
      <p:ext uri="{BB962C8B-B14F-4D97-AF65-F5344CB8AC3E}">
        <p14:creationId xmlns:p14="http://schemas.microsoft.com/office/powerpoint/2010/main" val="3868642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D411E-74BF-F349-B9D2-B90D29E338D7}"/>
              </a:ext>
            </a:extLst>
          </p:cNvPr>
          <p:cNvSpPr>
            <a:spLocks noGrp="1"/>
          </p:cNvSpPr>
          <p:nvPr>
            <p:ph type="title"/>
          </p:nvPr>
        </p:nvSpPr>
        <p:spPr/>
        <p:txBody>
          <a:bodyPr/>
          <a:lstStyle/>
          <a:p>
            <a:r>
              <a:rPr lang="en-US" dirty="0"/>
              <a:t>How is social media and social capital helping to form youth culture?</a:t>
            </a:r>
          </a:p>
        </p:txBody>
      </p:sp>
      <p:sp>
        <p:nvSpPr>
          <p:cNvPr id="3" name="Content Placeholder 2">
            <a:extLst>
              <a:ext uri="{FF2B5EF4-FFF2-40B4-BE49-F238E27FC236}">
                <a16:creationId xmlns:a16="http://schemas.microsoft.com/office/drawing/2014/main" id="{C20C582A-19D9-FE43-A0BF-67C65E9CD149}"/>
              </a:ext>
            </a:extLst>
          </p:cNvPr>
          <p:cNvSpPr>
            <a:spLocks noGrp="1"/>
          </p:cNvSpPr>
          <p:nvPr>
            <p:ph idx="1"/>
          </p:nvPr>
        </p:nvSpPr>
        <p:spPr/>
        <p:txBody>
          <a:bodyPr/>
          <a:lstStyle/>
          <a:p>
            <a:r>
              <a:rPr lang="en-US" dirty="0">
                <a:solidFill>
                  <a:schemeClr val="tx2"/>
                </a:solidFill>
              </a:rPr>
              <a:t>It makes us a lot more focused on little details, we become more judgmental of ourselves and others because of social media. It also teaches us lessons, like being aware and safe of what you do. We also get very jealous because social media shows the highlights of people's lives, that combined with the social currency can make us feel bad about ourselves and jealous of other people.  </a:t>
            </a:r>
          </a:p>
        </p:txBody>
      </p:sp>
    </p:spTree>
    <p:extLst>
      <p:ext uri="{BB962C8B-B14F-4D97-AF65-F5344CB8AC3E}">
        <p14:creationId xmlns:p14="http://schemas.microsoft.com/office/powerpoint/2010/main" val="86759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0D06A-A037-4EFE-BFE9-EB7A66FA68BD}"/>
              </a:ext>
            </a:extLst>
          </p:cNvPr>
          <p:cNvSpPr>
            <a:spLocks noGrp="1"/>
          </p:cNvSpPr>
          <p:nvPr>
            <p:ph type="title"/>
          </p:nvPr>
        </p:nvSpPr>
        <p:spPr/>
        <p:txBody>
          <a:bodyPr/>
          <a:lstStyle/>
          <a:p>
            <a:r>
              <a:rPr lang="en-US" dirty="0"/>
              <a:t>Section 3:</a:t>
            </a:r>
          </a:p>
        </p:txBody>
      </p:sp>
      <p:sp>
        <p:nvSpPr>
          <p:cNvPr id="3" name="Text Placeholder 2">
            <a:extLst>
              <a:ext uri="{FF2B5EF4-FFF2-40B4-BE49-F238E27FC236}">
                <a16:creationId xmlns:a16="http://schemas.microsoft.com/office/drawing/2014/main" id="{A9125D98-A213-44F3-9891-C7039A5A103B}"/>
              </a:ext>
            </a:extLst>
          </p:cNvPr>
          <p:cNvSpPr>
            <a:spLocks noGrp="1"/>
          </p:cNvSpPr>
          <p:nvPr>
            <p:ph type="body" idx="1"/>
          </p:nvPr>
        </p:nvSpPr>
        <p:spPr/>
        <p:txBody>
          <a:bodyPr vert="horz" lIns="91440" tIns="45720" rIns="91440" bIns="45720" rtlCol="0" anchor="t">
            <a:normAutofit/>
          </a:bodyPr>
          <a:lstStyle/>
          <a:p>
            <a:r>
              <a:rPr lang="en-US" dirty="0"/>
              <a:t>Black mirror</a:t>
            </a:r>
          </a:p>
        </p:txBody>
      </p:sp>
    </p:spTree>
    <p:extLst>
      <p:ext uri="{BB962C8B-B14F-4D97-AF65-F5344CB8AC3E}">
        <p14:creationId xmlns:p14="http://schemas.microsoft.com/office/powerpoint/2010/main" val="2549687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ED628-5BAD-AE4C-80DB-39760E94C649}"/>
              </a:ext>
            </a:extLst>
          </p:cNvPr>
          <p:cNvSpPr>
            <a:spLocks noGrp="1"/>
          </p:cNvSpPr>
          <p:nvPr>
            <p:ph type="title"/>
          </p:nvPr>
        </p:nvSpPr>
        <p:spPr/>
        <p:txBody>
          <a:bodyPr>
            <a:normAutofit fontScale="90000"/>
          </a:bodyPr>
          <a:lstStyle/>
          <a:p>
            <a:r>
              <a:rPr lang="en-US" dirty="0"/>
              <a:t>Do you see any similarities between the world presented in this video and the world you live in?</a:t>
            </a:r>
          </a:p>
        </p:txBody>
      </p:sp>
      <p:sp>
        <p:nvSpPr>
          <p:cNvPr id="3" name="Content Placeholder 2">
            <a:extLst>
              <a:ext uri="{FF2B5EF4-FFF2-40B4-BE49-F238E27FC236}">
                <a16:creationId xmlns:a16="http://schemas.microsoft.com/office/drawing/2014/main" id="{D5641E97-8ECC-A241-8F0C-4080E07019A7}"/>
              </a:ext>
            </a:extLst>
          </p:cNvPr>
          <p:cNvSpPr>
            <a:spLocks noGrp="1"/>
          </p:cNvSpPr>
          <p:nvPr>
            <p:ph idx="1"/>
          </p:nvPr>
        </p:nvSpPr>
        <p:spPr/>
        <p:txBody>
          <a:bodyPr/>
          <a:lstStyle/>
          <a:p>
            <a:r>
              <a:rPr lang="en-US" dirty="0">
                <a:solidFill>
                  <a:schemeClr val="tx2"/>
                </a:solidFill>
              </a:rPr>
              <a:t>In the video when one person didn’t like the co-worker, nobody else did. That happens today, when a social media influencer gets into a big “scandal” nobody likes them and they lose many of their followers. Even if people don’t necessarily understand what that person has done wrong, they unfollow because they don’t want to be a part of the minority who still supports them because they might seem “crazy” to everyone else.  </a:t>
            </a:r>
          </a:p>
        </p:txBody>
      </p:sp>
    </p:spTree>
    <p:extLst>
      <p:ext uri="{BB962C8B-B14F-4D97-AF65-F5344CB8AC3E}">
        <p14:creationId xmlns:p14="http://schemas.microsoft.com/office/powerpoint/2010/main" val="3185937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A3221-3D77-174A-B0B4-BF6B087E731F}"/>
              </a:ext>
            </a:extLst>
          </p:cNvPr>
          <p:cNvSpPr>
            <a:spLocks noGrp="1"/>
          </p:cNvSpPr>
          <p:nvPr>
            <p:ph type="title"/>
          </p:nvPr>
        </p:nvSpPr>
        <p:spPr>
          <a:xfrm>
            <a:off x="1141412" y="913939"/>
            <a:ext cx="9905998" cy="1478570"/>
          </a:xfrm>
        </p:spPr>
        <p:txBody>
          <a:bodyPr>
            <a:normAutofit fontScale="90000"/>
          </a:bodyPr>
          <a:lstStyle/>
          <a:p>
            <a:r>
              <a:rPr lang="en-US" dirty="0"/>
              <a:t>How does the main character gain and lose points? Why are these points important to her? What value might be derived from this type of social interaction?</a:t>
            </a:r>
          </a:p>
        </p:txBody>
      </p:sp>
      <p:sp>
        <p:nvSpPr>
          <p:cNvPr id="3" name="Content Placeholder 2">
            <a:extLst>
              <a:ext uri="{FF2B5EF4-FFF2-40B4-BE49-F238E27FC236}">
                <a16:creationId xmlns:a16="http://schemas.microsoft.com/office/drawing/2014/main" id="{518E4826-7071-1C41-BD22-83B1BD75D015}"/>
              </a:ext>
            </a:extLst>
          </p:cNvPr>
          <p:cNvSpPr>
            <a:spLocks noGrp="1"/>
          </p:cNvSpPr>
          <p:nvPr>
            <p:ph idx="1"/>
          </p:nvPr>
        </p:nvSpPr>
        <p:spPr>
          <a:xfrm>
            <a:off x="1141411" y="2877515"/>
            <a:ext cx="9905999" cy="3541714"/>
          </a:xfrm>
        </p:spPr>
        <p:txBody>
          <a:bodyPr/>
          <a:lstStyle/>
          <a:p>
            <a:r>
              <a:rPr lang="en-US" dirty="0">
                <a:solidFill>
                  <a:schemeClr val="tx2"/>
                </a:solidFill>
              </a:rPr>
              <a:t>You gain and lose points by people liking you. The points are important to the main character because it shows how successful you are, and it seems like higher your points, the happier you are in life. Her values may be based off what can get her more points, and not how to be a good person.  </a:t>
            </a:r>
          </a:p>
        </p:txBody>
      </p:sp>
    </p:spTree>
    <p:extLst>
      <p:ext uri="{BB962C8B-B14F-4D97-AF65-F5344CB8AC3E}">
        <p14:creationId xmlns:p14="http://schemas.microsoft.com/office/powerpoint/2010/main" val="29298506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9</TotalTime>
  <Words>527</Words>
  <Application>Microsoft Macintosh PowerPoint</Application>
  <PresentationFormat>Widescreen</PresentationFormat>
  <Paragraphs>21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Tw Cen MT</vt:lpstr>
      <vt:lpstr>Circuit</vt:lpstr>
      <vt:lpstr>Social media and me!</vt:lpstr>
      <vt:lpstr>Section 1:</vt:lpstr>
      <vt:lpstr>How have social media platforms change the way we consume and understand information?</vt:lpstr>
      <vt:lpstr>Section 2:</vt:lpstr>
      <vt:lpstr>What value do you get from online social interactions?</vt:lpstr>
      <vt:lpstr>How is social media and social capital helping to form youth culture?</vt:lpstr>
      <vt:lpstr>Section 3:</vt:lpstr>
      <vt:lpstr>Do you see any similarities between the world presented in this video and the world you live in?</vt:lpstr>
      <vt:lpstr>How does the main character gain and lose points? Why are these points important to her? What value might be derived from this type of social interaction?</vt:lpstr>
      <vt:lpstr>How are social interactions changed in the world of these clips?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088S-Ismaeil, Nadina</cp:lastModifiedBy>
  <cp:revision>18</cp:revision>
  <dcterms:created xsi:type="dcterms:W3CDTF">2020-01-24T01:10:15Z</dcterms:created>
  <dcterms:modified xsi:type="dcterms:W3CDTF">2020-01-24T01:23:39Z</dcterms:modified>
</cp:coreProperties>
</file>