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65EBCB-25FC-696A-BEC9-199F3D984C57}" v="195" dt="2020-02-04T16:46:00.003"/>
    <p1510:client id="{6CA3A565-4EF0-42A7-E3D0-CB648CE1E597}" v="357" dt="2020-02-04T16:50:49.247"/>
    <p1510:client id="{73B1618B-1A31-43BC-E116-3694C0F4EC07}" v="132" dt="2020-02-07T17:39:39.235"/>
    <p1510:client id="{909DB33B-8A9B-455C-92E2-BF51182AF2FB}" v="1" dt="2020-02-05T17:01:00.725"/>
    <p1510:client id="{91685068-9AE0-2416-166C-22D164B5D8C6}" v="1697" dt="2020-02-04T18:16:19.649"/>
    <p1510:client id="{F78D9806-20FF-50A5-397E-5657D32E816D}" v="1743" dt="2020-02-06T18:00:03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05F47-EDF5-40C9-949E-11DD973AD87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0C64B54-8610-4578-B43E-93EAC81DCE8D}">
      <dgm:prSet/>
      <dgm:spPr/>
      <dgm:t>
        <a:bodyPr/>
        <a:lstStyle/>
        <a:p>
          <a:r>
            <a:rPr lang="en-US"/>
            <a:t>Social media makes it much easier for all sides of an argument or conflict to be heard.</a:t>
          </a:r>
        </a:p>
      </dgm:t>
    </dgm:pt>
    <dgm:pt modelId="{DF12F571-04B6-406E-84F2-827D831E0382}" type="parTrans" cxnId="{A212BB6C-E7BD-4343-9B97-C3E1B0A3ADED}">
      <dgm:prSet/>
      <dgm:spPr/>
      <dgm:t>
        <a:bodyPr/>
        <a:lstStyle/>
        <a:p>
          <a:endParaRPr lang="en-US"/>
        </a:p>
      </dgm:t>
    </dgm:pt>
    <dgm:pt modelId="{792569C0-D129-4B0C-97D1-5C2C04F1B21F}" type="sibTrans" cxnId="{A212BB6C-E7BD-4343-9B97-C3E1B0A3ADED}">
      <dgm:prSet/>
      <dgm:spPr/>
      <dgm:t>
        <a:bodyPr/>
        <a:lstStyle/>
        <a:p>
          <a:endParaRPr lang="en-US"/>
        </a:p>
      </dgm:t>
    </dgm:pt>
    <dgm:pt modelId="{0BE06303-B7B8-4EC9-9F53-A489E2935500}">
      <dgm:prSet/>
      <dgm:spPr/>
      <dgm:t>
        <a:bodyPr/>
        <a:lstStyle/>
        <a:p>
          <a:r>
            <a:rPr lang="en-US"/>
            <a:t>Witnesses might be smothered by corrupt organizations, but social media gives everybody a chance to share their stories.</a:t>
          </a:r>
        </a:p>
      </dgm:t>
    </dgm:pt>
    <dgm:pt modelId="{CFEB3FA8-C2B5-479E-9214-C27D1E5A3302}" type="parTrans" cxnId="{7AC85CF3-71F4-4988-BE93-AC742AA78FF8}">
      <dgm:prSet/>
      <dgm:spPr/>
      <dgm:t>
        <a:bodyPr/>
        <a:lstStyle/>
        <a:p>
          <a:endParaRPr lang="en-US"/>
        </a:p>
      </dgm:t>
    </dgm:pt>
    <dgm:pt modelId="{1576623A-F59F-4DF3-8DA2-384D19A0AEB8}" type="sibTrans" cxnId="{7AC85CF3-71F4-4988-BE93-AC742AA78FF8}">
      <dgm:prSet/>
      <dgm:spPr/>
      <dgm:t>
        <a:bodyPr/>
        <a:lstStyle/>
        <a:p>
          <a:endParaRPr lang="en-US"/>
        </a:p>
      </dgm:t>
    </dgm:pt>
    <dgm:pt modelId="{513C4646-FE8A-42EB-9107-F12D73786EF6}">
      <dgm:prSet/>
      <dgm:spPr/>
      <dgm:t>
        <a:bodyPr/>
        <a:lstStyle/>
        <a:p>
          <a:r>
            <a:rPr lang="en-US"/>
            <a:t>Anyone can post anything though, so it can also be false information</a:t>
          </a:r>
        </a:p>
      </dgm:t>
    </dgm:pt>
    <dgm:pt modelId="{BA64CC2F-8BF6-4947-9761-9144C74999E7}" type="parTrans" cxnId="{6ACB3222-ED2A-4EA5-89E1-C17871B87C1B}">
      <dgm:prSet/>
      <dgm:spPr/>
      <dgm:t>
        <a:bodyPr/>
        <a:lstStyle/>
        <a:p>
          <a:endParaRPr lang="en-US"/>
        </a:p>
      </dgm:t>
    </dgm:pt>
    <dgm:pt modelId="{691AB163-3865-4071-AF1B-96AFB95F1E6F}" type="sibTrans" cxnId="{6ACB3222-ED2A-4EA5-89E1-C17871B87C1B}">
      <dgm:prSet/>
      <dgm:spPr/>
      <dgm:t>
        <a:bodyPr/>
        <a:lstStyle/>
        <a:p>
          <a:endParaRPr lang="en-US"/>
        </a:p>
      </dgm:t>
    </dgm:pt>
    <dgm:pt modelId="{4AA9EEB8-C827-47EB-AADD-9871CAEC31CA}">
      <dgm:prSet/>
      <dgm:spPr/>
      <dgm:t>
        <a:bodyPr/>
        <a:lstStyle/>
        <a:p>
          <a:r>
            <a:rPr lang="en-US"/>
            <a:t>A total of 50% people interviewed in a servey conducted by Forbes News so social media has a huge impact</a:t>
          </a:r>
        </a:p>
      </dgm:t>
    </dgm:pt>
    <dgm:pt modelId="{FC4F6757-821C-47CA-9E66-03017B03119A}" type="parTrans" cxnId="{BCC7D335-CBB3-4A4B-AC2B-E0CE87670BAD}">
      <dgm:prSet/>
      <dgm:spPr/>
      <dgm:t>
        <a:bodyPr/>
        <a:lstStyle/>
        <a:p>
          <a:endParaRPr lang="en-US"/>
        </a:p>
      </dgm:t>
    </dgm:pt>
    <dgm:pt modelId="{A1A3F8E4-B5B6-4832-AA97-8EB366A64D12}" type="sibTrans" cxnId="{BCC7D335-CBB3-4A4B-AC2B-E0CE87670BAD}">
      <dgm:prSet/>
      <dgm:spPr/>
      <dgm:t>
        <a:bodyPr/>
        <a:lstStyle/>
        <a:p>
          <a:endParaRPr lang="en-US"/>
        </a:p>
      </dgm:t>
    </dgm:pt>
    <dgm:pt modelId="{BBBCAC29-8F0C-4982-8F9F-80BE13E500C9}" type="pres">
      <dgm:prSet presAssocID="{E6405F47-EDF5-40C9-949E-11DD973AD87B}" presName="root" presStyleCnt="0">
        <dgm:presLayoutVars>
          <dgm:dir/>
          <dgm:resizeHandles val="exact"/>
        </dgm:presLayoutVars>
      </dgm:prSet>
      <dgm:spPr/>
    </dgm:pt>
    <dgm:pt modelId="{1F5735F9-C69E-4CD6-B221-6BBCE8F74762}" type="pres">
      <dgm:prSet presAssocID="{20C64B54-8610-4578-B43E-93EAC81DCE8D}" presName="compNode" presStyleCnt="0"/>
      <dgm:spPr/>
    </dgm:pt>
    <dgm:pt modelId="{8A8DD181-6B6E-403C-8B7C-F55744BDDD00}" type="pres">
      <dgm:prSet presAssocID="{20C64B54-8610-4578-B43E-93EAC81DCE8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EF6B530E-E090-4386-B301-C580DA3744D6}" type="pres">
      <dgm:prSet presAssocID="{20C64B54-8610-4578-B43E-93EAC81DCE8D}" presName="spaceRect" presStyleCnt="0"/>
      <dgm:spPr/>
    </dgm:pt>
    <dgm:pt modelId="{956D9406-32D1-40ED-A344-BA40958C0C23}" type="pres">
      <dgm:prSet presAssocID="{20C64B54-8610-4578-B43E-93EAC81DCE8D}" presName="textRect" presStyleLbl="revTx" presStyleIdx="0" presStyleCnt="4">
        <dgm:presLayoutVars>
          <dgm:chMax val="1"/>
          <dgm:chPref val="1"/>
        </dgm:presLayoutVars>
      </dgm:prSet>
      <dgm:spPr/>
    </dgm:pt>
    <dgm:pt modelId="{69904A95-67E7-496C-A3E9-17FCF127480F}" type="pres">
      <dgm:prSet presAssocID="{792569C0-D129-4B0C-97D1-5C2C04F1B21F}" presName="sibTrans" presStyleCnt="0"/>
      <dgm:spPr/>
    </dgm:pt>
    <dgm:pt modelId="{F6052337-09D0-4988-B4A1-FEB8D778829F}" type="pres">
      <dgm:prSet presAssocID="{0BE06303-B7B8-4EC9-9F53-A489E2935500}" presName="compNode" presStyleCnt="0"/>
      <dgm:spPr/>
    </dgm:pt>
    <dgm:pt modelId="{ACF5F03D-2954-42EC-8F3E-97BF42212077}" type="pres">
      <dgm:prSet presAssocID="{0BE06303-B7B8-4EC9-9F53-A489E293550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EFE033CD-ABC4-4E4D-A40A-82B528916CF1}" type="pres">
      <dgm:prSet presAssocID="{0BE06303-B7B8-4EC9-9F53-A489E2935500}" presName="spaceRect" presStyleCnt="0"/>
      <dgm:spPr/>
    </dgm:pt>
    <dgm:pt modelId="{6BECFBFD-9203-421F-8EB3-95A14E45DA47}" type="pres">
      <dgm:prSet presAssocID="{0BE06303-B7B8-4EC9-9F53-A489E2935500}" presName="textRect" presStyleLbl="revTx" presStyleIdx="1" presStyleCnt="4">
        <dgm:presLayoutVars>
          <dgm:chMax val="1"/>
          <dgm:chPref val="1"/>
        </dgm:presLayoutVars>
      </dgm:prSet>
      <dgm:spPr/>
    </dgm:pt>
    <dgm:pt modelId="{43686686-0AC2-4C6B-A048-5929A733D72C}" type="pres">
      <dgm:prSet presAssocID="{1576623A-F59F-4DF3-8DA2-384D19A0AEB8}" presName="sibTrans" presStyleCnt="0"/>
      <dgm:spPr/>
    </dgm:pt>
    <dgm:pt modelId="{FD6FE566-F11F-4F4D-B512-4C60EF6D0C41}" type="pres">
      <dgm:prSet presAssocID="{513C4646-FE8A-42EB-9107-F12D73786EF6}" presName="compNode" presStyleCnt="0"/>
      <dgm:spPr/>
    </dgm:pt>
    <dgm:pt modelId="{1771BCB5-A7E3-4E0D-B1F0-1E9C9EA0D160}" type="pres">
      <dgm:prSet presAssocID="{513C4646-FE8A-42EB-9107-F12D73786EF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009E1EB0-C960-4DB8-B94B-1B42725F9A4E}" type="pres">
      <dgm:prSet presAssocID="{513C4646-FE8A-42EB-9107-F12D73786EF6}" presName="spaceRect" presStyleCnt="0"/>
      <dgm:spPr/>
    </dgm:pt>
    <dgm:pt modelId="{9BC2EAC2-6DCD-4645-8EE6-05AFFE7148AD}" type="pres">
      <dgm:prSet presAssocID="{513C4646-FE8A-42EB-9107-F12D73786EF6}" presName="textRect" presStyleLbl="revTx" presStyleIdx="2" presStyleCnt="4">
        <dgm:presLayoutVars>
          <dgm:chMax val="1"/>
          <dgm:chPref val="1"/>
        </dgm:presLayoutVars>
      </dgm:prSet>
      <dgm:spPr/>
    </dgm:pt>
    <dgm:pt modelId="{6A2640D5-FDBB-4B6B-B140-6E94E7BB7132}" type="pres">
      <dgm:prSet presAssocID="{691AB163-3865-4071-AF1B-96AFB95F1E6F}" presName="sibTrans" presStyleCnt="0"/>
      <dgm:spPr/>
    </dgm:pt>
    <dgm:pt modelId="{C725643D-5F40-4CAC-B270-1E7DBF2BFE18}" type="pres">
      <dgm:prSet presAssocID="{4AA9EEB8-C827-47EB-AADD-9871CAEC31CA}" presName="compNode" presStyleCnt="0"/>
      <dgm:spPr/>
    </dgm:pt>
    <dgm:pt modelId="{AD1C4190-3B1A-499C-8AE8-E49AF3E3399A}" type="pres">
      <dgm:prSet presAssocID="{4AA9EEB8-C827-47EB-AADD-9871CAEC31C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60BF3636-0C6A-4829-8FAE-8A192F407CAF}" type="pres">
      <dgm:prSet presAssocID="{4AA9EEB8-C827-47EB-AADD-9871CAEC31CA}" presName="spaceRect" presStyleCnt="0"/>
      <dgm:spPr/>
    </dgm:pt>
    <dgm:pt modelId="{C6E3BE6C-651A-47A6-B60E-9F51F6D83134}" type="pres">
      <dgm:prSet presAssocID="{4AA9EEB8-C827-47EB-AADD-9871CAEC31C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5C5D01D-3C3B-4DD6-B003-0604020CAA1F}" type="presOf" srcId="{4AA9EEB8-C827-47EB-AADD-9871CAEC31CA}" destId="{C6E3BE6C-651A-47A6-B60E-9F51F6D83134}" srcOrd="0" destOrd="0" presId="urn:microsoft.com/office/officeart/2018/2/layout/IconLabelList"/>
    <dgm:cxn modelId="{6ACB3222-ED2A-4EA5-89E1-C17871B87C1B}" srcId="{E6405F47-EDF5-40C9-949E-11DD973AD87B}" destId="{513C4646-FE8A-42EB-9107-F12D73786EF6}" srcOrd="2" destOrd="0" parTransId="{BA64CC2F-8BF6-4947-9761-9144C74999E7}" sibTransId="{691AB163-3865-4071-AF1B-96AFB95F1E6F}"/>
    <dgm:cxn modelId="{E2C9F42D-203D-44B4-85B4-8BA8C57AB9FF}" type="presOf" srcId="{513C4646-FE8A-42EB-9107-F12D73786EF6}" destId="{9BC2EAC2-6DCD-4645-8EE6-05AFFE7148AD}" srcOrd="0" destOrd="0" presId="urn:microsoft.com/office/officeart/2018/2/layout/IconLabelList"/>
    <dgm:cxn modelId="{BCC7D335-CBB3-4A4B-AC2B-E0CE87670BAD}" srcId="{E6405F47-EDF5-40C9-949E-11DD973AD87B}" destId="{4AA9EEB8-C827-47EB-AADD-9871CAEC31CA}" srcOrd="3" destOrd="0" parTransId="{FC4F6757-821C-47CA-9E66-03017B03119A}" sibTransId="{A1A3F8E4-B5B6-4832-AA97-8EB366A64D12}"/>
    <dgm:cxn modelId="{47B39462-2119-4312-A5BC-9FA6CB469BBB}" type="presOf" srcId="{0BE06303-B7B8-4EC9-9F53-A489E2935500}" destId="{6BECFBFD-9203-421F-8EB3-95A14E45DA47}" srcOrd="0" destOrd="0" presId="urn:microsoft.com/office/officeart/2018/2/layout/IconLabelList"/>
    <dgm:cxn modelId="{A212BB6C-E7BD-4343-9B97-C3E1B0A3ADED}" srcId="{E6405F47-EDF5-40C9-949E-11DD973AD87B}" destId="{20C64B54-8610-4578-B43E-93EAC81DCE8D}" srcOrd="0" destOrd="0" parTransId="{DF12F571-04B6-406E-84F2-827D831E0382}" sibTransId="{792569C0-D129-4B0C-97D1-5C2C04F1B21F}"/>
    <dgm:cxn modelId="{FEB47D56-125F-425C-9121-2E84A9FAFE7F}" type="presOf" srcId="{20C64B54-8610-4578-B43E-93EAC81DCE8D}" destId="{956D9406-32D1-40ED-A344-BA40958C0C23}" srcOrd="0" destOrd="0" presId="urn:microsoft.com/office/officeart/2018/2/layout/IconLabelList"/>
    <dgm:cxn modelId="{52C84982-F81E-452C-9B50-60992C3CD932}" type="presOf" srcId="{E6405F47-EDF5-40C9-949E-11DD973AD87B}" destId="{BBBCAC29-8F0C-4982-8F9F-80BE13E500C9}" srcOrd="0" destOrd="0" presId="urn:microsoft.com/office/officeart/2018/2/layout/IconLabelList"/>
    <dgm:cxn modelId="{7AC85CF3-71F4-4988-BE93-AC742AA78FF8}" srcId="{E6405F47-EDF5-40C9-949E-11DD973AD87B}" destId="{0BE06303-B7B8-4EC9-9F53-A489E2935500}" srcOrd="1" destOrd="0" parTransId="{CFEB3FA8-C2B5-479E-9214-C27D1E5A3302}" sibTransId="{1576623A-F59F-4DF3-8DA2-384D19A0AEB8}"/>
    <dgm:cxn modelId="{1E08393A-1BC5-4F0D-B536-84849192CBA2}" type="presParOf" srcId="{BBBCAC29-8F0C-4982-8F9F-80BE13E500C9}" destId="{1F5735F9-C69E-4CD6-B221-6BBCE8F74762}" srcOrd="0" destOrd="0" presId="urn:microsoft.com/office/officeart/2018/2/layout/IconLabelList"/>
    <dgm:cxn modelId="{72B7E295-AFA8-458A-9F92-691629F48898}" type="presParOf" srcId="{1F5735F9-C69E-4CD6-B221-6BBCE8F74762}" destId="{8A8DD181-6B6E-403C-8B7C-F55744BDDD00}" srcOrd="0" destOrd="0" presId="urn:microsoft.com/office/officeart/2018/2/layout/IconLabelList"/>
    <dgm:cxn modelId="{088620AC-32D5-4A23-A241-77A6A79CC5A9}" type="presParOf" srcId="{1F5735F9-C69E-4CD6-B221-6BBCE8F74762}" destId="{EF6B530E-E090-4386-B301-C580DA3744D6}" srcOrd="1" destOrd="0" presId="urn:microsoft.com/office/officeart/2018/2/layout/IconLabelList"/>
    <dgm:cxn modelId="{18B133F9-AB3A-4D5E-84C1-A8B7DBE83ADD}" type="presParOf" srcId="{1F5735F9-C69E-4CD6-B221-6BBCE8F74762}" destId="{956D9406-32D1-40ED-A344-BA40958C0C23}" srcOrd="2" destOrd="0" presId="urn:microsoft.com/office/officeart/2018/2/layout/IconLabelList"/>
    <dgm:cxn modelId="{FFD3FEC4-CB10-4FDE-99BB-E5611B4724DB}" type="presParOf" srcId="{BBBCAC29-8F0C-4982-8F9F-80BE13E500C9}" destId="{69904A95-67E7-496C-A3E9-17FCF127480F}" srcOrd="1" destOrd="0" presId="urn:microsoft.com/office/officeart/2018/2/layout/IconLabelList"/>
    <dgm:cxn modelId="{F14CBC10-93B2-4F7B-A6F0-C8AA4DD5B5B9}" type="presParOf" srcId="{BBBCAC29-8F0C-4982-8F9F-80BE13E500C9}" destId="{F6052337-09D0-4988-B4A1-FEB8D778829F}" srcOrd="2" destOrd="0" presId="urn:microsoft.com/office/officeart/2018/2/layout/IconLabelList"/>
    <dgm:cxn modelId="{3769EE55-85D9-49F8-A5DF-DBBE36590334}" type="presParOf" srcId="{F6052337-09D0-4988-B4A1-FEB8D778829F}" destId="{ACF5F03D-2954-42EC-8F3E-97BF42212077}" srcOrd="0" destOrd="0" presId="urn:microsoft.com/office/officeart/2018/2/layout/IconLabelList"/>
    <dgm:cxn modelId="{6801E134-5426-45D1-8790-077929F3595C}" type="presParOf" srcId="{F6052337-09D0-4988-B4A1-FEB8D778829F}" destId="{EFE033CD-ABC4-4E4D-A40A-82B528916CF1}" srcOrd="1" destOrd="0" presId="urn:microsoft.com/office/officeart/2018/2/layout/IconLabelList"/>
    <dgm:cxn modelId="{BAFF6D4E-B8E6-4170-A266-AD55E181ECA8}" type="presParOf" srcId="{F6052337-09D0-4988-B4A1-FEB8D778829F}" destId="{6BECFBFD-9203-421F-8EB3-95A14E45DA47}" srcOrd="2" destOrd="0" presId="urn:microsoft.com/office/officeart/2018/2/layout/IconLabelList"/>
    <dgm:cxn modelId="{86302FB5-03EC-4374-8099-6D8382FDAF13}" type="presParOf" srcId="{BBBCAC29-8F0C-4982-8F9F-80BE13E500C9}" destId="{43686686-0AC2-4C6B-A048-5929A733D72C}" srcOrd="3" destOrd="0" presId="urn:microsoft.com/office/officeart/2018/2/layout/IconLabelList"/>
    <dgm:cxn modelId="{B51617BA-D9C5-46E4-B4FB-B9A0D70FB776}" type="presParOf" srcId="{BBBCAC29-8F0C-4982-8F9F-80BE13E500C9}" destId="{FD6FE566-F11F-4F4D-B512-4C60EF6D0C41}" srcOrd="4" destOrd="0" presId="urn:microsoft.com/office/officeart/2018/2/layout/IconLabelList"/>
    <dgm:cxn modelId="{2C56EF66-EDD4-4BEA-BF5D-401CAC6487FA}" type="presParOf" srcId="{FD6FE566-F11F-4F4D-B512-4C60EF6D0C41}" destId="{1771BCB5-A7E3-4E0D-B1F0-1E9C9EA0D160}" srcOrd="0" destOrd="0" presId="urn:microsoft.com/office/officeart/2018/2/layout/IconLabelList"/>
    <dgm:cxn modelId="{E2E5D9BB-ED5A-4FF8-9F7F-9B388864B37F}" type="presParOf" srcId="{FD6FE566-F11F-4F4D-B512-4C60EF6D0C41}" destId="{009E1EB0-C960-4DB8-B94B-1B42725F9A4E}" srcOrd="1" destOrd="0" presId="urn:microsoft.com/office/officeart/2018/2/layout/IconLabelList"/>
    <dgm:cxn modelId="{638ECF24-9E56-453C-BED2-0184AEF02825}" type="presParOf" srcId="{FD6FE566-F11F-4F4D-B512-4C60EF6D0C41}" destId="{9BC2EAC2-6DCD-4645-8EE6-05AFFE7148AD}" srcOrd="2" destOrd="0" presId="urn:microsoft.com/office/officeart/2018/2/layout/IconLabelList"/>
    <dgm:cxn modelId="{97B43872-3A97-4594-9799-548F0A092250}" type="presParOf" srcId="{BBBCAC29-8F0C-4982-8F9F-80BE13E500C9}" destId="{6A2640D5-FDBB-4B6B-B140-6E94E7BB7132}" srcOrd="5" destOrd="0" presId="urn:microsoft.com/office/officeart/2018/2/layout/IconLabelList"/>
    <dgm:cxn modelId="{0F8D68F0-DFFF-4E04-A6C6-CDC9FA67EB60}" type="presParOf" srcId="{BBBCAC29-8F0C-4982-8F9F-80BE13E500C9}" destId="{C725643D-5F40-4CAC-B270-1E7DBF2BFE18}" srcOrd="6" destOrd="0" presId="urn:microsoft.com/office/officeart/2018/2/layout/IconLabelList"/>
    <dgm:cxn modelId="{4E0BFA05-AEDE-4FC3-AE2E-9A0A5CD5E407}" type="presParOf" srcId="{C725643D-5F40-4CAC-B270-1E7DBF2BFE18}" destId="{AD1C4190-3B1A-499C-8AE8-E49AF3E3399A}" srcOrd="0" destOrd="0" presId="urn:microsoft.com/office/officeart/2018/2/layout/IconLabelList"/>
    <dgm:cxn modelId="{395335F0-36D6-47FF-B18B-6F2D0265071C}" type="presParOf" srcId="{C725643D-5F40-4CAC-B270-1E7DBF2BFE18}" destId="{60BF3636-0C6A-4829-8FAE-8A192F407CAF}" srcOrd="1" destOrd="0" presId="urn:microsoft.com/office/officeart/2018/2/layout/IconLabelList"/>
    <dgm:cxn modelId="{43DEA88C-20DD-43A9-9D6D-33CBA0BAF7CD}" type="presParOf" srcId="{C725643D-5F40-4CAC-B270-1E7DBF2BFE18}" destId="{C6E3BE6C-651A-47A6-B60E-9F51F6D8313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4F4E5C-738B-471C-A9B0-93FC10D4E86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2BD2CED-1166-4978-A181-AE75C43F18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people feel about the people in these clips depends heavily on social interactions</a:t>
          </a:r>
        </a:p>
      </dgm:t>
    </dgm:pt>
    <dgm:pt modelId="{0C7CFC06-8A2E-49FC-97D1-15ADB3591027}" type="parTrans" cxnId="{EEF3A111-D0E3-4C37-98F2-ED6E70E70852}">
      <dgm:prSet/>
      <dgm:spPr/>
      <dgm:t>
        <a:bodyPr/>
        <a:lstStyle/>
        <a:p>
          <a:endParaRPr lang="en-US"/>
        </a:p>
      </dgm:t>
    </dgm:pt>
    <dgm:pt modelId="{597992CE-80C1-43E8-906E-1B9E5D992B1D}" type="sibTrans" cxnId="{EEF3A111-D0E3-4C37-98F2-ED6E70E708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51CDCB-088E-483D-8046-72E8DF859A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someone has a bad interaction they are rated badly and if they are rated badly, they are shunned by everyone</a:t>
          </a:r>
        </a:p>
      </dgm:t>
    </dgm:pt>
    <dgm:pt modelId="{A7241D7B-4829-4B30-9D78-EC0AE3D12885}" type="parTrans" cxnId="{1665ED8C-1DD4-42FD-9BD5-C052952BABB6}">
      <dgm:prSet/>
      <dgm:spPr/>
      <dgm:t>
        <a:bodyPr/>
        <a:lstStyle/>
        <a:p>
          <a:endParaRPr lang="en-US"/>
        </a:p>
      </dgm:t>
    </dgm:pt>
    <dgm:pt modelId="{C62F1B38-30AC-41C2-8B72-B6376A7086F2}" type="sibTrans" cxnId="{1665ED8C-1DD4-42FD-9BD5-C052952BABB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0797F11-35C4-45DA-97B0-AB0E540CCB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makes these social interactions fake because everyone is trying too hard to have a perfect interaction which makes these interactions fake</a:t>
          </a:r>
        </a:p>
      </dgm:t>
    </dgm:pt>
    <dgm:pt modelId="{D2DBCD3A-8D2F-4A97-87F6-E53D0599B7FD}" type="parTrans" cxnId="{4298BFFB-FA19-48C6-833E-5F3505028D7D}">
      <dgm:prSet/>
      <dgm:spPr/>
      <dgm:t>
        <a:bodyPr/>
        <a:lstStyle/>
        <a:p>
          <a:endParaRPr lang="en-US"/>
        </a:p>
      </dgm:t>
    </dgm:pt>
    <dgm:pt modelId="{00E7A3E0-17AA-41D5-894C-E5BA11DAEC66}" type="sibTrans" cxnId="{4298BFFB-FA19-48C6-833E-5F3505028D7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6D6E29A-4C69-4E54-AF0A-9A4604E0EC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People are afraid to act out or act differently because they might be shunned for it, so everyone acts the same nothing ever changes</a:t>
          </a:r>
        </a:p>
      </dgm:t>
    </dgm:pt>
    <dgm:pt modelId="{52E6D1DD-C22A-4A0D-AE45-DCF4BA842882}" type="parTrans" cxnId="{5DD78C66-16F4-4B16-BBE7-B526E50C97C7}">
      <dgm:prSet/>
      <dgm:spPr/>
      <dgm:t>
        <a:bodyPr/>
        <a:lstStyle/>
        <a:p>
          <a:endParaRPr lang="en-US"/>
        </a:p>
      </dgm:t>
    </dgm:pt>
    <dgm:pt modelId="{F6236447-DE91-4793-B883-4792B19EF882}" type="sibTrans" cxnId="{5DD78C66-16F4-4B16-BBE7-B526E50C97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C726F9A-DE6B-41E7-96F9-71128409CA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That is until there is a conflict, which are inevitable in all societies</a:t>
          </a:r>
        </a:p>
      </dgm:t>
    </dgm:pt>
    <dgm:pt modelId="{4CFC9FC1-F9EF-4D8C-8544-B40388E816FB}" type="parTrans" cxnId="{268D3B76-D5B5-4266-854D-AC5A5264A0FA}">
      <dgm:prSet/>
      <dgm:spPr/>
      <dgm:t>
        <a:bodyPr/>
        <a:lstStyle/>
        <a:p>
          <a:endParaRPr lang="en-US"/>
        </a:p>
      </dgm:t>
    </dgm:pt>
    <dgm:pt modelId="{2CE58923-3A4B-4807-897B-757AB15AF9DB}" type="sibTrans" cxnId="{268D3B76-D5B5-4266-854D-AC5A5264A0F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6850F82-0A85-4FF0-8525-2DC3FDF705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When there is conflict people pick sides and new media doesn't matter, only what the people of the Black Mirror hear from the people involved matters</a:t>
          </a:r>
        </a:p>
      </dgm:t>
    </dgm:pt>
    <dgm:pt modelId="{3242ED25-1B1C-413B-930B-E248A3C2F9A2}" type="parTrans" cxnId="{333C4C6B-FA51-4BEE-863E-304CC8A86EF4}">
      <dgm:prSet/>
      <dgm:spPr/>
      <dgm:t>
        <a:bodyPr/>
        <a:lstStyle/>
        <a:p>
          <a:endParaRPr lang="en-US"/>
        </a:p>
      </dgm:t>
    </dgm:pt>
    <dgm:pt modelId="{53832B35-07D1-46CB-8E22-AA1F7488A524}" type="sibTrans" cxnId="{333C4C6B-FA51-4BEE-863E-304CC8A86EF4}">
      <dgm:prSet/>
      <dgm:spPr/>
      <dgm:t>
        <a:bodyPr/>
        <a:lstStyle/>
        <a:p>
          <a:endParaRPr lang="en-US"/>
        </a:p>
      </dgm:t>
    </dgm:pt>
    <dgm:pt modelId="{E048456F-5730-42F8-A65C-8634BAD9730A}" type="pres">
      <dgm:prSet presAssocID="{CF4F4E5C-738B-471C-A9B0-93FC10D4E86D}" presName="root" presStyleCnt="0">
        <dgm:presLayoutVars>
          <dgm:dir/>
          <dgm:resizeHandles val="exact"/>
        </dgm:presLayoutVars>
      </dgm:prSet>
      <dgm:spPr/>
    </dgm:pt>
    <dgm:pt modelId="{D63F5AB4-0E7A-4710-960B-E8666AD49748}" type="pres">
      <dgm:prSet presAssocID="{CF4F4E5C-738B-471C-A9B0-93FC10D4E86D}" presName="container" presStyleCnt="0">
        <dgm:presLayoutVars>
          <dgm:dir/>
          <dgm:resizeHandles val="exact"/>
        </dgm:presLayoutVars>
      </dgm:prSet>
      <dgm:spPr/>
    </dgm:pt>
    <dgm:pt modelId="{87ACB252-F253-4F24-ACF0-F7BD098FCA31}" type="pres">
      <dgm:prSet presAssocID="{82BD2CED-1166-4978-A181-AE75C43F18FE}" presName="compNode" presStyleCnt="0"/>
      <dgm:spPr/>
    </dgm:pt>
    <dgm:pt modelId="{00BC8331-7742-443A-A607-DB96189AFCF5}" type="pres">
      <dgm:prSet presAssocID="{82BD2CED-1166-4978-A181-AE75C43F18FE}" presName="iconBgRect" presStyleLbl="bgShp" presStyleIdx="0" presStyleCnt="6"/>
      <dgm:spPr/>
    </dgm:pt>
    <dgm:pt modelId="{23205496-D6D1-4AA8-844D-A57D1B8D305A}" type="pres">
      <dgm:prSet presAssocID="{82BD2CED-1166-4978-A181-AE75C43F18F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7CA875F-1E3D-41E0-BEB9-613FB2CFDFFD}" type="pres">
      <dgm:prSet presAssocID="{82BD2CED-1166-4978-A181-AE75C43F18FE}" presName="spaceRect" presStyleCnt="0"/>
      <dgm:spPr/>
    </dgm:pt>
    <dgm:pt modelId="{AFF3C97B-D397-4C09-962B-CCD4308E4323}" type="pres">
      <dgm:prSet presAssocID="{82BD2CED-1166-4978-A181-AE75C43F18FE}" presName="textRect" presStyleLbl="revTx" presStyleIdx="0" presStyleCnt="6">
        <dgm:presLayoutVars>
          <dgm:chMax val="1"/>
          <dgm:chPref val="1"/>
        </dgm:presLayoutVars>
      </dgm:prSet>
      <dgm:spPr/>
    </dgm:pt>
    <dgm:pt modelId="{C5566B2A-55C5-4A78-AFA8-3368E32EEF7A}" type="pres">
      <dgm:prSet presAssocID="{597992CE-80C1-43E8-906E-1B9E5D992B1D}" presName="sibTrans" presStyleLbl="sibTrans2D1" presStyleIdx="0" presStyleCnt="0"/>
      <dgm:spPr/>
    </dgm:pt>
    <dgm:pt modelId="{E811139A-55FF-4526-9631-603784E74C90}" type="pres">
      <dgm:prSet presAssocID="{5C51CDCB-088E-483D-8046-72E8DF859ACC}" presName="compNode" presStyleCnt="0"/>
      <dgm:spPr/>
    </dgm:pt>
    <dgm:pt modelId="{8C4E27AE-6AE7-4697-AA85-F7E16167EDCA}" type="pres">
      <dgm:prSet presAssocID="{5C51CDCB-088E-483D-8046-72E8DF859ACC}" presName="iconBgRect" presStyleLbl="bgShp" presStyleIdx="1" presStyleCnt="6"/>
      <dgm:spPr/>
    </dgm:pt>
    <dgm:pt modelId="{A71C7B4E-7589-4A4A-9C48-71D923A8C375}" type="pres">
      <dgm:prSet presAssocID="{5C51CDCB-088E-483D-8046-72E8DF859AC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9B2840DE-736B-4E5C-84DC-0A96CE00C3A7}" type="pres">
      <dgm:prSet presAssocID="{5C51CDCB-088E-483D-8046-72E8DF859ACC}" presName="spaceRect" presStyleCnt="0"/>
      <dgm:spPr/>
    </dgm:pt>
    <dgm:pt modelId="{FD6C889A-A2FD-4077-9F1C-CB517DB820BD}" type="pres">
      <dgm:prSet presAssocID="{5C51CDCB-088E-483D-8046-72E8DF859ACC}" presName="textRect" presStyleLbl="revTx" presStyleIdx="1" presStyleCnt="6">
        <dgm:presLayoutVars>
          <dgm:chMax val="1"/>
          <dgm:chPref val="1"/>
        </dgm:presLayoutVars>
      </dgm:prSet>
      <dgm:spPr/>
    </dgm:pt>
    <dgm:pt modelId="{B69F7974-8BB7-4762-8401-48D9BC80B095}" type="pres">
      <dgm:prSet presAssocID="{C62F1B38-30AC-41C2-8B72-B6376A7086F2}" presName="sibTrans" presStyleLbl="sibTrans2D1" presStyleIdx="0" presStyleCnt="0"/>
      <dgm:spPr/>
    </dgm:pt>
    <dgm:pt modelId="{A5689A12-F958-4ADB-9EFD-3B995FC3AEAF}" type="pres">
      <dgm:prSet presAssocID="{90797F11-35C4-45DA-97B0-AB0E540CCBC4}" presName="compNode" presStyleCnt="0"/>
      <dgm:spPr/>
    </dgm:pt>
    <dgm:pt modelId="{3EAE9357-2A9A-4AC9-8EFD-80BA5C23A4D0}" type="pres">
      <dgm:prSet presAssocID="{90797F11-35C4-45DA-97B0-AB0E540CCBC4}" presName="iconBgRect" presStyleLbl="bgShp" presStyleIdx="2" presStyleCnt="6"/>
      <dgm:spPr/>
    </dgm:pt>
    <dgm:pt modelId="{78A9304A-8E83-41CD-AF8C-598FB761E9DE}" type="pres">
      <dgm:prSet presAssocID="{90797F11-35C4-45DA-97B0-AB0E540CCBC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DA2293F3-D3BB-461F-93E1-A680449AC48B}" type="pres">
      <dgm:prSet presAssocID="{90797F11-35C4-45DA-97B0-AB0E540CCBC4}" presName="spaceRect" presStyleCnt="0"/>
      <dgm:spPr/>
    </dgm:pt>
    <dgm:pt modelId="{E2D4CDE3-13D2-4BFB-B988-DE4675CF49EC}" type="pres">
      <dgm:prSet presAssocID="{90797F11-35C4-45DA-97B0-AB0E540CCBC4}" presName="textRect" presStyleLbl="revTx" presStyleIdx="2" presStyleCnt="6">
        <dgm:presLayoutVars>
          <dgm:chMax val="1"/>
          <dgm:chPref val="1"/>
        </dgm:presLayoutVars>
      </dgm:prSet>
      <dgm:spPr/>
    </dgm:pt>
    <dgm:pt modelId="{6B994310-5179-432A-A553-FDEE8EACF1B2}" type="pres">
      <dgm:prSet presAssocID="{00E7A3E0-17AA-41D5-894C-E5BA11DAEC66}" presName="sibTrans" presStyleLbl="sibTrans2D1" presStyleIdx="0" presStyleCnt="0"/>
      <dgm:spPr/>
    </dgm:pt>
    <dgm:pt modelId="{7B583774-752E-4E6F-8C64-0099DA60A33F}" type="pres">
      <dgm:prSet presAssocID="{26D6E29A-4C69-4E54-AF0A-9A4604E0ECCA}" presName="compNode" presStyleCnt="0"/>
      <dgm:spPr/>
    </dgm:pt>
    <dgm:pt modelId="{C181972F-C81D-460F-B12D-9E5859433336}" type="pres">
      <dgm:prSet presAssocID="{26D6E29A-4C69-4E54-AF0A-9A4604E0ECCA}" presName="iconBgRect" presStyleLbl="bgShp" presStyleIdx="3" presStyleCnt="6"/>
      <dgm:spPr/>
    </dgm:pt>
    <dgm:pt modelId="{E72D63E8-80D9-4683-A507-3616F9E41A21}" type="pres">
      <dgm:prSet presAssocID="{26D6E29A-4C69-4E54-AF0A-9A4604E0ECC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1C8B438B-05DB-4335-A8C4-841F7D6E2F4F}" type="pres">
      <dgm:prSet presAssocID="{26D6E29A-4C69-4E54-AF0A-9A4604E0ECCA}" presName="spaceRect" presStyleCnt="0"/>
      <dgm:spPr/>
    </dgm:pt>
    <dgm:pt modelId="{3A7164C5-91F4-4614-BA06-FFC7939ADB41}" type="pres">
      <dgm:prSet presAssocID="{26D6E29A-4C69-4E54-AF0A-9A4604E0ECCA}" presName="textRect" presStyleLbl="revTx" presStyleIdx="3" presStyleCnt="6">
        <dgm:presLayoutVars>
          <dgm:chMax val="1"/>
          <dgm:chPref val="1"/>
        </dgm:presLayoutVars>
      </dgm:prSet>
      <dgm:spPr/>
    </dgm:pt>
    <dgm:pt modelId="{64D3C6FE-CC3C-47B9-8D08-C1B0911F107E}" type="pres">
      <dgm:prSet presAssocID="{F6236447-DE91-4793-B883-4792B19EF882}" presName="sibTrans" presStyleLbl="sibTrans2D1" presStyleIdx="0" presStyleCnt="0"/>
      <dgm:spPr/>
    </dgm:pt>
    <dgm:pt modelId="{8C29BEA7-F283-4A1B-B508-0F25089CBC3C}" type="pres">
      <dgm:prSet presAssocID="{1C726F9A-DE6B-41E7-96F9-71128409CA9C}" presName="compNode" presStyleCnt="0"/>
      <dgm:spPr/>
    </dgm:pt>
    <dgm:pt modelId="{5FE46E4F-96E0-4069-B5F1-BA3FE2019E08}" type="pres">
      <dgm:prSet presAssocID="{1C726F9A-DE6B-41E7-96F9-71128409CA9C}" presName="iconBgRect" presStyleLbl="bgShp" presStyleIdx="4" presStyleCnt="6"/>
      <dgm:spPr/>
    </dgm:pt>
    <dgm:pt modelId="{41413153-A8DD-4FE7-B388-2C5B13CADDB5}" type="pres">
      <dgm:prSet presAssocID="{1C726F9A-DE6B-41E7-96F9-71128409CA9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2C7EBD8D-4119-4866-A465-A5FD1D2293DA}" type="pres">
      <dgm:prSet presAssocID="{1C726F9A-DE6B-41E7-96F9-71128409CA9C}" presName="spaceRect" presStyleCnt="0"/>
      <dgm:spPr/>
    </dgm:pt>
    <dgm:pt modelId="{113FD45E-3AF0-47DF-AB43-523365B0CB92}" type="pres">
      <dgm:prSet presAssocID="{1C726F9A-DE6B-41E7-96F9-71128409CA9C}" presName="textRect" presStyleLbl="revTx" presStyleIdx="4" presStyleCnt="6">
        <dgm:presLayoutVars>
          <dgm:chMax val="1"/>
          <dgm:chPref val="1"/>
        </dgm:presLayoutVars>
      </dgm:prSet>
      <dgm:spPr/>
    </dgm:pt>
    <dgm:pt modelId="{FB7AD6E6-9761-4E72-AD7A-F6543F879BD7}" type="pres">
      <dgm:prSet presAssocID="{2CE58923-3A4B-4807-897B-757AB15AF9DB}" presName="sibTrans" presStyleLbl="sibTrans2D1" presStyleIdx="0" presStyleCnt="0"/>
      <dgm:spPr/>
    </dgm:pt>
    <dgm:pt modelId="{0608BD2B-7EAD-454A-B05C-0F73F932D869}" type="pres">
      <dgm:prSet presAssocID="{66850F82-0A85-4FF0-8525-2DC3FDF705BC}" presName="compNode" presStyleCnt="0"/>
      <dgm:spPr/>
    </dgm:pt>
    <dgm:pt modelId="{040326A9-E516-4561-A00D-783925A0D38B}" type="pres">
      <dgm:prSet presAssocID="{66850F82-0A85-4FF0-8525-2DC3FDF705BC}" presName="iconBgRect" presStyleLbl="bgShp" presStyleIdx="5" presStyleCnt="6"/>
      <dgm:spPr/>
    </dgm:pt>
    <dgm:pt modelId="{89EE5327-583C-4130-A8B7-2AB14EB71F94}" type="pres">
      <dgm:prSet presAssocID="{66850F82-0A85-4FF0-8525-2DC3FDF705B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1596A7CE-526A-4A0C-B6D6-4452E2F9A9F8}" type="pres">
      <dgm:prSet presAssocID="{66850F82-0A85-4FF0-8525-2DC3FDF705BC}" presName="spaceRect" presStyleCnt="0"/>
      <dgm:spPr/>
    </dgm:pt>
    <dgm:pt modelId="{38211D13-77CB-4BBD-9D22-2A39FAD9BA9A}" type="pres">
      <dgm:prSet presAssocID="{66850F82-0A85-4FF0-8525-2DC3FDF705B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AD5F807-5456-44AC-ABEC-2AFA0CBD9179}" type="presOf" srcId="{90797F11-35C4-45DA-97B0-AB0E540CCBC4}" destId="{E2D4CDE3-13D2-4BFB-B988-DE4675CF49EC}" srcOrd="0" destOrd="0" presId="urn:microsoft.com/office/officeart/2018/2/layout/IconCircleList"/>
    <dgm:cxn modelId="{EEF3A111-D0E3-4C37-98F2-ED6E70E70852}" srcId="{CF4F4E5C-738B-471C-A9B0-93FC10D4E86D}" destId="{82BD2CED-1166-4978-A181-AE75C43F18FE}" srcOrd="0" destOrd="0" parTransId="{0C7CFC06-8A2E-49FC-97D1-15ADB3591027}" sibTransId="{597992CE-80C1-43E8-906E-1B9E5D992B1D}"/>
    <dgm:cxn modelId="{C0575415-2434-411B-8F14-F232BABDA54F}" type="presOf" srcId="{2CE58923-3A4B-4807-897B-757AB15AF9DB}" destId="{FB7AD6E6-9761-4E72-AD7A-F6543F879BD7}" srcOrd="0" destOrd="0" presId="urn:microsoft.com/office/officeart/2018/2/layout/IconCircleList"/>
    <dgm:cxn modelId="{80A9A72B-B01A-41DB-9E81-37CB2268BCCC}" type="presOf" srcId="{66850F82-0A85-4FF0-8525-2DC3FDF705BC}" destId="{38211D13-77CB-4BBD-9D22-2A39FAD9BA9A}" srcOrd="0" destOrd="0" presId="urn:microsoft.com/office/officeart/2018/2/layout/IconCircleList"/>
    <dgm:cxn modelId="{957B0935-04D1-44B2-9FF9-367056E65A39}" type="presOf" srcId="{F6236447-DE91-4793-B883-4792B19EF882}" destId="{64D3C6FE-CC3C-47B9-8D08-C1B0911F107E}" srcOrd="0" destOrd="0" presId="urn:microsoft.com/office/officeart/2018/2/layout/IconCircleList"/>
    <dgm:cxn modelId="{5DD78C66-16F4-4B16-BBE7-B526E50C97C7}" srcId="{CF4F4E5C-738B-471C-A9B0-93FC10D4E86D}" destId="{26D6E29A-4C69-4E54-AF0A-9A4604E0ECCA}" srcOrd="3" destOrd="0" parTransId="{52E6D1DD-C22A-4A0D-AE45-DCF4BA842882}" sibTransId="{F6236447-DE91-4793-B883-4792B19EF882}"/>
    <dgm:cxn modelId="{59E7AB4A-73BA-4C1E-9A0A-2C2AFB404822}" type="presOf" srcId="{26D6E29A-4C69-4E54-AF0A-9A4604E0ECCA}" destId="{3A7164C5-91F4-4614-BA06-FFC7939ADB41}" srcOrd="0" destOrd="0" presId="urn:microsoft.com/office/officeart/2018/2/layout/IconCircleList"/>
    <dgm:cxn modelId="{333C4C6B-FA51-4BEE-863E-304CC8A86EF4}" srcId="{CF4F4E5C-738B-471C-A9B0-93FC10D4E86D}" destId="{66850F82-0A85-4FF0-8525-2DC3FDF705BC}" srcOrd="5" destOrd="0" parTransId="{3242ED25-1B1C-413B-930B-E248A3C2F9A2}" sibTransId="{53832B35-07D1-46CB-8E22-AA1F7488A524}"/>
    <dgm:cxn modelId="{268D3B76-D5B5-4266-854D-AC5A5264A0FA}" srcId="{CF4F4E5C-738B-471C-A9B0-93FC10D4E86D}" destId="{1C726F9A-DE6B-41E7-96F9-71128409CA9C}" srcOrd="4" destOrd="0" parTransId="{4CFC9FC1-F9EF-4D8C-8544-B40388E816FB}" sibTransId="{2CE58923-3A4B-4807-897B-757AB15AF9DB}"/>
    <dgm:cxn modelId="{4BBFAA89-3D93-438D-8993-D0ADAB993338}" type="presOf" srcId="{82BD2CED-1166-4978-A181-AE75C43F18FE}" destId="{AFF3C97B-D397-4C09-962B-CCD4308E4323}" srcOrd="0" destOrd="0" presId="urn:microsoft.com/office/officeart/2018/2/layout/IconCircleList"/>
    <dgm:cxn modelId="{1665ED8C-1DD4-42FD-9BD5-C052952BABB6}" srcId="{CF4F4E5C-738B-471C-A9B0-93FC10D4E86D}" destId="{5C51CDCB-088E-483D-8046-72E8DF859ACC}" srcOrd="1" destOrd="0" parTransId="{A7241D7B-4829-4B30-9D78-EC0AE3D12885}" sibTransId="{C62F1B38-30AC-41C2-8B72-B6376A7086F2}"/>
    <dgm:cxn modelId="{25520795-3C38-474E-B1CD-F071AD14DDA6}" type="presOf" srcId="{CF4F4E5C-738B-471C-A9B0-93FC10D4E86D}" destId="{E048456F-5730-42F8-A65C-8634BAD9730A}" srcOrd="0" destOrd="0" presId="urn:microsoft.com/office/officeart/2018/2/layout/IconCircleList"/>
    <dgm:cxn modelId="{7FD7D795-F18E-4FC8-84E9-464C6390CBD8}" type="presOf" srcId="{C62F1B38-30AC-41C2-8B72-B6376A7086F2}" destId="{B69F7974-8BB7-4762-8401-48D9BC80B095}" srcOrd="0" destOrd="0" presId="urn:microsoft.com/office/officeart/2018/2/layout/IconCircleList"/>
    <dgm:cxn modelId="{193AA09E-C79A-48E4-9071-9FF690C617CF}" type="presOf" srcId="{1C726F9A-DE6B-41E7-96F9-71128409CA9C}" destId="{113FD45E-3AF0-47DF-AB43-523365B0CB92}" srcOrd="0" destOrd="0" presId="urn:microsoft.com/office/officeart/2018/2/layout/IconCircleList"/>
    <dgm:cxn modelId="{1C2B45D0-6173-4E2D-959F-C51E693EBF9A}" type="presOf" srcId="{597992CE-80C1-43E8-906E-1B9E5D992B1D}" destId="{C5566B2A-55C5-4A78-AFA8-3368E32EEF7A}" srcOrd="0" destOrd="0" presId="urn:microsoft.com/office/officeart/2018/2/layout/IconCircleList"/>
    <dgm:cxn modelId="{00DBA0D9-1496-494B-9D96-3EA728FE6B2F}" type="presOf" srcId="{5C51CDCB-088E-483D-8046-72E8DF859ACC}" destId="{FD6C889A-A2FD-4077-9F1C-CB517DB820BD}" srcOrd="0" destOrd="0" presId="urn:microsoft.com/office/officeart/2018/2/layout/IconCircleList"/>
    <dgm:cxn modelId="{3D29DEFA-FC37-4C96-AB72-C3FEEF7AA1C3}" type="presOf" srcId="{00E7A3E0-17AA-41D5-894C-E5BA11DAEC66}" destId="{6B994310-5179-432A-A553-FDEE8EACF1B2}" srcOrd="0" destOrd="0" presId="urn:microsoft.com/office/officeart/2018/2/layout/IconCircleList"/>
    <dgm:cxn modelId="{4298BFFB-FA19-48C6-833E-5F3505028D7D}" srcId="{CF4F4E5C-738B-471C-A9B0-93FC10D4E86D}" destId="{90797F11-35C4-45DA-97B0-AB0E540CCBC4}" srcOrd="2" destOrd="0" parTransId="{D2DBCD3A-8D2F-4A97-87F6-E53D0599B7FD}" sibTransId="{00E7A3E0-17AA-41D5-894C-E5BA11DAEC66}"/>
    <dgm:cxn modelId="{213A57AB-9C74-4DE7-A347-7479406DCB87}" type="presParOf" srcId="{E048456F-5730-42F8-A65C-8634BAD9730A}" destId="{D63F5AB4-0E7A-4710-960B-E8666AD49748}" srcOrd="0" destOrd="0" presId="urn:microsoft.com/office/officeart/2018/2/layout/IconCircleList"/>
    <dgm:cxn modelId="{0D673268-76A2-4F9B-9583-72ECE6D9279A}" type="presParOf" srcId="{D63F5AB4-0E7A-4710-960B-E8666AD49748}" destId="{87ACB252-F253-4F24-ACF0-F7BD098FCA31}" srcOrd="0" destOrd="0" presId="urn:microsoft.com/office/officeart/2018/2/layout/IconCircleList"/>
    <dgm:cxn modelId="{543E7BA0-480B-43F1-B230-9333E415AF22}" type="presParOf" srcId="{87ACB252-F253-4F24-ACF0-F7BD098FCA31}" destId="{00BC8331-7742-443A-A607-DB96189AFCF5}" srcOrd="0" destOrd="0" presId="urn:microsoft.com/office/officeart/2018/2/layout/IconCircleList"/>
    <dgm:cxn modelId="{F8BCF960-ACC4-4000-B5EA-A260978BC229}" type="presParOf" srcId="{87ACB252-F253-4F24-ACF0-F7BD098FCA31}" destId="{23205496-D6D1-4AA8-844D-A57D1B8D305A}" srcOrd="1" destOrd="0" presId="urn:microsoft.com/office/officeart/2018/2/layout/IconCircleList"/>
    <dgm:cxn modelId="{41E36B5A-FC4F-4190-AF1A-D5AD4AC5276F}" type="presParOf" srcId="{87ACB252-F253-4F24-ACF0-F7BD098FCA31}" destId="{17CA875F-1E3D-41E0-BEB9-613FB2CFDFFD}" srcOrd="2" destOrd="0" presId="urn:microsoft.com/office/officeart/2018/2/layout/IconCircleList"/>
    <dgm:cxn modelId="{5B69E6E2-C4E1-4528-8119-CFFE06F71B1E}" type="presParOf" srcId="{87ACB252-F253-4F24-ACF0-F7BD098FCA31}" destId="{AFF3C97B-D397-4C09-962B-CCD4308E4323}" srcOrd="3" destOrd="0" presId="urn:microsoft.com/office/officeart/2018/2/layout/IconCircleList"/>
    <dgm:cxn modelId="{71E29AE1-3033-48A6-A8AD-219FFE9A4479}" type="presParOf" srcId="{D63F5AB4-0E7A-4710-960B-E8666AD49748}" destId="{C5566B2A-55C5-4A78-AFA8-3368E32EEF7A}" srcOrd="1" destOrd="0" presId="urn:microsoft.com/office/officeart/2018/2/layout/IconCircleList"/>
    <dgm:cxn modelId="{B7391A6B-92A7-4DC8-9B94-81412C2D67CB}" type="presParOf" srcId="{D63F5AB4-0E7A-4710-960B-E8666AD49748}" destId="{E811139A-55FF-4526-9631-603784E74C90}" srcOrd="2" destOrd="0" presId="urn:microsoft.com/office/officeart/2018/2/layout/IconCircleList"/>
    <dgm:cxn modelId="{15B84B84-3151-4802-93B6-83BECC8289BC}" type="presParOf" srcId="{E811139A-55FF-4526-9631-603784E74C90}" destId="{8C4E27AE-6AE7-4697-AA85-F7E16167EDCA}" srcOrd="0" destOrd="0" presId="urn:microsoft.com/office/officeart/2018/2/layout/IconCircleList"/>
    <dgm:cxn modelId="{D4E949BD-40D2-401E-BEFF-F4DB98D324AC}" type="presParOf" srcId="{E811139A-55FF-4526-9631-603784E74C90}" destId="{A71C7B4E-7589-4A4A-9C48-71D923A8C375}" srcOrd="1" destOrd="0" presId="urn:microsoft.com/office/officeart/2018/2/layout/IconCircleList"/>
    <dgm:cxn modelId="{E3AC2C42-C749-4F8C-8A1B-D7E3D7FCF322}" type="presParOf" srcId="{E811139A-55FF-4526-9631-603784E74C90}" destId="{9B2840DE-736B-4E5C-84DC-0A96CE00C3A7}" srcOrd="2" destOrd="0" presId="urn:microsoft.com/office/officeart/2018/2/layout/IconCircleList"/>
    <dgm:cxn modelId="{5B5009B9-D339-4A25-8654-43535986487A}" type="presParOf" srcId="{E811139A-55FF-4526-9631-603784E74C90}" destId="{FD6C889A-A2FD-4077-9F1C-CB517DB820BD}" srcOrd="3" destOrd="0" presId="urn:microsoft.com/office/officeart/2018/2/layout/IconCircleList"/>
    <dgm:cxn modelId="{9F4FE6DB-BC00-4EFF-9D18-59B3228BC5DA}" type="presParOf" srcId="{D63F5AB4-0E7A-4710-960B-E8666AD49748}" destId="{B69F7974-8BB7-4762-8401-48D9BC80B095}" srcOrd="3" destOrd="0" presId="urn:microsoft.com/office/officeart/2018/2/layout/IconCircleList"/>
    <dgm:cxn modelId="{CF7F7341-85F2-4926-99D4-877E13AF38F9}" type="presParOf" srcId="{D63F5AB4-0E7A-4710-960B-E8666AD49748}" destId="{A5689A12-F958-4ADB-9EFD-3B995FC3AEAF}" srcOrd="4" destOrd="0" presId="urn:microsoft.com/office/officeart/2018/2/layout/IconCircleList"/>
    <dgm:cxn modelId="{FBDE7F4C-5EA4-44AE-BC86-A2BDA20A2D43}" type="presParOf" srcId="{A5689A12-F958-4ADB-9EFD-3B995FC3AEAF}" destId="{3EAE9357-2A9A-4AC9-8EFD-80BA5C23A4D0}" srcOrd="0" destOrd="0" presId="urn:microsoft.com/office/officeart/2018/2/layout/IconCircleList"/>
    <dgm:cxn modelId="{967B3429-4001-40A3-B00C-D8CEB0BF7516}" type="presParOf" srcId="{A5689A12-F958-4ADB-9EFD-3B995FC3AEAF}" destId="{78A9304A-8E83-41CD-AF8C-598FB761E9DE}" srcOrd="1" destOrd="0" presId="urn:microsoft.com/office/officeart/2018/2/layout/IconCircleList"/>
    <dgm:cxn modelId="{DA51FD68-1915-4CE4-B096-00557CF6A7F2}" type="presParOf" srcId="{A5689A12-F958-4ADB-9EFD-3B995FC3AEAF}" destId="{DA2293F3-D3BB-461F-93E1-A680449AC48B}" srcOrd="2" destOrd="0" presId="urn:microsoft.com/office/officeart/2018/2/layout/IconCircleList"/>
    <dgm:cxn modelId="{869D4F3C-78CC-407F-BA4D-3F04FFB1F562}" type="presParOf" srcId="{A5689A12-F958-4ADB-9EFD-3B995FC3AEAF}" destId="{E2D4CDE3-13D2-4BFB-B988-DE4675CF49EC}" srcOrd="3" destOrd="0" presId="urn:microsoft.com/office/officeart/2018/2/layout/IconCircleList"/>
    <dgm:cxn modelId="{3668F16F-FDEE-4709-A96F-6AE494EADAB6}" type="presParOf" srcId="{D63F5AB4-0E7A-4710-960B-E8666AD49748}" destId="{6B994310-5179-432A-A553-FDEE8EACF1B2}" srcOrd="5" destOrd="0" presId="urn:microsoft.com/office/officeart/2018/2/layout/IconCircleList"/>
    <dgm:cxn modelId="{A56910E4-8051-4D22-82C8-8AE343F830BA}" type="presParOf" srcId="{D63F5AB4-0E7A-4710-960B-E8666AD49748}" destId="{7B583774-752E-4E6F-8C64-0099DA60A33F}" srcOrd="6" destOrd="0" presId="urn:microsoft.com/office/officeart/2018/2/layout/IconCircleList"/>
    <dgm:cxn modelId="{07B27BA7-4B88-42C6-A0A2-D56813578BC2}" type="presParOf" srcId="{7B583774-752E-4E6F-8C64-0099DA60A33F}" destId="{C181972F-C81D-460F-B12D-9E5859433336}" srcOrd="0" destOrd="0" presId="urn:microsoft.com/office/officeart/2018/2/layout/IconCircleList"/>
    <dgm:cxn modelId="{475F0623-C93A-45D0-A15F-DACF7AD77DD8}" type="presParOf" srcId="{7B583774-752E-4E6F-8C64-0099DA60A33F}" destId="{E72D63E8-80D9-4683-A507-3616F9E41A21}" srcOrd="1" destOrd="0" presId="urn:microsoft.com/office/officeart/2018/2/layout/IconCircleList"/>
    <dgm:cxn modelId="{7BD4D34C-BD7C-4C95-93E0-1392650FF032}" type="presParOf" srcId="{7B583774-752E-4E6F-8C64-0099DA60A33F}" destId="{1C8B438B-05DB-4335-A8C4-841F7D6E2F4F}" srcOrd="2" destOrd="0" presId="urn:microsoft.com/office/officeart/2018/2/layout/IconCircleList"/>
    <dgm:cxn modelId="{DE6A9B5D-9FBB-47E9-9ED1-A18271C04B5D}" type="presParOf" srcId="{7B583774-752E-4E6F-8C64-0099DA60A33F}" destId="{3A7164C5-91F4-4614-BA06-FFC7939ADB41}" srcOrd="3" destOrd="0" presId="urn:microsoft.com/office/officeart/2018/2/layout/IconCircleList"/>
    <dgm:cxn modelId="{83342A9A-97CF-4624-B1AC-A3376DDC749D}" type="presParOf" srcId="{D63F5AB4-0E7A-4710-960B-E8666AD49748}" destId="{64D3C6FE-CC3C-47B9-8D08-C1B0911F107E}" srcOrd="7" destOrd="0" presId="urn:microsoft.com/office/officeart/2018/2/layout/IconCircleList"/>
    <dgm:cxn modelId="{3F39FF61-E2E9-4E86-8456-21235EA6634A}" type="presParOf" srcId="{D63F5AB4-0E7A-4710-960B-E8666AD49748}" destId="{8C29BEA7-F283-4A1B-B508-0F25089CBC3C}" srcOrd="8" destOrd="0" presId="urn:microsoft.com/office/officeart/2018/2/layout/IconCircleList"/>
    <dgm:cxn modelId="{FEE75AF8-0F6B-4058-B282-059EF441D68A}" type="presParOf" srcId="{8C29BEA7-F283-4A1B-B508-0F25089CBC3C}" destId="{5FE46E4F-96E0-4069-B5F1-BA3FE2019E08}" srcOrd="0" destOrd="0" presId="urn:microsoft.com/office/officeart/2018/2/layout/IconCircleList"/>
    <dgm:cxn modelId="{8F53C566-BFE7-4000-ACA4-3EB032F38EC1}" type="presParOf" srcId="{8C29BEA7-F283-4A1B-B508-0F25089CBC3C}" destId="{41413153-A8DD-4FE7-B388-2C5B13CADDB5}" srcOrd="1" destOrd="0" presId="urn:microsoft.com/office/officeart/2018/2/layout/IconCircleList"/>
    <dgm:cxn modelId="{5E8893DF-C3A5-40C9-A074-2018F3DE4F1E}" type="presParOf" srcId="{8C29BEA7-F283-4A1B-B508-0F25089CBC3C}" destId="{2C7EBD8D-4119-4866-A465-A5FD1D2293DA}" srcOrd="2" destOrd="0" presId="urn:microsoft.com/office/officeart/2018/2/layout/IconCircleList"/>
    <dgm:cxn modelId="{8B7F62D5-31FB-41FF-B4AB-DD961DF6A0F2}" type="presParOf" srcId="{8C29BEA7-F283-4A1B-B508-0F25089CBC3C}" destId="{113FD45E-3AF0-47DF-AB43-523365B0CB92}" srcOrd="3" destOrd="0" presId="urn:microsoft.com/office/officeart/2018/2/layout/IconCircleList"/>
    <dgm:cxn modelId="{8F83AF8D-EE0A-4323-9479-92CA8EA48F5E}" type="presParOf" srcId="{D63F5AB4-0E7A-4710-960B-E8666AD49748}" destId="{FB7AD6E6-9761-4E72-AD7A-F6543F879BD7}" srcOrd="9" destOrd="0" presId="urn:microsoft.com/office/officeart/2018/2/layout/IconCircleList"/>
    <dgm:cxn modelId="{4F32115B-AADD-4B09-A7D9-57FE7E1DF814}" type="presParOf" srcId="{D63F5AB4-0E7A-4710-960B-E8666AD49748}" destId="{0608BD2B-7EAD-454A-B05C-0F73F932D869}" srcOrd="10" destOrd="0" presId="urn:microsoft.com/office/officeart/2018/2/layout/IconCircleList"/>
    <dgm:cxn modelId="{6E8CC3EA-0CEA-4894-8DD4-FEFAD32EE232}" type="presParOf" srcId="{0608BD2B-7EAD-454A-B05C-0F73F932D869}" destId="{040326A9-E516-4561-A00D-783925A0D38B}" srcOrd="0" destOrd="0" presId="urn:microsoft.com/office/officeart/2018/2/layout/IconCircleList"/>
    <dgm:cxn modelId="{FF34623D-3D22-42A1-A01E-06DF07BA0D52}" type="presParOf" srcId="{0608BD2B-7EAD-454A-B05C-0F73F932D869}" destId="{89EE5327-583C-4130-A8B7-2AB14EB71F94}" srcOrd="1" destOrd="0" presId="urn:microsoft.com/office/officeart/2018/2/layout/IconCircleList"/>
    <dgm:cxn modelId="{E56C402D-8734-4389-BDB3-A55F019CDC40}" type="presParOf" srcId="{0608BD2B-7EAD-454A-B05C-0F73F932D869}" destId="{1596A7CE-526A-4A0C-B6D6-4452E2F9A9F8}" srcOrd="2" destOrd="0" presId="urn:microsoft.com/office/officeart/2018/2/layout/IconCircleList"/>
    <dgm:cxn modelId="{37F9AC12-1610-4217-B163-B9727CA36BEB}" type="presParOf" srcId="{0608BD2B-7EAD-454A-B05C-0F73F932D869}" destId="{38211D13-77CB-4BBD-9D22-2A39FAD9BA9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DD181-6B6E-403C-8B7C-F55744BDDD00}">
      <dsp:nvSpPr>
        <dsp:cNvPr id="0" name=""/>
        <dsp:cNvSpPr/>
      </dsp:nvSpPr>
      <dsp:spPr>
        <a:xfrm>
          <a:off x="1244719" y="388077"/>
          <a:ext cx="1494841" cy="14948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D9406-32D1-40ED-A344-BA40958C0C23}">
      <dsp:nvSpPr>
        <dsp:cNvPr id="0" name=""/>
        <dsp:cNvSpPr/>
      </dsp:nvSpPr>
      <dsp:spPr>
        <a:xfrm>
          <a:off x="331205" y="2294484"/>
          <a:ext cx="33218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Social media makes it much easier for all sides of an argument or conflict to be heard.</a:t>
          </a:r>
        </a:p>
      </dsp:txBody>
      <dsp:txXfrm>
        <a:off x="331205" y="2294484"/>
        <a:ext cx="3321869" cy="720000"/>
      </dsp:txXfrm>
    </dsp:sp>
    <dsp:sp modelId="{ACF5F03D-2954-42EC-8F3E-97BF42212077}">
      <dsp:nvSpPr>
        <dsp:cNvPr id="0" name=""/>
        <dsp:cNvSpPr/>
      </dsp:nvSpPr>
      <dsp:spPr>
        <a:xfrm>
          <a:off x="5147916" y="388077"/>
          <a:ext cx="1494841" cy="14948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CFBFD-9203-421F-8EB3-95A14E45DA47}">
      <dsp:nvSpPr>
        <dsp:cNvPr id="0" name=""/>
        <dsp:cNvSpPr/>
      </dsp:nvSpPr>
      <dsp:spPr>
        <a:xfrm>
          <a:off x="4234402" y="2294484"/>
          <a:ext cx="33218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Witnesses might be smothered by corrupt organizations, but social media gives everybody a chance to share their stories.</a:t>
          </a:r>
        </a:p>
      </dsp:txBody>
      <dsp:txXfrm>
        <a:off x="4234402" y="2294484"/>
        <a:ext cx="3321869" cy="720000"/>
      </dsp:txXfrm>
    </dsp:sp>
    <dsp:sp modelId="{1771BCB5-A7E3-4E0D-B1F0-1E9C9EA0D160}">
      <dsp:nvSpPr>
        <dsp:cNvPr id="0" name=""/>
        <dsp:cNvSpPr/>
      </dsp:nvSpPr>
      <dsp:spPr>
        <a:xfrm>
          <a:off x="1244719" y="3844952"/>
          <a:ext cx="1494841" cy="14948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2EAC2-6DCD-4645-8EE6-05AFFE7148AD}">
      <dsp:nvSpPr>
        <dsp:cNvPr id="0" name=""/>
        <dsp:cNvSpPr/>
      </dsp:nvSpPr>
      <dsp:spPr>
        <a:xfrm>
          <a:off x="331205" y="5751359"/>
          <a:ext cx="33218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Anyone can post anything though, so it can also be false information</a:t>
          </a:r>
        </a:p>
      </dsp:txBody>
      <dsp:txXfrm>
        <a:off x="331205" y="5751359"/>
        <a:ext cx="3321869" cy="720000"/>
      </dsp:txXfrm>
    </dsp:sp>
    <dsp:sp modelId="{AD1C4190-3B1A-499C-8AE8-E49AF3E3399A}">
      <dsp:nvSpPr>
        <dsp:cNvPr id="0" name=""/>
        <dsp:cNvSpPr/>
      </dsp:nvSpPr>
      <dsp:spPr>
        <a:xfrm>
          <a:off x="5147916" y="3844952"/>
          <a:ext cx="1494841" cy="14948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3BE6C-651A-47A6-B60E-9F51F6D83134}">
      <dsp:nvSpPr>
        <dsp:cNvPr id="0" name=""/>
        <dsp:cNvSpPr/>
      </dsp:nvSpPr>
      <dsp:spPr>
        <a:xfrm>
          <a:off x="4234402" y="5751359"/>
          <a:ext cx="33218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total of 50% people interviewed in a servey conducted by Forbes News so social media has a huge impact</a:t>
          </a:r>
        </a:p>
      </dsp:txBody>
      <dsp:txXfrm>
        <a:off x="4234402" y="5751359"/>
        <a:ext cx="332186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C8331-7742-443A-A607-DB96189AFCF5}">
      <dsp:nvSpPr>
        <dsp:cNvPr id="0" name=""/>
        <dsp:cNvSpPr/>
      </dsp:nvSpPr>
      <dsp:spPr>
        <a:xfrm>
          <a:off x="8052" y="651193"/>
          <a:ext cx="1076049" cy="10760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05496-D6D1-4AA8-844D-A57D1B8D305A}">
      <dsp:nvSpPr>
        <dsp:cNvPr id="0" name=""/>
        <dsp:cNvSpPr/>
      </dsp:nvSpPr>
      <dsp:spPr>
        <a:xfrm>
          <a:off x="234023" y="877163"/>
          <a:ext cx="624108" cy="6241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3C97B-D397-4C09-962B-CCD4308E4323}">
      <dsp:nvSpPr>
        <dsp:cNvPr id="0" name=""/>
        <dsp:cNvSpPr/>
      </dsp:nvSpPr>
      <dsp:spPr>
        <a:xfrm>
          <a:off x="1314684" y="651193"/>
          <a:ext cx="2536403" cy="107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How people feel about the people in these clips depends heavily on social interactions</a:t>
          </a:r>
        </a:p>
      </dsp:txBody>
      <dsp:txXfrm>
        <a:off x="1314684" y="651193"/>
        <a:ext cx="2536403" cy="1076049"/>
      </dsp:txXfrm>
    </dsp:sp>
    <dsp:sp modelId="{8C4E27AE-6AE7-4697-AA85-F7E16167EDCA}">
      <dsp:nvSpPr>
        <dsp:cNvPr id="0" name=""/>
        <dsp:cNvSpPr/>
      </dsp:nvSpPr>
      <dsp:spPr>
        <a:xfrm>
          <a:off x="4293036" y="651193"/>
          <a:ext cx="1076049" cy="10760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C7B4E-7589-4A4A-9C48-71D923A8C375}">
      <dsp:nvSpPr>
        <dsp:cNvPr id="0" name=""/>
        <dsp:cNvSpPr/>
      </dsp:nvSpPr>
      <dsp:spPr>
        <a:xfrm>
          <a:off x="4519006" y="877163"/>
          <a:ext cx="624108" cy="6241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C889A-A2FD-4077-9F1C-CB517DB820BD}">
      <dsp:nvSpPr>
        <dsp:cNvPr id="0" name=""/>
        <dsp:cNvSpPr/>
      </dsp:nvSpPr>
      <dsp:spPr>
        <a:xfrm>
          <a:off x="5599668" y="651193"/>
          <a:ext cx="2536403" cy="107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If someone has a bad interaction they are rated badly and if they are rated badly, they are shunned by everyone</a:t>
          </a:r>
        </a:p>
      </dsp:txBody>
      <dsp:txXfrm>
        <a:off x="5599668" y="651193"/>
        <a:ext cx="2536403" cy="1076049"/>
      </dsp:txXfrm>
    </dsp:sp>
    <dsp:sp modelId="{3EAE9357-2A9A-4AC9-8EFD-80BA5C23A4D0}">
      <dsp:nvSpPr>
        <dsp:cNvPr id="0" name=""/>
        <dsp:cNvSpPr/>
      </dsp:nvSpPr>
      <dsp:spPr>
        <a:xfrm>
          <a:off x="8052" y="2894199"/>
          <a:ext cx="1076049" cy="10760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9304A-8E83-41CD-AF8C-598FB761E9DE}">
      <dsp:nvSpPr>
        <dsp:cNvPr id="0" name=""/>
        <dsp:cNvSpPr/>
      </dsp:nvSpPr>
      <dsp:spPr>
        <a:xfrm>
          <a:off x="234023" y="3120169"/>
          <a:ext cx="624108" cy="6241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4CDE3-13D2-4BFB-B988-DE4675CF49EC}">
      <dsp:nvSpPr>
        <dsp:cNvPr id="0" name=""/>
        <dsp:cNvSpPr/>
      </dsp:nvSpPr>
      <dsp:spPr>
        <a:xfrm>
          <a:off x="1314684" y="2894199"/>
          <a:ext cx="2536403" cy="107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This makes these social interactions fake because everyone is trying too hard to have a perfect interaction which makes these interactions fake</a:t>
          </a:r>
        </a:p>
      </dsp:txBody>
      <dsp:txXfrm>
        <a:off x="1314684" y="2894199"/>
        <a:ext cx="2536403" cy="1076049"/>
      </dsp:txXfrm>
    </dsp:sp>
    <dsp:sp modelId="{C181972F-C81D-460F-B12D-9E5859433336}">
      <dsp:nvSpPr>
        <dsp:cNvPr id="0" name=""/>
        <dsp:cNvSpPr/>
      </dsp:nvSpPr>
      <dsp:spPr>
        <a:xfrm>
          <a:off x="4293036" y="2894199"/>
          <a:ext cx="1076049" cy="10760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D63E8-80D9-4683-A507-3616F9E41A21}">
      <dsp:nvSpPr>
        <dsp:cNvPr id="0" name=""/>
        <dsp:cNvSpPr/>
      </dsp:nvSpPr>
      <dsp:spPr>
        <a:xfrm>
          <a:off x="4519006" y="3120169"/>
          <a:ext cx="624108" cy="6241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164C5-91F4-4614-BA06-FFC7939ADB41}">
      <dsp:nvSpPr>
        <dsp:cNvPr id="0" name=""/>
        <dsp:cNvSpPr/>
      </dsp:nvSpPr>
      <dsp:spPr>
        <a:xfrm>
          <a:off x="5599668" y="2894199"/>
          <a:ext cx="2536403" cy="107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People are afraid to act out or act differently because they might be shunned for it, so everyone acts the same nothing ever changes</a:t>
          </a:r>
        </a:p>
      </dsp:txBody>
      <dsp:txXfrm>
        <a:off x="5599668" y="2894199"/>
        <a:ext cx="2536403" cy="1076049"/>
      </dsp:txXfrm>
    </dsp:sp>
    <dsp:sp modelId="{5FE46E4F-96E0-4069-B5F1-BA3FE2019E08}">
      <dsp:nvSpPr>
        <dsp:cNvPr id="0" name=""/>
        <dsp:cNvSpPr/>
      </dsp:nvSpPr>
      <dsp:spPr>
        <a:xfrm>
          <a:off x="8052" y="5137205"/>
          <a:ext cx="1076049" cy="10760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13153-A8DD-4FE7-B388-2C5B13CADDB5}">
      <dsp:nvSpPr>
        <dsp:cNvPr id="0" name=""/>
        <dsp:cNvSpPr/>
      </dsp:nvSpPr>
      <dsp:spPr>
        <a:xfrm>
          <a:off x="234023" y="5363175"/>
          <a:ext cx="624108" cy="62410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FD45E-3AF0-47DF-AB43-523365B0CB92}">
      <dsp:nvSpPr>
        <dsp:cNvPr id="0" name=""/>
        <dsp:cNvSpPr/>
      </dsp:nvSpPr>
      <dsp:spPr>
        <a:xfrm>
          <a:off x="1314684" y="5137205"/>
          <a:ext cx="2536403" cy="107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That is until there is a conflict, which are inevitable in all societies</a:t>
          </a:r>
        </a:p>
      </dsp:txBody>
      <dsp:txXfrm>
        <a:off x="1314684" y="5137205"/>
        <a:ext cx="2536403" cy="1076049"/>
      </dsp:txXfrm>
    </dsp:sp>
    <dsp:sp modelId="{040326A9-E516-4561-A00D-783925A0D38B}">
      <dsp:nvSpPr>
        <dsp:cNvPr id="0" name=""/>
        <dsp:cNvSpPr/>
      </dsp:nvSpPr>
      <dsp:spPr>
        <a:xfrm>
          <a:off x="4293036" y="5137205"/>
          <a:ext cx="1076049" cy="10760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E5327-583C-4130-A8B7-2AB14EB71F94}">
      <dsp:nvSpPr>
        <dsp:cNvPr id="0" name=""/>
        <dsp:cNvSpPr/>
      </dsp:nvSpPr>
      <dsp:spPr>
        <a:xfrm>
          <a:off x="4519006" y="5363175"/>
          <a:ext cx="624108" cy="62410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11D13-77CB-4BBD-9D22-2A39FAD9BA9A}">
      <dsp:nvSpPr>
        <dsp:cNvPr id="0" name=""/>
        <dsp:cNvSpPr/>
      </dsp:nvSpPr>
      <dsp:spPr>
        <a:xfrm>
          <a:off x="5599668" y="5137205"/>
          <a:ext cx="2536403" cy="107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When there is conflict people pick sides and new media doesn't matter, only what the people of the Black Mirror hear from the people involved matters</a:t>
          </a:r>
        </a:p>
      </dsp:txBody>
      <dsp:txXfrm>
        <a:off x="5599668" y="5137205"/>
        <a:ext cx="2536403" cy="1076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1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2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8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44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8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4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77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6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5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3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7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1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2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5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9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9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3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0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bes.com/sites/nicolemartin1/2018/11/30/how-social-media-has-changed-how-we-consume-news/#33597e323c3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neltoday.com/hr/getting-value-out-of-your-company-values/" TargetMode="External"/><Relationship Id="rId2" Type="http://schemas.openxmlformats.org/officeDocument/2006/relationships/hyperlink" Target="http://www.digitalinformationworld.com/2014/06/how-social-media-spreads-news-and-go-viral-infographic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legraph.co.uk/on-demand/2017/12/15/black-mirror-coming-true-china-rating-affects-home-transport/" TargetMode="External"/><Relationship Id="rId5" Type="http://schemas.openxmlformats.org/officeDocument/2006/relationships/hyperlink" Target="http://www.adlibbing.org/2018/02/12/4-lessons-from-top-social-media-publishers/" TargetMode="External"/><Relationship Id="rId4" Type="http://schemas.openxmlformats.org/officeDocument/2006/relationships/hyperlink" Target="http://www.theatlantic.com/entertainment/archive/2016/10/black-mirror-nosedive-review-season-three-netflix/50466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4080D6-34DE-4277-97CC-2FB381284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D9E3541-797E-4506-929A-0D3F706ADB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444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>
            <a:normAutofit/>
          </a:bodyPr>
          <a:lstStyle/>
          <a:p>
            <a:r>
              <a:rPr lang="en-US"/>
              <a:t>Social Media and 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>
            <a:normAutofit/>
          </a:bodyPr>
          <a:lstStyle/>
          <a:p>
            <a:r>
              <a:rPr lang="en-US"/>
              <a:t>By Nathan K.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7177E6-3FAC-47E4-B691-1B6C3B67F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785" y="1380068"/>
            <a:ext cx="4978303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/>
              <a:t>Thanks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260615AE-7DBC-4FF7-9107-9FE95769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5" descr="Smiling Face with No Fill">
            <a:extLst>
              <a:ext uri="{FF2B5EF4-FFF2-40B4-BE49-F238E27FC236}">
                <a16:creationId xmlns:a16="http://schemas.microsoft.com/office/drawing/2014/main" id="{1CEE96CA-10BB-433B-8BF7-77B70071B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3801" y="1614524"/>
            <a:ext cx="3341190" cy="33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0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27FB9-F9D2-4A85-930B-9C55D168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rgbClr val="FFFFFF"/>
                </a:solidFill>
              </a:rPr>
              <a:t>How Have Social Media Platforms Changed the Way We Consume and Understand Information?</a:t>
            </a: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B7FECDF-07D6-48E9-8175-27A376A028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22753"/>
              </p:ext>
            </p:extLst>
          </p:nvPr>
        </p:nvGraphicFramePr>
        <p:xfrm>
          <a:off x="4305660" y="-4313"/>
          <a:ext cx="7887477" cy="685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004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6C35-80B5-4194-A90A-1A8AB1BD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81548"/>
            <a:ext cx="3333495" cy="1504335"/>
          </a:xfrm>
        </p:spPr>
        <p:txBody>
          <a:bodyPr>
            <a:normAutofit/>
          </a:bodyPr>
          <a:lstStyle/>
          <a:p>
            <a:r>
              <a:rPr lang="en-US" sz="2400"/>
              <a:t>What Value Do I Get From Online Social Interactions?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93CFB-02E1-4567-8A6A-9F5841A7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3333496" cy="312420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ea typeface="+mn-lt"/>
                <a:cs typeface="+mn-lt"/>
              </a:rPr>
              <a:t>I feel included whenever I have a social interaction and I get to talk with people, which online and offline, is a fun thing to do.</a:t>
            </a:r>
          </a:p>
          <a:p>
            <a:pPr>
              <a:lnSpc>
                <a:spcPct val="90000"/>
              </a:lnSpc>
            </a:pPr>
            <a:r>
              <a:rPr lang="en-US" sz="1600">
                <a:ea typeface="+mn-lt"/>
                <a:cs typeface="+mn-lt"/>
              </a:rPr>
              <a:t>I rarely have bad online social interactions, and when I do, I take steps to make sure it doesn’t happen again.</a:t>
            </a:r>
          </a:p>
          <a:p>
            <a:pPr>
              <a:lnSpc>
                <a:spcPct val="90000"/>
              </a:lnSpc>
            </a:pPr>
            <a:r>
              <a:rPr lang="en-US" sz="1600"/>
              <a:t>While I like online interactions, I don't feel as if I'm addicted or must check my notifications every thirty seconds</a:t>
            </a:r>
          </a:p>
        </p:txBody>
      </p:sp>
      <p:pic>
        <p:nvPicPr>
          <p:cNvPr id="4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79E6CEFE-9694-440A-8ACA-116CF69BE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033" y="1457046"/>
            <a:ext cx="6240990" cy="351055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8377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8">
            <a:extLst>
              <a:ext uri="{FF2B5EF4-FFF2-40B4-BE49-F238E27FC236}">
                <a16:creationId xmlns:a16="http://schemas.microsoft.com/office/drawing/2014/main" id="{E4C39A5A-6D63-4FAC-B6C2-D37778B97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0E46C4F-3514-46CB-AE42-CB6078352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5084902-5C24-45E2-B5A3-092541E3C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37FA1E91-A8BC-48A2-AC9A-E89FD9612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764E3167-8F97-4F74-BF1C-06B09CB71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008DBEC-8AE7-4A3E-92FB-A56EDF90D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A04160F-52CD-4394-AAF9-EE7B5A1F4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66C7B4-D530-4DB1-A173-9CAFDA73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96" y="685800"/>
            <a:ext cx="2543201" cy="1752599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/>
              <a:t>How is Social Media Helping to Form Youth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1CAF2-7BFC-4B99-BAC0-383EDAAC8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2812387" cy="354114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Social media helps to start trends which are a huge part of our culture.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Social media also spreads news, and one of the key factors for this generation is awareness of current events and news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Finally, social media is the gateway to online social interactions, which most would say is the most important factor in youth culture</a:t>
            </a:r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5599FE3-8CCE-4364-9F89-0C11699C4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holding, computer&#10;&#10;Description generated with very high confidence">
            <a:extLst>
              <a:ext uri="{FF2B5EF4-FFF2-40B4-BE49-F238E27FC236}">
                <a16:creationId xmlns:a16="http://schemas.microsoft.com/office/drawing/2014/main" id="{E33BE9DE-579E-4A3F-863C-61823AD074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72" r="13177" b="-2"/>
          <a:stretch/>
        </p:blipFill>
        <p:spPr>
          <a:xfrm>
            <a:off x="4941202" y="1011765"/>
            <a:ext cx="6237359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9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C9F4-67A9-461E-962F-30D0602C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Between Black Mirror and Real World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05DF1-A1F8-4F76-A951-82B7EEB16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Black Mirror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39D60-6537-4BB4-8AD1-63079FAEB7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Everything revolves around the people's phones and the ratings they get</a:t>
            </a:r>
          </a:p>
          <a:p>
            <a:r>
              <a:rPr lang="en-US" dirty="0"/>
              <a:t>People will do anything for good ratings, causing interactions to become fake</a:t>
            </a:r>
          </a:p>
          <a:p>
            <a:r>
              <a:rPr lang="en-US" dirty="0"/>
              <a:t>When someone has a low rating they are ignored and become a disappointment to the community 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A31AFD-051E-488A-BE5B-DF28E60B7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Real World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3ADB4-5F41-4C0A-AC30-49F1D26BAD0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People care about social currency, but it isn't hugely important for most people</a:t>
            </a:r>
          </a:p>
          <a:p>
            <a:r>
              <a:rPr lang="en-US" dirty="0"/>
              <a:t>People generally act normal, but people will do crazy things for likes, </a:t>
            </a:r>
            <a:r>
              <a:rPr lang="en-US" dirty="0" err="1"/>
              <a:t>eg</a:t>
            </a:r>
            <a:r>
              <a:rPr lang="en-US" dirty="0"/>
              <a:t>: some people will spend hours picking an outfit for a social media post only to stay at home the entire rest of the day.</a:t>
            </a:r>
          </a:p>
          <a:p>
            <a:r>
              <a:rPr lang="en-US" dirty="0"/>
              <a:t>In this world rating doesn't matter all that much, but it is become more and more important to people over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B079C-46CE-4509-AAE6-94DE93383F5A}"/>
              </a:ext>
            </a:extLst>
          </p:cNvPr>
          <p:cNvSpPr txBox="1"/>
          <p:nvPr/>
        </p:nvSpPr>
        <p:spPr>
          <a:xfrm>
            <a:off x="5126966" y="6147758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Black mirror is basically our world in the future</a:t>
            </a:r>
            <a:endParaRPr lang="en-US" sz="2000" b="1"/>
          </a:p>
        </p:txBody>
      </p:sp>
      <p:pic>
        <p:nvPicPr>
          <p:cNvPr id="10" name="Picture 10" descr="A person wearing a hat in front of a window&#10;&#10;Description generated with very high confidence">
            <a:extLst>
              <a:ext uri="{FF2B5EF4-FFF2-40B4-BE49-F238E27FC236}">
                <a16:creationId xmlns:a16="http://schemas.microsoft.com/office/drawing/2014/main" id="{354376FE-324D-4154-B87A-17768201D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3" y="5044656"/>
            <a:ext cx="2815088" cy="1757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725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88AC-1E36-4F84-971B-CF819F58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How Does the Main Character Gain and Lose Points? Why are These Points Important to Her? What Value Might be Derived From This Type of Social Interaction?</a:t>
            </a:r>
          </a:p>
        </p:txBody>
      </p:sp>
      <p:pic>
        <p:nvPicPr>
          <p:cNvPr id="6" name="Picture 6" descr="A group of people standing on a sidewalk&#10;&#10;Description generated with very high confidence">
            <a:extLst>
              <a:ext uri="{FF2B5EF4-FFF2-40B4-BE49-F238E27FC236}">
                <a16:creationId xmlns:a16="http://schemas.microsoft.com/office/drawing/2014/main" id="{A4F935A4-8442-47EA-8316-1EAA1208A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155" y="3153671"/>
            <a:ext cx="3959211" cy="222705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4E155-F6F6-423D-9A54-E394F636D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336" y="2666999"/>
            <a:ext cx="5486687" cy="312420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She gains and loses points based on what others rate her</a:t>
            </a:r>
          </a:p>
          <a:p>
            <a:pPr>
              <a:lnSpc>
                <a:spcPct val="90000"/>
              </a:lnSpc>
            </a:pPr>
            <a:r>
              <a:rPr lang="en-US" sz="2000"/>
              <a:t>These ratings shape what she thinks about herself and what others think about her</a:t>
            </a:r>
          </a:p>
          <a:p>
            <a:pPr>
              <a:lnSpc>
                <a:spcPct val="90000"/>
              </a:lnSpc>
            </a:pPr>
            <a:r>
              <a:rPr lang="en-US" sz="2000"/>
              <a:t>If she has a bad rating she would probably be shamed and not included in anything, and everyone wants to feel included</a:t>
            </a:r>
          </a:p>
          <a:p>
            <a:pPr>
              <a:lnSpc>
                <a:spcPct val="90000"/>
              </a:lnSpc>
            </a:pPr>
            <a:r>
              <a:rPr lang="en-US" sz="2000"/>
              <a:t>She gains the value of self-appreciation, feeling included, and being like by others</a:t>
            </a:r>
          </a:p>
        </p:txBody>
      </p:sp>
    </p:spTree>
    <p:extLst>
      <p:ext uri="{BB962C8B-B14F-4D97-AF65-F5344CB8AC3E}">
        <p14:creationId xmlns:p14="http://schemas.microsoft.com/office/powerpoint/2010/main" val="75279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63336871-0118-4F6E-8DBD-20AEFC62A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6306" y="1"/>
            <a:ext cx="44556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BA876-76E6-43AF-ADED-9128F92F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392" y="1074392"/>
            <a:ext cx="2443433" cy="43779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rgbClr val="000000"/>
                </a:solidFill>
              </a:rPr>
              <a:t>How are Social Interactions Changed in the World of These Clips?</a:t>
            </a:r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id="{F03CC8D0-33AF-417F-8454-1FDB6C22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032100" cy="6858000"/>
          </a:xfrm>
          <a:custGeom>
            <a:avLst/>
            <a:gdLst>
              <a:gd name="connsiteX0" fmla="*/ 7891921 w 9032100"/>
              <a:gd name="connsiteY0" fmla="*/ 1602751 h 6858000"/>
              <a:gd name="connsiteX1" fmla="*/ 9032100 w 9032100"/>
              <a:gd name="connsiteY1" fmla="*/ 0 h 6858000"/>
              <a:gd name="connsiteX2" fmla="*/ 7880182 w 9032100"/>
              <a:gd name="connsiteY2" fmla="*/ 0 h 6858000"/>
              <a:gd name="connsiteX3" fmla="*/ 7880182 w 9032100"/>
              <a:gd name="connsiteY3" fmla="*/ 1528762 h 6858000"/>
              <a:gd name="connsiteX4" fmla="*/ 7880182 w 9032100"/>
              <a:gd name="connsiteY4" fmla="*/ 6858000 h 6858000"/>
              <a:gd name="connsiteX5" fmla="*/ 8725712 w 9032100"/>
              <a:gd name="connsiteY5" fmla="*/ 6858000 h 6858000"/>
              <a:gd name="connsiteX6" fmla="*/ 7891921 w 9032100"/>
              <a:gd name="connsiteY6" fmla="*/ 1602751 h 6858000"/>
              <a:gd name="connsiteX7" fmla="*/ 7880182 w 9032100"/>
              <a:gd name="connsiteY7" fmla="*/ 1619252 h 6858000"/>
              <a:gd name="connsiteX8" fmla="*/ 0 w 9032100"/>
              <a:gd name="connsiteY8" fmla="*/ 6858000 h 6858000"/>
              <a:gd name="connsiteX9" fmla="*/ 7880181 w 9032100"/>
              <a:gd name="connsiteY9" fmla="*/ 6858000 h 6858000"/>
              <a:gd name="connsiteX10" fmla="*/ 7880181 w 9032100"/>
              <a:gd name="connsiteY10" fmla="*/ 0 h 6858000"/>
              <a:gd name="connsiteX11" fmla="*/ 0 w 90321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100" h="6858000">
                <a:moveTo>
                  <a:pt x="7891921" y="1602751"/>
                </a:moveTo>
                <a:lnTo>
                  <a:pt x="9032100" y="0"/>
                </a:lnTo>
                <a:lnTo>
                  <a:pt x="7880182" y="0"/>
                </a:lnTo>
                <a:lnTo>
                  <a:pt x="7880182" y="1528762"/>
                </a:lnTo>
                <a:close/>
                <a:moveTo>
                  <a:pt x="7880182" y="6858000"/>
                </a:moveTo>
                <a:lnTo>
                  <a:pt x="8725712" y="6858000"/>
                </a:lnTo>
                <a:lnTo>
                  <a:pt x="7891921" y="1602751"/>
                </a:lnTo>
                <a:lnTo>
                  <a:pt x="7880182" y="1619252"/>
                </a:lnTo>
                <a:close/>
                <a:moveTo>
                  <a:pt x="0" y="6858000"/>
                </a:moveTo>
                <a:lnTo>
                  <a:pt x="7880181" y="6858000"/>
                </a:lnTo>
                <a:lnTo>
                  <a:pt x="7880181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5A08A69-9EE1-4A9E-96B6-D769D87C2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667" y="0"/>
            <a:ext cx="2436813" cy="6858001"/>
            <a:chOff x="1320800" y="0"/>
            <a:chExt cx="2436813" cy="6858001"/>
          </a:xfrm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4E4F433A-15D2-423F-8739-13AEA4E47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4021F900-DEF3-4537-92E5-C37ECB7AE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653620E7-B03C-48E2-8561-FCA918F8D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108701B4-8FEE-43D1-9954-9C064D75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9E0FE54-1668-4AD5-9242-892A6323B9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75498FE5-B57D-4FD9-81E0-4E1CB65C0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8DA95121-80CB-4EB2-B605-51CF6321B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148620"/>
              </p:ext>
            </p:extLst>
          </p:nvPr>
        </p:nvGraphicFramePr>
        <p:xfrm>
          <a:off x="-3514" y="-3513"/>
          <a:ext cx="8144124" cy="6864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49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8FC1-DA54-4B54-8796-137B1F86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4313"/>
            <a:ext cx="10018713" cy="1019354"/>
          </a:xfrm>
        </p:spPr>
        <p:txBody>
          <a:bodyPr/>
          <a:lstStyle/>
          <a:p>
            <a:r>
              <a:rPr lang="en-US" dirty="0"/>
              <a:t>Website 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D6E9B-FD09-4DC2-87D0-853AA812F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178" y="1171754"/>
            <a:ext cx="10018713" cy="505076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ea typeface="+mn-lt"/>
                <a:cs typeface="+mn-lt"/>
              </a:rPr>
              <a:t>“Black Mirror.” </a:t>
            </a:r>
            <a:r>
              <a:rPr lang="en-US" i="1" dirty="0">
                <a:ea typeface="+mn-lt"/>
                <a:cs typeface="+mn-lt"/>
              </a:rPr>
              <a:t>Wikipedia</a:t>
            </a:r>
            <a:r>
              <a:rPr lang="en-US" dirty="0">
                <a:ea typeface="+mn-lt"/>
                <a:cs typeface="+mn-lt"/>
              </a:rPr>
              <a:t>, Wikimedia Foundation, 30 Jan. 2020, en.wikipedia.org/wiki/</a:t>
            </a:r>
            <a:r>
              <a:rPr lang="en-US" dirty="0" err="1">
                <a:ea typeface="+mn-lt"/>
                <a:cs typeface="+mn-lt"/>
              </a:rPr>
              <a:t>Black_Mirror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Bozarth, Jane. “Nuts and Bolts: Assessing the Value of Online Interactions.” </a:t>
            </a:r>
            <a:r>
              <a:rPr lang="en-US" i="1" dirty="0">
                <a:ea typeface="+mn-lt"/>
                <a:cs typeface="+mn-lt"/>
              </a:rPr>
              <a:t>Learning Solutions Magazine</a:t>
            </a:r>
            <a:r>
              <a:rPr lang="en-US" dirty="0">
                <a:ea typeface="+mn-lt"/>
                <a:cs typeface="+mn-lt"/>
              </a:rPr>
              <a:t>, 2012, learningsolutionsmag.com/articles/1019/nuts-and-bolts-assessing-the-value-of-online-interactions.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Martin, Nicole. “How Social Media Has Changed How We Consume News.” </a:t>
            </a:r>
            <a:r>
              <a:rPr lang="en-US" i="1" dirty="0">
                <a:ea typeface="+mn-lt"/>
                <a:cs typeface="+mn-lt"/>
              </a:rPr>
              <a:t>Forbes</a:t>
            </a:r>
            <a:r>
              <a:rPr lang="en-US" dirty="0">
                <a:ea typeface="+mn-lt"/>
                <a:cs typeface="+mn-lt"/>
              </a:rPr>
              <a:t>, Forbes Magazine, 30 Nov. 2018, </a:t>
            </a:r>
            <a:r>
              <a:rPr lang="en-US" dirty="0">
                <a:ea typeface="+mn-lt"/>
                <a:cs typeface="+mn-lt"/>
                <a:hlinkClick r:id="rId2"/>
              </a:rPr>
              <a:t>www.forbes.com/sites/nicolemartin1/2018/11/30/how-social-media-has-changed-how-we-consume-news/#33597e323c3c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Neale, Larry, and Rebekah Russel-Bennett. “View of What Value Do Users Derive from Social Networking Applications?: First Monday.” </a:t>
            </a:r>
            <a:r>
              <a:rPr lang="en-US" i="1" dirty="0">
                <a:ea typeface="+mn-lt"/>
                <a:cs typeface="+mn-lt"/>
              </a:rPr>
              <a:t>View of What Value Do Users Derive from Social Networking Applications? | First Monday</a:t>
            </a:r>
            <a:r>
              <a:rPr lang="en-US" dirty="0">
                <a:ea typeface="+mn-lt"/>
                <a:cs typeface="+mn-lt"/>
              </a:rPr>
              <a:t>, 20 July 2009, firstmonday.org/article/view/2506/2278.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Poyntz</a:t>
            </a:r>
            <a:r>
              <a:rPr lang="en-US" dirty="0">
                <a:ea typeface="+mn-lt"/>
                <a:cs typeface="+mn-lt"/>
              </a:rPr>
              <a:t>, Stuart R., and </a:t>
            </a:r>
            <a:r>
              <a:rPr lang="en-US" dirty="0" err="1">
                <a:ea typeface="+mn-lt"/>
                <a:cs typeface="+mn-lt"/>
              </a:rPr>
              <a:t>Jennesia</a:t>
            </a:r>
            <a:r>
              <a:rPr lang="en-US" dirty="0">
                <a:ea typeface="+mn-lt"/>
                <a:cs typeface="+mn-lt"/>
              </a:rPr>
              <a:t> Pedri. “Youth and Media Culture.” </a:t>
            </a:r>
            <a:r>
              <a:rPr lang="en-US" i="1" dirty="0">
                <a:ea typeface="+mn-lt"/>
                <a:cs typeface="+mn-lt"/>
              </a:rPr>
              <a:t>Oxford Research Encyclopedia of Education</a:t>
            </a:r>
            <a:r>
              <a:rPr lang="en-US" dirty="0">
                <a:ea typeface="+mn-lt"/>
                <a:cs typeface="+mn-lt"/>
              </a:rPr>
              <a:t>, 18 Sept. 2018, oxfordre.com/education/view/10.1093/</a:t>
            </a:r>
            <a:r>
              <a:rPr lang="en-US" dirty="0" err="1">
                <a:ea typeface="+mn-lt"/>
                <a:cs typeface="+mn-lt"/>
              </a:rPr>
              <a:t>acrefore</a:t>
            </a:r>
            <a:r>
              <a:rPr lang="en-US" dirty="0">
                <a:ea typeface="+mn-lt"/>
                <a:cs typeface="+mn-lt"/>
              </a:rPr>
              <a:t>/9780190264093.001.0001/acrefore-9780190264093-e-75.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5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02AA-5E55-4692-AF1D-F7FD63BF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4313"/>
            <a:ext cx="10018713" cy="760563"/>
          </a:xfrm>
        </p:spPr>
        <p:txBody>
          <a:bodyPr/>
          <a:lstStyle/>
          <a:p>
            <a:r>
              <a:rPr lang="en-US" dirty="0"/>
              <a:t>Image 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0AEDA-FA26-4551-B8FA-58B390471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56735"/>
            <a:ext cx="10018713" cy="558272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a typeface="+mn-lt"/>
                <a:cs typeface="+mn-lt"/>
              </a:rPr>
              <a:t>Ahmad, Irfan. “How Social Media Helped Spread The News - #Infographic.” </a:t>
            </a:r>
            <a:r>
              <a:rPr lang="en-US" i="1" dirty="0">
                <a:ea typeface="+mn-lt"/>
                <a:cs typeface="+mn-lt"/>
              </a:rPr>
              <a:t>Digital Information World</a:t>
            </a:r>
            <a:r>
              <a:rPr lang="en-US" dirty="0">
                <a:ea typeface="+mn-lt"/>
                <a:cs typeface="+mn-lt"/>
              </a:rPr>
              <a:t>, 18 June 2014, </a:t>
            </a:r>
            <a:r>
              <a:rPr lang="en-US" dirty="0">
                <a:ea typeface="+mn-lt"/>
                <a:cs typeface="+mn-lt"/>
                <a:hlinkClick r:id="rId2"/>
              </a:rPr>
              <a:t>www.digitalinformationworld.com/2014/06/how-social-media-spreads-news-and-go-viral-infographic.html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Corey, Debra. “Getting Value out of Your Company Values.” </a:t>
            </a:r>
            <a:r>
              <a:rPr lang="en-US" i="1" dirty="0">
                <a:ea typeface="+mn-lt"/>
                <a:cs typeface="+mn-lt"/>
              </a:rPr>
              <a:t>Personnel Today</a:t>
            </a:r>
            <a:r>
              <a:rPr lang="en-US" dirty="0">
                <a:ea typeface="+mn-lt"/>
                <a:cs typeface="+mn-lt"/>
              </a:rPr>
              <a:t>, 19 Dec. 2019, </a:t>
            </a:r>
            <a:r>
              <a:rPr lang="en-US" dirty="0">
                <a:ea typeface="+mn-lt"/>
                <a:cs typeface="+mn-lt"/>
                <a:hlinkClick r:id="rId3"/>
              </a:rPr>
              <a:t>www.personneltoday.com/hr/getting-value-out-of-your-company-values/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Gilbert, Sophie. “'Black Mirror' Is Back: 'Nosedive' Is a Sharp Satire About Social Media.” </a:t>
            </a:r>
            <a:r>
              <a:rPr lang="en-US" i="1" dirty="0">
                <a:ea typeface="+mn-lt"/>
                <a:cs typeface="+mn-lt"/>
              </a:rPr>
              <a:t>The Atlantic</a:t>
            </a:r>
            <a:r>
              <a:rPr lang="en-US" dirty="0">
                <a:ea typeface="+mn-lt"/>
                <a:cs typeface="+mn-lt"/>
              </a:rPr>
              <a:t>, Atlantic Media Company, 16 Nov. 2016, </a:t>
            </a:r>
            <a:r>
              <a:rPr lang="en-US" dirty="0">
                <a:ea typeface="+mn-lt"/>
                <a:cs typeface="+mn-lt"/>
                <a:hlinkClick r:id="rId4"/>
              </a:rPr>
              <a:t>www.theatlantic.com/entertainment/archive/2016/10/black-mirror-nosedive-review-season-three-netflix/504668/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Sugai, Nick. “4 Lessons from Top Social Media Publishers.” </a:t>
            </a:r>
            <a:r>
              <a:rPr lang="en-US" i="1" dirty="0">
                <a:ea typeface="+mn-lt"/>
                <a:cs typeface="+mn-lt"/>
              </a:rPr>
              <a:t>AdLibbing.org</a:t>
            </a:r>
            <a:r>
              <a:rPr lang="en-US" dirty="0">
                <a:ea typeface="+mn-lt"/>
                <a:cs typeface="+mn-lt"/>
              </a:rPr>
              <a:t>, 9 Feb. 2018, </a:t>
            </a:r>
            <a:r>
              <a:rPr lang="en-US" dirty="0">
                <a:ea typeface="+mn-lt"/>
                <a:cs typeface="+mn-lt"/>
                <a:hlinkClick r:id="rId5"/>
              </a:rPr>
              <a:t>www.adlibbing.org/2018/02/12/4-lessons-from-top-social-media-publishers/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Vincent, Alice. “Black Mirror Is Coming True in China, Where Your 'Rating' Affects Your Home, Transport and Social Circle.” </a:t>
            </a:r>
            <a:r>
              <a:rPr lang="en-US" i="1" dirty="0">
                <a:ea typeface="+mn-lt"/>
                <a:cs typeface="+mn-lt"/>
              </a:rPr>
              <a:t>The Telegraph</a:t>
            </a:r>
            <a:r>
              <a:rPr lang="en-US" dirty="0">
                <a:ea typeface="+mn-lt"/>
                <a:cs typeface="+mn-lt"/>
              </a:rPr>
              <a:t>, Telegraph Media Group, 15 Dec. 2017, </a:t>
            </a:r>
            <a:r>
              <a:rPr lang="en-US" dirty="0">
                <a:ea typeface="+mn-lt"/>
                <a:cs typeface="+mn-lt"/>
                <a:hlinkClick r:id="rId6"/>
              </a:rPr>
              <a:t>www.telegraph.co.uk/on-demand/2017/12/15/black-mirror-coming-true-china-rating-affects-home-transport/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7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Parallax</vt:lpstr>
      <vt:lpstr>Social Media and Me</vt:lpstr>
      <vt:lpstr>How Have Social Media Platforms Changed the Way We Consume and Understand Information?</vt:lpstr>
      <vt:lpstr>What Value Do I Get From Online Social Interactions?</vt:lpstr>
      <vt:lpstr>How is Social Media Helping to Form Youth Culture</vt:lpstr>
      <vt:lpstr>Similarities Between Black Mirror and Real World</vt:lpstr>
      <vt:lpstr>How Does the Main Character Gain and Lose Points? Why are These Points Important to Her? What Value Might be Derived From This Type of Social Interaction?</vt:lpstr>
      <vt:lpstr>How are Social Interactions Changed in the World of These Clips?</vt:lpstr>
      <vt:lpstr>Website Citations</vt:lpstr>
      <vt:lpstr>Image citations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471</cp:revision>
  <dcterms:created xsi:type="dcterms:W3CDTF">2020-02-04T16:40:24Z</dcterms:created>
  <dcterms:modified xsi:type="dcterms:W3CDTF">2020-02-11T16:40:31Z</dcterms:modified>
</cp:coreProperties>
</file>