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0" r:id="rId8"/>
    <p:sldId id="261" r:id="rId9"/>
    <p:sldId id="262" r:id="rId10"/>
    <p:sldId id="263" r:id="rId11"/>
    <p:sldId id="259"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63E0E-B9B1-4C0F-8628-581C23505416}" v="22" dt="2020-05-26T21:38:09.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20E88-228C-49CD-8F33-D30AEF4C6C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1D44E23-24E0-44A0-940D-B5481EDD39A1}">
      <dgm:prSet/>
      <dgm:spPr/>
      <dgm:t>
        <a:bodyPr/>
        <a:lstStyle/>
        <a:p>
          <a:r>
            <a:rPr lang="en-CA"/>
            <a:t>I chose this because I’m very proud of it and it was one of the only airplanes in my drafting class to fly first try. It was very difficult and stressful to make and very rewarding to see it fly for the first time. </a:t>
          </a:r>
          <a:endParaRPr lang="en-US"/>
        </a:p>
      </dgm:t>
    </dgm:pt>
    <dgm:pt modelId="{7BC5DB43-1A27-4B25-8F09-6C5234B1A01A}" type="parTrans" cxnId="{3B17BAC2-BF9F-44E0-AE11-5F1B2BA5F9EA}">
      <dgm:prSet/>
      <dgm:spPr/>
      <dgm:t>
        <a:bodyPr/>
        <a:lstStyle/>
        <a:p>
          <a:endParaRPr lang="en-US"/>
        </a:p>
      </dgm:t>
    </dgm:pt>
    <dgm:pt modelId="{DDCBE877-57E6-4DF6-BA6D-292991071298}" type="sibTrans" cxnId="{3B17BAC2-BF9F-44E0-AE11-5F1B2BA5F9EA}">
      <dgm:prSet/>
      <dgm:spPr/>
      <dgm:t>
        <a:bodyPr/>
        <a:lstStyle/>
        <a:p>
          <a:endParaRPr lang="en-US"/>
        </a:p>
      </dgm:t>
    </dgm:pt>
    <dgm:pt modelId="{46A7D704-4B6B-4C42-A113-576420B5918F}">
      <dgm:prSet/>
      <dgm:spPr/>
      <dgm:t>
        <a:bodyPr/>
        <a:lstStyle/>
        <a:p>
          <a:r>
            <a:rPr lang="en-CA"/>
            <a:t>This project represents my growth in drafting in many ways. My skills in drawing, sketching, and computer editing designs and plans for things such as a Styrofoam airplane had greatly improved. </a:t>
          </a:r>
          <a:endParaRPr lang="en-US"/>
        </a:p>
      </dgm:t>
    </dgm:pt>
    <dgm:pt modelId="{3858042E-A033-42EA-ADA5-2FC538B73ADE}" type="parTrans" cxnId="{581C96AF-F505-48F5-BE53-A662EAF3A2E0}">
      <dgm:prSet/>
      <dgm:spPr/>
      <dgm:t>
        <a:bodyPr/>
        <a:lstStyle/>
        <a:p>
          <a:endParaRPr lang="en-US"/>
        </a:p>
      </dgm:t>
    </dgm:pt>
    <dgm:pt modelId="{F3173BD4-2AFB-4674-AECD-5B56E55C928E}" type="sibTrans" cxnId="{581C96AF-F505-48F5-BE53-A662EAF3A2E0}">
      <dgm:prSet/>
      <dgm:spPr/>
      <dgm:t>
        <a:bodyPr/>
        <a:lstStyle/>
        <a:p>
          <a:endParaRPr lang="en-US"/>
        </a:p>
      </dgm:t>
    </dgm:pt>
    <dgm:pt modelId="{92FD30D6-EE49-450E-8A4A-83D6831FEA3F}">
      <dgm:prSet/>
      <dgm:spPr/>
      <dgm:t>
        <a:bodyPr/>
        <a:lstStyle/>
        <a:p>
          <a:r>
            <a:rPr lang="en-CA"/>
            <a:t>I faced many challenges during this project. Whenever I made a mistake which happened quite a bit I’d usually have to start over on whatever I was working on. Messed up the body of the plane even a little bit it wouldn’t have been able to fly. I also had to make everything perfectly aerodynamic for it to work properly.</a:t>
          </a:r>
          <a:endParaRPr lang="en-US"/>
        </a:p>
      </dgm:t>
    </dgm:pt>
    <dgm:pt modelId="{217F4796-8563-4095-96C2-FCCD30256B69}" type="parTrans" cxnId="{960E7ED3-68EB-4974-ABA2-AA217854BF00}">
      <dgm:prSet/>
      <dgm:spPr/>
      <dgm:t>
        <a:bodyPr/>
        <a:lstStyle/>
        <a:p>
          <a:endParaRPr lang="en-US"/>
        </a:p>
      </dgm:t>
    </dgm:pt>
    <dgm:pt modelId="{F4E1E957-775C-4182-A42A-C5F4900BD9F9}" type="sibTrans" cxnId="{960E7ED3-68EB-4974-ABA2-AA217854BF00}">
      <dgm:prSet/>
      <dgm:spPr/>
      <dgm:t>
        <a:bodyPr/>
        <a:lstStyle/>
        <a:p>
          <a:endParaRPr lang="en-US"/>
        </a:p>
      </dgm:t>
    </dgm:pt>
    <dgm:pt modelId="{1F6484DC-62CD-4BBD-B733-EC633DF44AA3}" type="pres">
      <dgm:prSet presAssocID="{FC520E88-228C-49CD-8F33-D30AEF4C6C3D}" presName="root" presStyleCnt="0">
        <dgm:presLayoutVars>
          <dgm:dir/>
          <dgm:resizeHandles val="exact"/>
        </dgm:presLayoutVars>
      </dgm:prSet>
      <dgm:spPr/>
    </dgm:pt>
    <dgm:pt modelId="{4F7F61F0-4421-4C5F-B8C9-37853337B1FC}" type="pres">
      <dgm:prSet presAssocID="{11D44E23-24E0-44A0-940D-B5481EDD39A1}" presName="compNode" presStyleCnt="0"/>
      <dgm:spPr/>
    </dgm:pt>
    <dgm:pt modelId="{B3B98895-897F-4452-83E1-C12913AD5196}" type="pres">
      <dgm:prSet presAssocID="{11D44E23-24E0-44A0-940D-B5481EDD39A1}" presName="bgRect" presStyleLbl="bgShp" presStyleIdx="0" presStyleCnt="3"/>
      <dgm:spPr/>
    </dgm:pt>
    <dgm:pt modelId="{85CC554C-1410-4C49-B5CB-F32CAF484F53}" type="pres">
      <dgm:prSet presAssocID="{11D44E23-24E0-44A0-940D-B5481EDD39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irplane"/>
        </a:ext>
      </dgm:extLst>
    </dgm:pt>
    <dgm:pt modelId="{B59F659B-394A-4328-83B8-97A83BEEAC62}" type="pres">
      <dgm:prSet presAssocID="{11D44E23-24E0-44A0-940D-B5481EDD39A1}" presName="spaceRect" presStyleCnt="0"/>
      <dgm:spPr/>
    </dgm:pt>
    <dgm:pt modelId="{CD87B6CF-4B48-4CE9-A3BA-C4FAD17297B3}" type="pres">
      <dgm:prSet presAssocID="{11D44E23-24E0-44A0-940D-B5481EDD39A1}" presName="parTx" presStyleLbl="revTx" presStyleIdx="0" presStyleCnt="3">
        <dgm:presLayoutVars>
          <dgm:chMax val="0"/>
          <dgm:chPref val="0"/>
        </dgm:presLayoutVars>
      </dgm:prSet>
      <dgm:spPr/>
    </dgm:pt>
    <dgm:pt modelId="{9DEC6F44-3509-4E45-AA68-D67B5DAC39FF}" type="pres">
      <dgm:prSet presAssocID="{DDCBE877-57E6-4DF6-BA6D-292991071298}" presName="sibTrans" presStyleCnt="0"/>
      <dgm:spPr/>
    </dgm:pt>
    <dgm:pt modelId="{27CF3B68-669A-43ED-ADB1-DE1FD8B27C28}" type="pres">
      <dgm:prSet presAssocID="{46A7D704-4B6B-4C42-A113-576420B5918F}" presName="compNode" presStyleCnt="0"/>
      <dgm:spPr/>
    </dgm:pt>
    <dgm:pt modelId="{6BAF4A7A-7B82-4AED-A2B6-114636C889C5}" type="pres">
      <dgm:prSet presAssocID="{46A7D704-4B6B-4C42-A113-576420B5918F}" presName="bgRect" presStyleLbl="bgShp" presStyleIdx="1" presStyleCnt="3"/>
      <dgm:spPr/>
    </dgm:pt>
    <dgm:pt modelId="{760F554F-EC1D-4154-BA0C-118395E5E359}" type="pres">
      <dgm:prSet presAssocID="{46A7D704-4B6B-4C42-A113-576420B591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sel"/>
        </a:ext>
      </dgm:extLst>
    </dgm:pt>
    <dgm:pt modelId="{151F0790-5AAD-4B24-9C39-F4AB4F8DCA99}" type="pres">
      <dgm:prSet presAssocID="{46A7D704-4B6B-4C42-A113-576420B5918F}" presName="spaceRect" presStyleCnt="0"/>
      <dgm:spPr/>
    </dgm:pt>
    <dgm:pt modelId="{6028EAA2-A57F-4B38-80C6-49E8DF20D671}" type="pres">
      <dgm:prSet presAssocID="{46A7D704-4B6B-4C42-A113-576420B5918F}" presName="parTx" presStyleLbl="revTx" presStyleIdx="1" presStyleCnt="3">
        <dgm:presLayoutVars>
          <dgm:chMax val="0"/>
          <dgm:chPref val="0"/>
        </dgm:presLayoutVars>
      </dgm:prSet>
      <dgm:spPr/>
    </dgm:pt>
    <dgm:pt modelId="{4E23C0CB-A3ED-4287-96D1-C4DE93D3A881}" type="pres">
      <dgm:prSet presAssocID="{F3173BD4-2AFB-4674-AECD-5B56E55C928E}" presName="sibTrans" presStyleCnt="0"/>
      <dgm:spPr/>
    </dgm:pt>
    <dgm:pt modelId="{9FF876A5-8A4F-4883-8DE8-35EE8BBC22CB}" type="pres">
      <dgm:prSet presAssocID="{92FD30D6-EE49-450E-8A4A-83D6831FEA3F}" presName="compNode" presStyleCnt="0"/>
      <dgm:spPr/>
    </dgm:pt>
    <dgm:pt modelId="{FD412424-7703-4C46-83F2-838A2CE175C3}" type="pres">
      <dgm:prSet presAssocID="{92FD30D6-EE49-450E-8A4A-83D6831FEA3F}" presName="bgRect" presStyleLbl="bgShp" presStyleIdx="2" presStyleCnt="3"/>
      <dgm:spPr/>
    </dgm:pt>
    <dgm:pt modelId="{2385F4FD-4AD0-4691-A21A-5C4E367F947A}" type="pres">
      <dgm:prSet presAssocID="{92FD30D6-EE49-450E-8A4A-83D6831FEA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543F041E-1FDD-42DA-ACCB-D3CCA05514BE}" type="pres">
      <dgm:prSet presAssocID="{92FD30D6-EE49-450E-8A4A-83D6831FEA3F}" presName="spaceRect" presStyleCnt="0"/>
      <dgm:spPr/>
    </dgm:pt>
    <dgm:pt modelId="{1A9BB88E-931E-4C58-A132-20A375F59A23}" type="pres">
      <dgm:prSet presAssocID="{92FD30D6-EE49-450E-8A4A-83D6831FEA3F}" presName="parTx" presStyleLbl="revTx" presStyleIdx="2" presStyleCnt="3">
        <dgm:presLayoutVars>
          <dgm:chMax val="0"/>
          <dgm:chPref val="0"/>
        </dgm:presLayoutVars>
      </dgm:prSet>
      <dgm:spPr/>
    </dgm:pt>
  </dgm:ptLst>
  <dgm:cxnLst>
    <dgm:cxn modelId="{A4704301-2D8E-4C12-BA36-C5EC0406092D}" type="presOf" srcId="{11D44E23-24E0-44A0-940D-B5481EDD39A1}" destId="{CD87B6CF-4B48-4CE9-A3BA-C4FAD17297B3}" srcOrd="0" destOrd="0" presId="urn:microsoft.com/office/officeart/2018/2/layout/IconVerticalSolidList"/>
    <dgm:cxn modelId="{54CDD72E-B065-4EEA-ABF8-05A3280FABFB}" type="presOf" srcId="{46A7D704-4B6B-4C42-A113-576420B5918F}" destId="{6028EAA2-A57F-4B38-80C6-49E8DF20D671}" srcOrd="0" destOrd="0" presId="urn:microsoft.com/office/officeart/2018/2/layout/IconVerticalSolidList"/>
    <dgm:cxn modelId="{D3378E69-EDFF-43E1-B0A6-BF00482B0C8F}" type="presOf" srcId="{FC520E88-228C-49CD-8F33-D30AEF4C6C3D}" destId="{1F6484DC-62CD-4BBD-B733-EC633DF44AA3}" srcOrd="0" destOrd="0" presId="urn:microsoft.com/office/officeart/2018/2/layout/IconVerticalSolidList"/>
    <dgm:cxn modelId="{551AF585-3E0B-4A45-8C72-EE896C1CAB26}" type="presOf" srcId="{92FD30D6-EE49-450E-8A4A-83D6831FEA3F}" destId="{1A9BB88E-931E-4C58-A132-20A375F59A23}" srcOrd="0" destOrd="0" presId="urn:microsoft.com/office/officeart/2018/2/layout/IconVerticalSolidList"/>
    <dgm:cxn modelId="{581C96AF-F505-48F5-BE53-A662EAF3A2E0}" srcId="{FC520E88-228C-49CD-8F33-D30AEF4C6C3D}" destId="{46A7D704-4B6B-4C42-A113-576420B5918F}" srcOrd="1" destOrd="0" parTransId="{3858042E-A033-42EA-ADA5-2FC538B73ADE}" sibTransId="{F3173BD4-2AFB-4674-AECD-5B56E55C928E}"/>
    <dgm:cxn modelId="{3B17BAC2-BF9F-44E0-AE11-5F1B2BA5F9EA}" srcId="{FC520E88-228C-49CD-8F33-D30AEF4C6C3D}" destId="{11D44E23-24E0-44A0-940D-B5481EDD39A1}" srcOrd="0" destOrd="0" parTransId="{7BC5DB43-1A27-4B25-8F09-6C5234B1A01A}" sibTransId="{DDCBE877-57E6-4DF6-BA6D-292991071298}"/>
    <dgm:cxn modelId="{960E7ED3-68EB-4974-ABA2-AA217854BF00}" srcId="{FC520E88-228C-49CD-8F33-D30AEF4C6C3D}" destId="{92FD30D6-EE49-450E-8A4A-83D6831FEA3F}" srcOrd="2" destOrd="0" parTransId="{217F4796-8563-4095-96C2-FCCD30256B69}" sibTransId="{F4E1E957-775C-4182-A42A-C5F4900BD9F9}"/>
    <dgm:cxn modelId="{404DB453-F3E1-4755-8DDC-A3F9593C0C6C}" type="presParOf" srcId="{1F6484DC-62CD-4BBD-B733-EC633DF44AA3}" destId="{4F7F61F0-4421-4C5F-B8C9-37853337B1FC}" srcOrd="0" destOrd="0" presId="urn:microsoft.com/office/officeart/2018/2/layout/IconVerticalSolidList"/>
    <dgm:cxn modelId="{62BB1A23-69CA-4F67-AD62-CAD1713251BA}" type="presParOf" srcId="{4F7F61F0-4421-4C5F-B8C9-37853337B1FC}" destId="{B3B98895-897F-4452-83E1-C12913AD5196}" srcOrd="0" destOrd="0" presId="urn:microsoft.com/office/officeart/2018/2/layout/IconVerticalSolidList"/>
    <dgm:cxn modelId="{BF5F223A-C1AE-4104-871C-43139325F77E}" type="presParOf" srcId="{4F7F61F0-4421-4C5F-B8C9-37853337B1FC}" destId="{85CC554C-1410-4C49-B5CB-F32CAF484F53}" srcOrd="1" destOrd="0" presId="urn:microsoft.com/office/officeart/2018/2/layout/IconVerticalSolidList"/>
    <dgm:cxn modelId="{5137D5CE-89B5-46BE-BA9C-AFB881FB441B}" type="presParOf" srcId="{4F7F61F0-4421-4C5F-B8C9-37853337B1FC}" destId="{B59F659B-394A-4328-83B8-97A83BEEAC62}" srcOrd="2" destOrd="0" presId="urn:microsoft.com/office/officeart/2018/2/layout/IconVerticalSolidList"/>
    <dgm:cxn modelId="{ED862D6F-C1FF-4BB4-83C4-C952F40721AF}" type="presParOf" srcId="{4F7F61F0-4421-4C5F-B8C9-37853337B1FC}" destId="{CD87B6CF-4B48-4CE9-A3BA-C4FAD17297B3}" srcOrd="3" destOrd="0" presId="urn:microsoft.com/office/officeart/2018/2/layout/IconVerticalSolidList"/>
    <dgm:cxn modelId="{11FD8F5D-0D7C-4058-92B9-AD336ED2F480}" type="presParOf" srcId="{1F6484DC-62CD-4BBD-B733-EC633DF44AA3}" destId="{9DEC6F44-3509-4E45-AA68-D67B5DAC39FF}" srcOrd="1" destOrd="0" presId="urn:microsoft.com/office/officeart/2018/2/layout/IconVerticalSolidList"/>
    <dgm:cxn modelId="{82AD8AFA-85E5-408B-8281-4ADA6DD16755}" type="presParOf" srcId="{1F6484DC-62CD-4BBD-B733-EC633DF44AA3}" destId="{27CF3B68-669A-43ED-ADB1-DE1FD8B27C28}" srcOrd="2" destOrd="0" presId="urn:microsoft.com/office/officeart/2018/2/layout/IconVerticalSolidList"/>
    <dgm:cxn modelId="{A5917F47-AE9F-4713-B565-01253D77DD04}" type="presParOf" srcId="{27CF3B68-669A-43ED-ADB1-DE1FD8B27C28}" destId="{6BAF4A7A-7B82-4AED-A2B6-114636C889C5}" srcOrd="0" destOrd="0" presId="urn:microsoft.com/office/officeart/2018/2/layout/IconVerticalSolidList"/>
    <dgm:cxn modelId="{03BFC47E-5B47-40E9-913A-3A75336DA6CD}" type="presParOf" srcId="{27CF3B68-669A-43ED-ADB1-DE1FD8B27C28}" destId="{760F554F-EC1D-4154-BA0C-118395E5E359}" srcOrd="1" destOrd="0" presId="urn:microsoft.com/office/officeart/2018/2/layout/IconVerticalSolidList"/>
    <dgm:cxn modelId="{B51E71C6-CB79-43CE-897D-131C40D85242}" type="presParOf" srcId="{27CF3B68-669A-43ED-ADB1-DE1FD8B27C28}" destId="{151F0790-5AAD-4B24-9C39-F4AB4F8DCA99}" srcOrd="2" destOrd="0" presId="urn:microsoft.com/office/officeart/2018/2/layout/IconVerticalSolidList"/>
    <dgm:cxn modelId="{33BD15FB-0FEB-47FA-AA9D-23B0377E49ED}" type="presParOf" srcId="{27CF3B68-669A-43ED-ADB1-DE1FD8B27C28}" destId="{6028EAA2-A57F-4B38-80C6-49E8DF20D671}" srcOrd="3" destOrd="0" presId="urn:microsoft.com/office/officeart/2018/2/layout/IconVerticalSolidList"/>
    <dgm:cxn modelId="{2FEDDD95-B606-459C-B316-F8EF1B40B38B}" type="presParOf" srcId="{1F6484DC-62CD-4BBD-B733-EC633DF44AA3}" destId="{4E23C0CB-A3ED-4287-96D1-C4DE93D3A881}" srcOrd="3" destOrd="0" presId="urn:microsoft.com/office/officeart/2018/2/layout/IconVerticalSolidList"/>
    <dgm:cxn modelId="{2824F30D-02E7-45A6-963E-75C688A96F5E}" type="presParOf" srcId="{1F6484DC-62CD-4BBD-B733-EC633DF44AA3}" destId="{9FF876A5-8A4F-4883-8DE8-35EE8BBC22CB}" srcOrd="4" destOrd="0" presId="urn:microsoft.com/office/officeart/2018/2/layout/IconVerticalSolidList"/>
    <dgm:cxn modelId="{2C2A85F2-B328-4260-A184-7785D8A61F00}" type="presParOf" srcId="{9FF876A5-8A4F-4883-8DE8-35EE8BBC22CB}" destId="{FD412424-7703-4C46-83F2-838A2CE175C3}" srcOrd="0" destOrd="0" presId="urn:microsoft.com/office/officeart/2018/2/layout/IconVerticalSolidList"/>
    <dgm:cxn modelId="{5B386A9C-C73B-4CE4-B004-6D87AFC972C6}" type="presParOf" srcId="{9FF876A5-8A4F-4883-8DE8-35EE8BBC22CB}" destId="{2385F4FD-4AD0-4691-A21A-5C4E367F947A}" srcOrd="1" destOrd="0" presId="urn:microsoft.com/office/officeart/2018/2/layout/IconVerticalSolidList"/>
    <dgm:cxn modelId="{DD0B9B42-EB95-41A9-823C-F8B12073F78A}" type="presParOf" srcId="{9FF876A5-8A4F-4883-8DE8-35EE8BBC22CB}" destId="{543F041E-1FDD-42DA-ACCB-D3CCA05514BE}" srcOrd="2" destOrd="0" presId="urn:microsoft.com/office/officeart/2018/2/layout/IconVerticalSolidList"/>
    <dgm:cxn modelId="{D2B1E241-4832-4EDD-AEA8-0FE14F954772}" type="presParOf" srcId="{9FF876A5-8A4F-4883-8DE8-35EE8BBC22CB}" destId="{1A9BB88E-931E-4C58-A132-20A375F59A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C038D-0919-435B-8593-57435BAD739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0DD6E6-0DBC-4493-A636-E9402B67FC81}">
      <dgm:prSet/>
      <dgm:spPr/>
      <dgm:t>
        <a:bodyPr/>
        <a:lstStyle/>
        <a:p>
          <a:r>
            <a:rPr lang="en-US"/>
            <a:t>I chose this because I’m very proud of my team and I and how we played in our final game to win the banner. It was especially sentimental because I scored the winning goal.</a:t>
          </a:r>
        </a:p>
      </dgm:t>
    </dgm:pt>
    <dgm:pt modelId="{D44CC235-9D3E-4EC4-9DB0-D2C0117E040B}" type="parTrans" cxnId="{C04D661B-E072-4153-BFF4-3334F45B3DE8}">
      <dgm:prSet/>
      <dgm:spPr/>
      <dgm:t>
        <a:bodyPr/>
        <a:lstStyle/>
        <a:p>
          <a:endParaRPr lang="en-US"/>
        </a:p>
      </dgm:t>
    </dgm:pt>
    <dgm:pt modelId="{0677B76F-FC0E-4936-A17D-32EA3E450B90}" type="sibTrans" cxnId="{C04D661B-E072-4153-BFF4-3334F45B3DE8}">
      <dgm:prSet/>
      <dgm:spPr/>
      <dgm:t>
        <a:bodyPr/>
        <a:lstStyle/>
        <a:p>
          <a:endParaRPr lang="en-US"/>
        </a:p>
      </dgm:t>
    </dgm:pt>
    <dgm:pt modelId="{3548F507-DEB0-49EC-B86C-BE9967E32E7F}">
      <dgm:prSet/>
      <dgm:spPr/>
      <dgm:t>
        <a:bodyPr/>
        <a:lstStyle/>
        <a:p>
          <a:r>
            <a:rPr lang="en-US"/>
            <a:t>This represents my growth as well as my teams to go from the bottom of the league to the top in a single season. I grew over the season to be a great contribution to the team.</a:t>
          </a:r>
        </a:p>
      </dgm:t>
    </dgm:pt>
    <dgm:pt modelId="{1818BB02-43D9-4B59-A6F6-83EC8A0EFA9F}" type="parTrans" cxnId="{4595574E-1D5F-4824-91F1-151F2FB175BA}">
      <dgm:prSet/>
      <dgm:spPr/>
      <dgm:t>
        <a:bodyPr/>
        <a:lstStyle/>
        <a:p>
          <a:endParaRPr lang="en-US"/>
        </a:p>
      </dgm:t>
    </dgm:pt>
    <dgm:pt modelId="{28A8DC92-E1DF-4999-9145-0AC6A7152644}" type="sibTrans" cxnId="{4595574E-1D5F-4824-91F1-151F2FB175BA}">
      <dgm:prSet/>
      <dgm:spPr/>
      <dgm:t>
        <a:bodyPr/>
        <a:lstStyle/>
        <a:p>
          <a:endParaRPr lang="en-US"/>
        </a:p>
      </dgm:t>
    </dgm:pt>
    <dgm:pt modelId="{6F07D3C7-FD06-480A-9F34-E52A172D44B5}">
      <dgm:prSet/>
      <dgm:spPr/>
      <dgm:t>
        <a:bodyPr/>
        <a:lstStyle/>
        <a:p>
          <a:r>
            <a:rPr lang="en-US"/>
            <a:t>I faced many challenges during the season mainly losses, but others too. At the beginning of the playoffs we lost our first 3 games forcing us to win all of the next ones. On top of that in the final game we were down 4-1 and came back to win 5-4. A challenge I personally faced was that I’d only started hockey last year and wasn’t that good yet, but I improved a lot over the year and helped my team.</a:t>
          </a:r>
        </a:p>
      </dgm:t>
    </dgm:pt>
    <dgm:pt modelId="{54B34AED-A1B4-4514-A7CD-A63818E8AB79}" type="parTrans" cxnId="{2FCA3C74-A255-43BD-9DBA-A9886638EA38}">
      <dgm:prSet/>
      <dgm:spPr/>
      <dgm:t>
        <a:bodyPr/>
        <a:lstStyle/>
        <a:p>
          <a:endParaRPr lang="en-US"/>
        </a:p>
      </dgm:t>
    </dgm:pt>
    <dgm:pt modelId="{BB8BAD74-31C2-46D7-AAC9-FF7893A444A6}" type="sibTrans" cxnId="{2FCA3C74-A255-43BD-9DBA-A9886638EA38}">
      <dgm:prSet/>
      <dgm:spPr/>
      <dgm:t>
        <a:bodyPr/>
        <a:lstStyle/>
        <a:p>
          <a:endParaRPr lang="en-US"/>
        </a:p>
      </dgm:t>
    </dgm:pt>
    <dgm:pt modelId="{D0DBFAC5-0A75-43FD-87D3-DA1FC47D5E7A}" type="pres">
      <dgm:prSet presAssocID="{EB1C038D-0919-435B-8593-57435BAD7394}" presName="linear" presStyleCnt="0">
        <dgm:presLayoutVars>
          <dgm:animLvl val="lvl"/>
          <dgm:resizeHandles val="exact"/>
        </dgm:presLayoutVars>
      </dgm:prSet>
      <dgm:spPr/>
    </dgm:pt>
    <dgm:pt modelId="{8B0170DD-E443-4BE8-B439-D36114739DD3}" type="pres">
      <dgm:prSet presAssocID="{B40DD6E6-0DBC-4493-A636-E9402B67FC81}" presName="parentText" presStyleLbl="node1" presStyleIdx="0" presStyleCnt="3">
        <dgm:presLayoutVars>
          <dgm:chMax val="0"/>
          <dgm:bulletEnabled val="1"/>
        </dgm:presLayoutVars>
      </dgm:prSet>
      <dgm:spPr/>
    </dgm:pt>
    <dgm:pt modelId="{42DED256-D9B1-4B8B-AEBC-59BECEDE44AE}" type="pres">
      <dgm:prSet presAssocID="{0677B76F-FC0E-4936-A17D-32EA3E450B90}" presName="spacer" presStyleCnt="0"/>
      <dgm:spPr/>
    </dgm:pt>
    <dgm:pt modelId="{08F611FF-01B8-4350-971C-2ABB115B0EE7}" type="pres">
      <dgm:prSet presAssocID="{3548F507-DEB0-49EC-B86C-BE9967E32E7F}" presName="parentText" presStyleLbl="node1" presStyleIdx="1" presStyleCnt="3">
        <dgm:presLayoutVars>
          <dgm:chMax val="0"/>
          <dgm:bulletEnabled val="1"/>
        </dgm:presLayoutVars>
      </dgm:prSet>
      <dgm:spPr/>
    </dgm:pt>
    <dgm:pt modelId="{AD398318-B265-4ADF-BD89-73222B49484B}" type="pres">
      <dgm:prSet presAssocID="{28A8DC92-E1DF-4999-9145-0AC6A7152644}" presName="spacer" presStyleCnt="0"/>
      <dgm:spPr/>
    </dgm:pt>
    <dgm:pt modelId="{2E03A5A6-A4A5-4166-AA01-8EC222A94B25}" type="pres">
      <dgm:prSet presAssocID="{6F07D3C7-FD06-480A-9F34-E52A172D44B5}" presName="parentText" presStyleLbl="node1" presStyleIdx="2" presStyleCnt="3">
        <dgm:presLayoutVars>
          <dgm:chMax val="0"/>
          <dgm:bulletEnabled val="1"/>
        </dgm:presLayoutVars>
      </dgm:prSet>
      <dgm:spPr/>
    </dgm:pt>
  </dgm:ptLst>
  <dgm:cxnLst>
    <dgm:cxn modelId="{C04D661B-E072-4153-BFF4-3334F45B3DE8}" srcId="{EB1C038D-0919-435B-8593-57435BAD7394}" destId="{B40DD6E6-0DBC-4493-A636-E9402B67FC81}" srcOrd="0" destOrd="0" parTransId="{D44CC235-9D3E-4EC4-9DB0-D2C0117E040B}" sibTransId="{0677B76F-FC0E-4936-A17D-32EA3E450B90}"/>
    <dgm:cxn modelId="{4595574E-1D5F-4824-91F1-151F2FB175BA}" srcId="{EB1C038D-0919-435B-8593-57435BAD7394}" destId="{3548F507-DEB0-49EC-B86C-BE9967E32E7F}" srcOrd="1" destOrd="0" parTransId="{1818BB02-43D9-4B59-A6F6-83EC8A0EFA9F}" sibTransId="{28A8DC92-E1DF-4999-9145-0AC6A7152644}"/>
    <dgm:cxn modelId="{FF77B06E-DBB0-4FBB-A1DF-3A2C3BD4301E}" type="presOf" srcId="{EB1C038D-0919-435B-8593-57435BAD7394}" destId="{D0DBFAC5-0A75-43FD-87D3-DA1FC47D5E7A}" srcOrd="0" destOrd="0" presId="urn:microsoft.com/office/officeart/2005/8/layout/vList2"/>
    <dgm:cxn modelId="{A516AD51-5772-4F96-81B1-45A3FF4EF1AF}" type="presOf" srcId="{6F07D3C7-FD06-480A-9F34-E52A172D44B5}" destId="{2E03A5A6-A4A5-4166-AA01-8EC222A94B25}" srcOrd="0" destOrd="0" presId="urn:microsoft.com/office/officeart/2005/8/layout/vList2"/>
    <dgm:cxn modelId="{2FCA3C74-A255-43BD-9DBA-A9886638EA38}" srcId="{EB1C038D-0919-435B-8593-57435BAD7394}" destId="{6F07D3C7-FD06-480A-9F34-E52A172D44B5}" srcOrd="2" destOrd="0" parTransId="{54B34AED-A1B4-4514-A7CD-A63818E8AB79}" sibTransId="{BB8BAD74-31C2-46D7-AAC9-FF7893A444A6}"/>
    <dgm:cxn modelId="{201C9378-248C-4E9E-918A-25826A6BE11F}" type="presOf" srcId="{3548F507-DEB0-49EC-B86C-BE9967E32E7F}" destId="{08F611FF-01B8-4350-971C-2ABB115B0EE7}" srcOrd="0" destOrd="0" presId="urn:microsoft.com/office/officeart/2005/8/layout/vList2"/>
    <dgm:cxn modelId="{7F169BEE-63A5-4ECA-B1E1-0559F2BDD458}" type="presOf" srcId="{B40DD6E6-0DBC-4493-A636-E9402B67FC81}" destId="{8B0170DD-E443-4BE8-B439-D36114739DD3}" srcOrd="0" destOrd="0" presId="urn:microsoft.com/office/officeart/2005/8/layout/vList2"/>
    <dgm:cxn modelId="{876A3BB3-49D7-4A4B-B4BF-561A4037A533}" type="presParOf" srcId="{D0DBFAC5-0A75-43FD-87D3-DA1FC47D5E7A}" destId="{8B0170DD-E443-4BE8-B439-D36114739DD3}" srcOrd="0" destOrd="0" presId="urn:microsoft.com/office/officeart/2005/8/layout/vList2"/>
    <dgm:cxn modelId="{5D6C0CE8-DAF8-4DF8-A13E-70DCE21FF5C3}" type="presParOf" srcId="{D0DBFAC5-0A75-43FD-87D3-DA1FC47D5E7A}" destId="{42DED256-D9B1-4B8B-AEBC-59BECEDE44AE}" srcOrd="1" destOrd="0" presId="urn:microsoft.com/office/officeart/2005/8/layout/vList2"/>
    <dgm:cxn modelId="{465099B8-83BB-4D6E-8EDA-5F01462B7E75}" type="presParOf" srcId="{D0DBFAC5-0A75-43FD-87D3-DA1FC47D5E7A}" destId="{08F611FF-01B8-4350-971C-2ABB115B0EE7}" srcOrd="2" destOrd="0" presId="urn:microsoft.com/office/officeart/2005/8/layout/vList2"/>
    <dgm:cxn modelId="{53623F3C-FA91-4A0E-AF82-9DD19ECFA4EE}" type="presParOf" srcId="{D0DBFAC5-0A75-43FD-87D3-DA1FC47D5E7A}" destId="{AD398318-B265-4ADF-BD89-73222B49484B}" srcOrd="3" destOrd="0" presId="urn:microsoft.com/office/officeart/2005/8/layout/vList2"/>
    <dgm:cxn modelId="{B20457F1-700F-4EC2-83E8-20962B4495A3}" type="presParOf" srcId="{D0DBFAC5-0A75-43FD-87D3-DA1FC47D5E7A}" destId="{2E03A5A6-A4A5-4166-AA01-8EC222A94B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98895-897F-4452-83E1-C12913AD5196}">
      <dsp:nvSpPr>
        <dsp:cNvPr id="0" name=""/>
        <dsp:cNvSpPr/>
      </dsp:nvSpPr>
      <dsp:spPr>
        <a:xfrm>
          <a:off x="0" y="680"/>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CC554C-1410-4C49-B5CB-F32CAF484F53}">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87B6CF-4B48-4CE9-A3BA-C4FAD17297B3}">
      <dsp:nvSpPr>
        <dsp:cNvPr id="0" name=""/>
        <dsp:cNvSpPr/>
      </dsp:nvSpPr>
      <dsp:spPr>
        <a:xfrm>
          <a:off x="1838352" y="680"/>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CA" sz="1500" kern="1200"/>
            <a:t>I chose this because I’m very proud of it and it was one of the only airplanes in my drafting class to fly first try. It was very difficult and stressful to make and very rewarding to see it fly for the first time. </a:t>
          </a:r>
          <a:endParaRPr lang="en-US" sz="1500" kern="1200"/>
        </a:p>
      </dsp:txBody>
      <dsp:txXfrm>
        <a:off x="1838352" y="680"/>
        <a:ext cx="5349847" cy="1591647"/>
      </dsp:txXfrm>
    </dsp:sp>
    <dsp:sp modelId="{6BAF4A7A-7B82-4AED-A2B6-114636C889C5}">
      <dsp:nvSpPr>
        <dsp:cNvPr id="0" name=""/>
        <dsp:cNvSpPr/>
      </dsp:nvSpPr>
      <dsp:spPr>
        <a:xfrm>
          <a:off x="0" y="1990238"/>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F554F-EC1D-4154-BA0C-118395E5E359}">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28EAA2-A57F-4B38-80C6-49E8DF20D671}">
      <dsp:nvSpPr>
        <dsp:cNvPr id="0" name=""/>
        <dsp:cNvSpPr/>
      </dsp:nvSpPr>
      <dsp:spPr>
        <a:xfrm>
          <a:off x="1838352" y="1990238"/>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CA" sz="1500" kern="1200"/>
            <a:t>This project represents my growth in drafting in many ways. My skills in drawing, sketching, and computer editing designs and plans for things such as a Styrofoam airplane had greatly improved. </a:t>
          </a:r>
          <a:endParaRPr lang="en-US" sz="1500" kern="1200"/>
        </a:p>
      </dsp:txBody>
      <dsp:txXfrm>
        <a:off x="1838352" y="1990238"/>
        <a:ext cx="5349847" cy="1591647"/>
      </dsp:txXfrm>
    </dsp:sp>
    <dsp:sp modelId="{FD412424-7703-4C46-83F2-838A2CE175C3}">
      <dsp:nvSpPr>
        <dsp:cNvPr id="0" name=""/>
        <dsp:cNvSpPr/>
      </dsp:nvSpPr>
      <dsp:spPr>
        <a:xfrm>
          <a:off x="0" y="3979797"/>
          <a:ext cx="7188200"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5F4FD-4AD0-4691-A21A-5C4E367F947A}">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BB88E-931E-4C58-A132-20A375F59A23}">
      <dsp:nvSpPr>
        <dsp:cNvPr id="0" name=""/>
        <dsp:cNvSpPr/>
      </dsp:nvSpPr>
      <dsp:spPr>
        <a:xfrm>
          <a:off x="1838352" y="3979797"/>
          <a:ext cx="5349847"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666750">
            <a:lnSpc>
              <a:spcPct val="90000"/>
            </a:lnSpc>
            <a:spcBef>
              <a:spcPct val="0"/>
            </a:spcBef>
            <a:spcAft>
              <a:spcPct val="35000"/>
            </a:spcAft>
            <a:buNone/>
          </a:pPr>
          <a:r>
            <a:rPr lang="en-CA" sz="1500" kern="1200"/>
            <a:t>I faced many challenges during this project. Whenever I made a mistake which happened quite a bit I’d usually have to start over on whatever I was working on. Messed up the body of the plane even a little bit it wouldn’t have been able to fly. I also had to make everything perfectly aerodynamic for it to work properly.</a:t>
          </a:r>
          <a:endParaRPr lang="en-US" sz="1500" kern="1200"/>
        </a:p>
      </dsp:txBody>
      <dsp:txXfrm>
        <a:off x="1838352" y="3979797"/>
        <a:ext cx="5349847" cy="1591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170DD-E443-4BE8-B439-D36114739DD3}">
      <dsp:nvSpPr>
        <dsp:cNvPr id="0" name=""/>
        <dsp:cNvSpPr/>
      </dsp:nvSpPr>
      <dsp:spPr>
        <a:xfrm>
          <a:off x="0" y="78949"/>
          <a:ext cx="8770938" cy="1133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 chose this because I’m very proud of my team and I and how we played in our final game to win the banner. It was especially sentimental because I scored the winning goal.</a:t>
          </a:r>
        </a:p>
      </dsp:txBody>
      <dsp:txXfrm>
        <a:off x="55344" y="134293"/>
        <a:ext cx="8660250" cy="1023042"/>
      </dsp:txXfrm>
    </dsp:sp>
    <dsp:sp modelId="{08F611FF-01B8-4350-971C-2ABB115B0EE7}">
      <dsp:nvSpPr>
        <dsp:cNvPr id="0" name=""/>
        <dsp:cNvSpPr/>
      </dsp:nvSpPr>
      <dsp:spPr>
        <a:xfrm>
          <a:off x="0" y="1258760"/>
          <a:ext cx="8770938" cy="1133730"/>
        </a:xfrm>
        <a:prstGeom prst="roundRect">
          <a:avLst/>
        </a:prstGeom>
        <a:solidFill>
          <a:schemeClr val="accent2">
            <a:hueOff val="-3703935"/>
            <a:satOff val="-1375"/>
            <a:lumOff val="31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This represents my growth as well as my teams to go from the bottom of the league to the top in a single season. I grew over the season to be a great contribution to the team.</a:t>
          </a:r>
        </a:p>
      </dsp:txBody>
      <dsp:txXfrm>
        <a:off x="55344" y="1314104"/>
        <a:ext cx="8660250" cy="1023042"/>
      </dsp:txXfrm>
    </dsp:sp>
    <dsp:sp modelId="{2E03A5A6-A4A5-4166-AA01-8EC222A94B25}">
      <dsp:nvSpPr>
        <dsp:cNvPr id="0" name=""/>
        <dsp:cNvSpPr/>
      </dsp:nvSpPr>
      <dsp:spPr>
        <a:xfrm>
          <a:off x="0" y="2438569"/>
          <a:ext cx="8770938" cy="1133730"/>
        </a:xfrm>
        <a:prstGeom prst="roundRect">
          <a:avLst/>
        </a:prstGeom>
        <a:solidFill>
          <a:schemeClr val="accent2">
            <a:hueOff val="-7407870"/>
            <a:satOff val="-2749"/>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I faced many challenges during the season mainly losses, but others too. At the beginning of the playoffs we lost our first 3 games forcing us to win all of the next ones. On top of that in the final game we were down 4-1 and came back to win 5-4. A challenge I personally faced was that I’d only started hockey last year and wasn’t that good yet, but I improved a lot over the year and helped my team.</a:t>
          </a:r>
        </a:p>
      </dsp:txBody>
      <dsp:txXfrm>
        <a:off x="55344" y="2493913"/>
        <a:ext cx="8660250" cy="10230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619FAA45-9285-48B6-BCE6-9740C8700E0D}" type="datetimeFigureOut">
              <a:rPr lang="en-CA" smtClean="0"/>
              <a:t>2020-05-28</a:t>
            </a:fld>
            <a:endParaRPr lang="en-CA"/>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CA"/>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787284CB-1C9D-4169-9F50-4F999C362076}" type="slidenum">
              <a:rPr lang="en-CA" smtClean="0"/>
              <a:t>‹#›</a:t>
            </a:fld>
            <a:endParaRPr lang="en-CA"/>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4824390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FAA45-9285-48B6-BCE6-9740C8700E0D}" type="datetimeFigureOut">
              <a:rPr lang="en-CA" smtClean="0"/>
              <a:t>2020-05-28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7284CB-1C9D-4169-9F50-4F999C362076}" type="slidenum">
              <a:rPr lang="en-CA" smtClean="0"/>
              <a:t>‹#›</a:t>
            </a:fld>
            <a:endParaRPr lang="en-CA"/>
          </a:p>
        </p:txBody>
      </p:sp>
    </p:spTree>
    <p:extLst>
      <p:ext uri="{BB962C8B-B14F-4D97-AF65-F5344CB8AC3E}">
        <p14:creationId xmlns:p14="http://schemas.microsoft.com/office/powerpoint/2010/main" val="10794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19FAA45-9285-48B6-BCE6-9740C8700E0D}" type="datetimeFigureOut">
              <a:rPr lang="en-CA" smtClean="0"/>
              <a:t>2020-05-28</a:t>
            </a:fld>
            <a:endParaRPr lang="en-CA"/>
          </a:p>
        </p:txBody>
      </p:sp>
      <p:sp>
        <p:nvSpPr>
          <p:cNvPr id="5" name="Footer Placeholder 4"/>
          <p:cNvSpPr>
            <a:spLocks noGrp="1"/>
          </p:cNvSpPr>
          <p:nvPr>
            <p:ph type="ftr" sz="quarter" idx="11"/>
          </p:nvPr>
        </p:nvSpPr>
        <p:spPr>
          <a:xfrm>
            <a:off x="2933699" y="6296615"/>
            <a:ext cx="5959577" cy="365125"/>
          </a:xfrm>
        </p:spPr>
        <p:txBody>
          <a:bodyPr/>
          <a:lstStyle/>
          <a:p>
            <a:endParaRPr lang="en-CA"/>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787284CB-1C9D-4169-9F50-4F999C362076}" type="slidenum">
              <a:rPr lang="en-CA" smtClean="0"/>
              <a:t>‹#›</a:t>
            </a:fld>
            <a:endParaRPr lang="en-CA"/>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26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FAA45-9285-48B6-BCE6-9740C8700E0D}" type="datetimeFigureOut">
              <a:rPr lang="en-CA" smtClean="0"/>
              <a:t>2020-05-28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7284CB-1C9D-4169-9F50-4F999C362076}" type="slidenum">
              <a:rPr lang="en-CA" smtClean="0"/>
              <a:t>‹#›</a:t>
            </a:fld>
            <a:endParaRPr lang="en-CA"/>
          </a:p>
        </p:txBody>
      </p:sp>
    </p:spTree>
    <p:extLst>
      <p:ext uri="{BB962C8B-B14F-4D97-AF65-F5344CB8AC3E}">
        <p14:creationId xmlns:p14="http://schemas.microsoft.com/office/powerpoint/2010/main" val="216105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19FAA45-9285-48B6-BCE6-9740C8700E0D}" type="datetimeFigureOut">
              <a:rPr lang="en-CA" smtClean="0"/>
              <a:t>2020-05-28</a:t>
            </a:fld>
            <a:endParaRPr lang="en-CA"/>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CA"/>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787284CB-1C9D-4169-9F50-4F999C362076}" type="slidenum">
              <a:rPr lang="en-CA" smtClean="0"/>
              <a:t>‹#›</a:t>
            </a:fld>
            <a:endParaRPr lang="en-CA"/>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344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9FAA45-9285-48B6-BCE6-9740C8700E0D}" type="datetimeFigureOut">
              <a:rPr lang="en-CA" smtClean="0"/>
              <a:t>2020-05-28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7284CB-1C9D-4169-9F50-4F999C362076}" type="slidenum">
              <a:rPr lang="en-CA" smtClean="0"/>
              <a:t>‹#›</a:t>
            </a:fld>
            <a:endParaRPr lang="en-CA"/>
          </a:p>
        </p:txBody>
      </p:sp>
    </p:spTree>
    <p:extLst>
      <p:ext uri="{BB962C8B-B14F-4D97-AF65-F5344CB8AC3E}">
        <p14:creationId xmlns:p14="http://schemas.microsoft.com/office/powerpoint/2010/main" val="337037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FAA45-9285-48B6-BCE6-9740C8700E0D}" type="datetimeFigureOut">
              <a:rPr lang="en-CA" smtClean="0"/>
              <a:t>2020-05-28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87284CB-1C9D-4169-9F50-4F999C362076}" type="slidenum">
              <a:rPr lang="en-CA" smtClean="0"/>
              <a:t>‹#›</a:t>
            </a:fld>
            <a:endParaRPr lang="en-CA"/>
          </a:p>
        </p:txBody>
      </p:sp>
    </p:spTree>
    <p:extLst>
      <p:ext uri="{BB962C8B-B14F-4D97-AF65-F5344CB8AC3E}">
        <p14:creationId xmlns:p14="http://schemas.microsoft.com/office/powerpoint/2010/main" val="326145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9FAA45-9285-48B6-BCE6-9740C8700E0D}" type="datetimeFigureOut">
              <a:rPr lang="en-CA" smtClean="0"/>
              <a:t>2020-05-28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87284CB-1C9D-4169-9F50-4F999C362076}" type="slidenum">
              <a:rPr lang="en-CA" smtClean="0"/>
              <a:t>‹#›</a:t>
            </a:fld>
            <a:endParaRPr lang="en-CA"/>
          </a:p>
        </p:txBody>
      </p:sp>
    </p:spTree>
    <p:extLst>
      <p:ext uri="{BB962C8B-B14F-4D97-AF65-F5344CB8AC3E}">
        <p14:creationId xmlns:p14="http://schemas.microsoft.com/office/powerpoint/2010/main" val="373115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619FAA45-9285-48B6-BCE6-9740C8700E0D}" type="datetimeFigureOut">
              <a:rPr lang="en-CA" smtClean="0"/>
              <a:t>2020-05-28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87284CB-1C9D-4169-9F50-4F999C362076}" type="slidenum">
              <a:rPr lang="en-CA" smtClean="0"/>
              <a:t>‹#›</a:t>
            </a:fld>
            <a:endParaRPr lang="en-CA"/>
          </a:p>
        </p:txBody>
      </p:sp>
    </p:spTree>
    <p:extLst>
      <p:ext uri="{BB962C8B-B14F-4D97-AF65-F5344CB8AC3E}">
        <p14:creationId xmlns:p14="http://schemas.microsoft.com/office/powerpoint/2010/main" val="339527527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19FAA45-9285-48B6-BCE6-9740C8700E0D}" type="datetimeFigureOut">
              <a:rPr lang="en-CA" smtClean="0"/>
              <a:t>2020-05-28</a:t>
            </a:fld>
            <a:endParaRPr lang="en-CA"/>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CA"/>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787284CB-1C9D-4169-9F50-4F999C362076}" type="slidenum">
              <a:rPr lang="en-CA" smtClean="0"/>
              <a:t>‹#›</a:t>
            </a:fld>
            <a:endParaRPr lang="en-CA"/>
          </a:p>
        </p:txBody>
      </p:sp>
    </p:spTree>
    <p:extLst>
      <p:ext uri="{BB962C8B-B14F-4D97-AF65-F5344CB8AC3E}">
        <p14:creationId xmlns:p14="http://schemas.microsoft.com/office/powerpoint/2010/main" val="3838781002"/>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19FAA45-9285-48B6-BCE6-9740C8700E0D}" type="datetimeFigureOut">
              <a:rPr lang="en-CA" smtClean="0"/>
              <a:t>2020-05-28</a:t>
            </a:fld>
            <a:endParaRPr lang="en-CA"/>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CA"/>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787284CB-1C9D-4169-9F50-4F999C362076}" type="slidenum">
              <a:rPr lang="en-CA" smtClean="0"/>
              <a:t>‹#›</a:t>
            </a:fld>
            <a:endParaRPr lang="en-CA"/>
          </a:p>
        </p:txBody>
      </p:sp>
    </p:spTree>
    <p:extLst>
      <p:ext uri="{BB962C8B-B14F-4D97-AF65-F5344CB8AC3E}">
        <p14:creationId xmlns:p14="http://schemas.microsoft.com/office/powerpoint/2010/main" val="421977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19FAA45-9285-48B6-BCE6-9740C8700E0D}" type="datetimeFigureOut">
              <a:rPr lang="en-CA" smtClean="0"/>
              <a:t>2020-05-28</a:t>
            </a:fld>
            <a:endParaRPr lang="en-CA"/>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CA"/>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787284CB-1C9D-4169-9F50-4F999C362076}" type="slidenum">
              <a:rPr lang="en-CA" smtClean="0"/>
              <a:t>‹#›</a:t>
            </a:fld>
            <a:endParaRPr lang="en-CA"/>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290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cvalco.com/custom-drafting/drafting/" TargetMode="External"/><Relationship Id="rId2" Type="http://schemas.openxmlformats.org/officeDocument/2006/relationships/hyperlink" Target="http://www.forbes.com/sites/forbesagencycouncil/2018/01/18/stop-reading-business-books-the-importance-of-diversifying-your-reading-list-in-2018/#c84c15a5e3d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oodfreephotos.com/canada/alberta/banff-national-park/people-playing-hockey-on-frozen-lake-in-banff-national-park-alberta-canada.jpg.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062F303-65EB-4865-A5A1-635ECAE21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 y="1"/>
            <a:ext cx="1219223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26465ECE-28C2-4B76-9AAB-551B19AE2726}"/>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2963" b="3082"/>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942C0-65C4-4739-B479-A103781FB013}"/>
              </a:ext>
            </a:extLst>
          </p:cNvPr>
          <p:cNvSpPr>
            <a:spLocks noGrp="1"/>
          </p:cNvSpPr>
          <p:nvPr>
            <p:ph type="ctrTitle"/>
          </p:nvPr>
        </p:nvSpPr>
        <p:spPr>
          <a:xfrm>
            <a:off x="1661469" y="2155865"/>
            <a:ext cx="8861388" cy="1515762"/>
          </a:xfrm>
        </p:spPr>
        <p:txBody>
          <a:bodyPr anchor="b">
            <a:normAutofit/>
          </a:bodyPr>
          <a:lstStyle/>
          <a:p>
            <a:pPr algn="ctr"/>
            <a:r>
              <a:rPr lang="en-CA" sz="4400">
                <a:solidFill>
                  <a:schemeClr val="tx1"/>
                </a:solidFill>
              </a:rPr>
              <a:t>Digital Portfolio</a:t>
            </a:r>
          </a:p>
        </p:txBody>
      </p:sp>
      <p:sp>
        <p:nvSpPr>
          <p:cNvPr id="3" name="Subtitle 2">
            <a:extLst>
              <a:ext uri="{FF2B5EF4-FFF2-40B4-BE49-F238E27FC236}">
                <a16:creationId xmlns:a16="http://schemas.microsoft.com/office/drawing/2014/main" id="{83BAA560-CB75-4272-8855-BA4ED7C85236}"/>
              </a:ext>
            </a:extLst>
          </p:cNvPr>
          <p:cNvSpPr>
            <a:spLocks noGrp="1"/>
          </p:cNvSpPr>
          <p:nvPr>
            <p:ph type="subTitle" idx="1"/>
          </p:nvPr>
        </p:nvSpPr>
        <p:spPr>
          <a:xfrm>
            <a:off x="2728686" y="3870428"/>
            <a:ext cx="6738270" cy="858821"/>
          </a:xfrm>
        </p:spPr>
        <p:txBody>
          <a:bodyPr>
            <a:normAutofit/>
          </a:bodyPr>
          <a:lstStyle/>
          <a:p>
            <a:pPr algn="ctr"/>
            <a:r>
              <a:rPr lang="en-CA">
                <a:solidFill>
                  <a:schemeClr val="tx1"/>
                </a:solidFill>
              </a:rPr>
              <a:t>By: Nathan Kirkham</a:t>
            </a:r>
          </a:p>
        </p:txBody>
      </p:sp>
      <p:cxnSp>
        <p:nvCxnSpPr>
          <p:cNvPr id="14" name="Straight Connector 13">
            <a:extLst>
              <a:ext uri="{FF2B5EF4-FFF2-40B4-BE49-F238E27FC236}">
                <a16:creationId xmlns:a16="http://schemas.microsoft.com/office/drawing/2014/main" id="{CD98575A-559E-4B27-9C9E-CCC6EE2BD4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3765326"/>
            <a:ext cx="1371600" cy="0"/>
          </a:xfrm>
          <a:prstGeom prst="line">
            <a:avLst/>
          </a:prstGeom>
          <a:ln w="38100">
            <a:solidFill>
              <a:srgbClr val="FED8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74934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able, building, sitting, cake&#10;&#10;Description automatically generated">
            <a:extLst>
              <a:ext uri="{FF2B5EF4-FFF2-40B4-BE49-F238E27FC236}">
                <a16:creationId xmlns:a16="http://schemas.microsoft.com/office/drawing/2014/main" id="{C9EA5347-992A-4EEA-BA44-65F63C2119F1}"/>
              </a:ext>
            </a:extLst>
          </p:cNvPr>
          <p:cNvPicPr>
            <a:picLocks noChangeAspect="1"/>
          </p:cNvPicPr>
          <p:nvPr/>
        </p:nvPicPr>
        <p:blipFill rotWithShape="1">
          <a:blip r:embed="rId2">
            <a:extLst>
              <a:ext uri="{28A0092B-C50C-407E-A947-70E740481C1C}">
                <a14:useLocalDpi xmlns:a14="http://schemas.microsoft.com/office/drawing/2010/main" val="0"/>
              </a:ext>
            </a:extLst>
          </a:blip>
          <a:srcRect t="18126" r="9091"/>
          <a:stretch/>
        </p:blipFill>
        <p:spPr>
          <a:xfrm>
            <a:off x="-231" y="10"/>
            <a:ext cx="12192000" cy="6862703"/>
          </a:xfrm>
          <a:prstGeom prst="rect">
            <a:avLst/>
          </a:prstGeom>
        </p:spPr>
      </p:pic>
      <p:sp>
        <p:nvSpPr>
          <p:cNvPr id="10" name="Rounded Rectangle 17">
            <a:extLst>
              <a:ext uri="{FF2B5EF4-FFF2-40B4-BE49-F238E27FC236}">
                <a16:creationId xmlns:a16="http://schemas.microsoft.com/office/drawing/2014/main" id="{19738FD9-60D1-4D66-A0E4-3CABDD655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84" y="467784"/>
            <a:ext cx="7418915"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9C6295-F173-40E2-8610-EB02D9B37871}"/>
              </a:ext>
            </a:extLst>
          </p:cNvPr>
          <p:cNvSpPr>
            <a:spLocks noGrp="1"/>
          </p:cNvSpPr>
          <p:nvPr>
            <p:ph type="title"/>
          </p:nvPr>
        </p:nvSpPr>
        <p:spPr>
          <a:xfrm>
            <a:off x="1069849" y="985785"/>
            <a:ext cx="6233004" cy="1560716"/>
          </a:xfrm>
        </p:spPr>
        <p:txBody>
          <a:bodyPr>
            <a:normAutofit/>
          </a:bodyPr>
          <a:lstStyle/>
          <a:p>
            <a:r>
              <a:rPr lang="en-CA" dirty="0"/>
              <a:t>Horror Short Story (English)</a:t>
            </a:r>
          </a:p>
        </p:txBody>
      </p:sp>
      <p:cxnSp>
        <p:nvCxnSpPr>
          <p:cNvPr id="12" name="Straight Connector 11">
            <a:extLst>
              <a:ext uri="{FF2B5EF4-FFF2-40B4-BE49-F238E27FC236}">
                <a16:creationId xmlns:a16="http://schemas.microsoft.com/office/drawing/2014/main" id="{AD455BEA-6E29-435D-A5DB-88C5853E56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848" y="2593449"/>
            <a:ext cx="622411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756B3B-9354-4D9A-9988-B370D3138381}"/>
              </a:ext>
            </a:extLst>
          </p:cNvPr>
          <p:cNvSpPr>
            <a:spLocks noGrp="1"/>
          </p:cNvSpPr>
          <p:nvPr>
            <p:ph idx="1"/>
          </p:nvPr>
        </p:nvSpPr>
        <p:spPr>
          <a:xfrm>
            <a:off x="1069849" y="2855840"/>
            <a:ext cx="6233003" cy="3196168"/>
          </a:xfrm>
        </p:spPr>
        <p:txBody>
          <a:bodyPr>
            <a:normAutofit/>
          </a:bodyPr>
          <a:lstStyle/>
          <a:p>
            <a:pPr>
              <a:lnSpc>
                <a:spcPct val="101000"/>
              </a:lnSpc>
            </a:pPr>
            <a:r>
              <a:rPr lang="en-CA" sz="1600"/>
              <a:t>I selected this because I’m very proud of this short story and how well I did on it. It represents my growth throughout the year very well.</a:t>
            </a:r>
          </a:p>
          <a:p>
            <a:pPr>
              <a:lnSpc>
                <a:spcPct val="101000"/>
              </a:lnSpc>
            </a:pPr>
            <a:r>
              <a:rPr lang="en-CA" sz="1600"/>
              <a:t>This represents my growth because it was one of the final projects of the year and the amount that my writing had grown since the start of the year was quite a lot. </a:t>
            </a:r>
          </a:p>
          <a:p>
            <a:pPr>
              <a:lnSpc>
                <a:spcPct val="101000"/>
              </a:lnSpc>
            </a:pPr>
            <a:r>
              <a:rPr lang="en-CA" sz="1600"/>
              <a:t>I faced many challenges like coming up with a creative horror story. I also wanted to have some humor which is difficult to incorporate with a horror story. I also had to be sure that the writing made sense to everyone else which needed lots of editing. </a:t>
            </a:r>
          </a:p>
          <a:p>
            <a:pPr>
              <a:lnSpc>
                <a:spcPct val="101000"/>
              </a:lnSpc>
            </a:pPr>
            <a:endParaRPr lang="en-CA" sz="1600"/>
          </a:p>
          <a:p>
            <a:pPr>
              <a:lnSpc>
                <a:spcPct val="101000"/>
              </a:lnSpc>
            </a:pPr>
            <a:endParaRPr lang="en-CA" sz="1600"/>
          </a:p>
        </p:txBody>
      </p:sp>
      <p:sp>
        <p:nvSpPr>
          <p:cNvPr id="14" name="Rounded Rectangle 18">
            <a:extLst>
              <a:ext uri="{FF2B5EF4-FFF2-40B4-BE49-F238E27FC236}">
                <a16:creationId xmlns:a16="http://schemas.microsoft.com/office/drawing/2014/main" id="{C0279480-9DCB-4A52-99D2-EF55FEE1F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7012862"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22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EFD6C0-4699-424C-BE69-E3007385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8AE42D-35D0-4D8E-B018-43E7FA60DE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4" name="Rounded Rectangle 17">
            <a:extLst>
              <a:ext uri="{FF2B5EF4-FFF2-40B4-BE49-F238E27FC236}">
                <a16:creationId xmlns:a16="http://schemas.microsoft.com/office/drawing/2014/main" id="{F7D11F93-0057-4226-B5D5-8AB82E5CB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84" y="467784"/>
            <a:ext cx="1126097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77CFE52-6078-47DF-ACA5-83303EAE18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848" y="2593449"/>
            <a:ext cx="681685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bench, wooden, roof, building&#10;&#10;Description automatically generated">
            <a:extLst>
              <a:ext uri="{FF2B5EF4-FFF2-40B4-BE49-F238E27FC236}">
                <a16:creationId xmlns:a16="http://schemas.microsoft.com/office/drawing/2014/main" id="{44576EB5-1544-49EE-BD55-C710B3145512}"/>
              </a:ext>
            </a:extLst>
          </p:cNvPr>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25061" r="36571" b="2"/>
          <a:stretch/>
        </p:blipFill>
        <p:spPr>
          <a:xfrm>
            <a:off x="8307942" y="670965"/>
            <a:ext cx="3219226" cy="5516602"/>
          </a:xfrm>
          <a:prstGeom prst="rect">
            <a:avLst/>
          </a:prstGeom>
        </p:spPr>
      </p:pic>
      <p:sp>
        <p:nvSpPr>
          <p:cNvPr id="18" name="Freeform 21">
            <a:extLst>
              <a:ext uri="{FF2B5EF4-FFF2-40B4-BE49-F238E27FC236}">
                <a16:creationId xmlns:a16="http://schemas.microsoft.com/office/drawing/2014/main" id="{7CF4FD05-2BBD-420B-BE4F-E095016CA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8">
            <a:extLst>
              <a:ext uri="{FF2B5EF4-FFF2-40B4-BE49-F238E27FC236}">
                <a16:creationId xmlns:a16="http://schemas.microsoft.com/office/drawing/2014/main" id="{1297324A-1231-479D-8772-B8C4E1D2A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C4E4F-3F72-4F02-8FAC-4E453804E6E2}"/>
              </a:ext>
            </a:extLst>
          </p:cNvPr>
          <p:cNvSpPr>
            <a:spLocks noGrp="1"/>
          </p:cNvSpPr>
          <p:nvPr>
            <p:ph type="title"/>
          </p:nvPr>
        </p:nvSpPr>
        <p:spPr>
          <a:xfrm>
            <a:off x="1069848" y="985785"/>
            <a:ext cx="6816851" cy="1560716"/>
          </a:xfrm>
        </p:spPr>
        <p:txBody>
          <a:bodyPr>
            <a:normAutofit/>
          </a:bodyPr>
          <a:lstStyle/>
          <a:p>
            <a:r>
              <a:rPr lang="en-CA" dirty="0"/>
              <a:t>Horror Short Story </a:t>
            </a:r>
            <a:r>
              <a:rPr lang="en-CA" sz="2800" dirty="0"/>
              <a:t>(continued…)</a:t>
            </a:r>
            <a:endParaRPr lang="en-CA" dirty="0"/>
          </a:p>
        </p:txBody>
      </p:sp>
      <p:sp>
        <p:nvSpPr>
          <p:cNvPr id="3" name="Content Placeholder 2">
            <a:extLst>
              <a:ext uri="{FF2B5EF4-FFF2-40B4-BE49-F238E27FC236}">
                <a16:creationId xmlns:a16="http://schemas.microsoft.com/office/drawing/2014/main" id="{2AFF47DF-74FD-485C-AAED-1FF0357775A8}"/>
              </a:ext>
            </a:extLst>
          </p:cNvPr>
          <p:cNvSpPr>
            <a:spLocks noGrp="1"/>
          </p:cNvSpPr>
          <p:nvPr>
            <p:ph idx="1"/>
          </p:nvPr>
        </p:nvSpPr>
        <p:spPr>
          <a:xfrm>
            <a:off x="1069849" y="2855840"/>
            <a:ext cx="6816852" cy="3149034"/>
          </a:xfrm>
        </p:spPr>
        <p:txBody>
          <a:bodyPr>
            <a:normAutofit/>
          </a:bodyPr>
          <a:lstStyle/>
          <a:p>
            <a:r>
              <a:rPr lang="en-CA" dirty="0"/>
              <a:t>My goals for the future of English and Writing are to work on them throughout school as everyone will and maybe later in life like in my retirement I’ll decide to become an author or something. </a:t>
            </a:r>
          </a:p>
          <a:p>
            <a:r>
              <a:rPr lang="en-CA" dirty="0"/>
              <a:t> </a:t>
            </a:r>
          </a:p>
          <a:p>
            <a:r>
              <a:rPr lang="en-CA" dirty="0"/>
              <a:t>I don’t really see writing as a major part of my future, but you never know.</a:t>
            </a:r>
          </a:p>
        </p:txBody>
      </p:sp>
    </p:spTree>
    <p:extLst>
      <p:ext uri="{BB962C8B-B14F-4D97-AF65-F5344CB8AC3E}">
        <p14:creationId xmlns:p14="http://schemas.microsoft.com/office/powerpoint/2010/main" val="189726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F21D33-7C72-4D9D-AB31-56CD5D229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E4FF8-922B-4D73-A08A-9502E217EFBD}"/>
              </a:ext>
            </a:extLst>
          </p:cNvPr>
          <p:cNvSpPr>
            <a:spLocks noGrp="1"/>
          </p:cNvSpPr>
          <p:nvPr>
            <p:ph type="title"/>
          </p:nvPr>
        </p:nvSpPr>
        <p:spPr>
          <a:xfrm>
            <a:off x="8466230" y="2274276"/>
            <a:ext cx="3229574" cy="3821723"/>
          </a:xfrm>
        </p:spPr>
        <p:txBody>
          <a:bodyPr anchor="t">
            <a:normAutofit/>
          </a:bodyPr>
          <a:lstStyle/>
          <a:p>
            <a:r>
              <a:rPr lang="en-CA" sz="3400"/>
              <a:t>Styrofoam Airplane</a:t>
            </a:r>
          </a:p>
        </p:txBody>
      </p:sp>
      <p:cxnSp>
        <p:nvCxnSpPr>
          <p:cNvPr id="11" name="Straight Connector 10">
            <a:extLst>
              <a:ext uri="{FF2B5EF4-FFF2-40B4-BE49-F238E27FC236}">
                <a16:creationId xmlns:a16="http://schemas.microsoft.com/office/drawing/2014/main" id="{82F133EB-00E6-4683-85DC-CDF9651642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6230" y="2050626"/>
            <a:ext cx="322783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5229A23-61DB-4984-B34C-13FF74A8BA7B}"/>
              </a:ext>
            </a:extLst>
          </p:cNvPr>
          <p:cNvGraphicFramePr>
            <a:graphicFrameLocks noGrp="1"/>
          </p:cNvGraphicFramePr>
          <p:nvPr>
            <p:ph idx="1"/>
            <p:extLst>
              <p:ext uri="{D42A27DB-BD31-4B8C-83A1-F6EECF244321}">
                <p14:modId xmlns:p14="http://schemas.microsoft.com/office/powerpoint/2010/main" val="3239910931"/>
              </p:ext>
            </p:extLst>
          </p:nvPr>
        </p:nvGraphicFramePr>
        <p:xfrm>
          <a:off x="642938" y="642938"/>
          <a:ext cx="718820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44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CF7989-8062-4A94-8F9D-90B269D27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177581-4C6E-42A5-9015-35338B18FFA2}"/>
              </a:ext>
            </a:extLst>
          </p:cNvPr>
          <p:cNvSpPr>
            <a:spLocks noGrp="1"/>
          </p:cNvSpPr>
          <p:nvPr>
            <p:ph type="title"/>
          </p:nvPr>
        </p:nvSpPr>
        <p:spPr>
          <a:xfrm>
            <a:off x="6400800" y="568345"/>
            <a:ext cx="5303471" cy="1560716"/>
          </a:xfrm>
        </p:spPr>
        <p:txBody>
          <a:bodyPr>
            <a:normAutofit/>
          </a:bodyPr>
          <a:lstStyle/>
          <a:p>
            <a:r>
              <a:rPr lang="en-CA" sz="4000"/>
              <a:t>Styrofoam Airplane (Continued…)</a:t>
            </a:r>
          </a:p>
        </p:txBody>
      </p:sp>
      <p:sp>
        <p:nvSpPr>
          <p:cNvPr id="12" name="Rounded Rectangle 13">
            <a:extLst>
              <a:ext uri="{FF2B5EF4-FFF2-40B4-BE49-F238E27FC236}">
                <a16:creationId xmlns:a16="http://schemas.microsoft.com/office/drawing/2014/main" id="{F5AA46A9-DF4A-490A-876F-33E2CC2B3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5127306"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piece of paper&#10;&#10;Description automatically generated">
            <a:extLst>
              <a:ext uri="{FF2B5EF4-FFF2-40B4-BE49-F238E27FC236}">
                <a16:creationId xmlns:a16="http://schemas.microsoft.com/office/drawing/2014/main" id="{3020E2A3-CAD6-48BD-959B-B631AF82529E}"/>
              </a:ext>
            </a:extLst>
          </p:cNvPr>
          <p:cNvPicPr>
            <a:picLocks noChangeAspect="1"/>
          </p:cNvPicPr>
          <p:nvPr/>
        </p:nvPicPr>
        <p:blipFill rotWithShape="1">
          <a:blip r:embed="rId2">
            <a:extLst>
              <a:ext uri="{28A0092B-C50C-407E-A947-70E740481C1C}">
                <a14:useLocalDpi xmlns:a14="http://schemas.microsoft.com/office/drawing/2010/main" val="0"/>
              </a:ext>
            </a:extLst>
          </a:blip>
          <a:srcRect r="20500" b="2"/>
          <a:stretch/>
        </p:blipFill>
        <p:spPr>
          <a:xfrm>
            <a:off x="987907" y="1859950"/>
            <a:ext cx="4448803" cy="3707262"/>
          </a:xfrm>
          <a:prstGeom prst="rect">
            <a:avLst/>
          </a:prstGeom>
        </p:spPr>
      </p:pic>
      <p:cxnSp>
        <p:nvCxnSpPr>
          <p:cNvPr id="14" name="Straight Connector 13">
            <a:extLst>
              <a:ext uri="{FF2B5EF4-FFF2-40B4-BE49-F238E27FC236}">
                <a16:creationId xmlns:a16="http://schemas.microsoft.com/office/drawing/2014/main" id="{C696F822-DDA2-499B-AA77-6020B0AB17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570EE5-6821-4D33-9FD0-C92659A0CEA4}"/>
              </a:ext>
            </a:extLst>
          </p:cNvPr>
          <p:cNvSpPr>
            <a:spLocks noGrp="1"/>
          </p:cNvSpPr>
          <p:nvPr>
            <p:ph idx="1"/>
          </p:nvPr>
        </p:nvSpPr>
        <p:spPr>
          <a:xfrm>
            <a:off x="6400800" y="2438400"/>
            <a:ext cx="5303471" cy="3651504"/>
          </a:xfrm>
        </p:spPr>
        <p:txBody>
          <a:bodyPr>
            <a:normAutofit/>
          </a:bodyPr>
          <a:lstStyle/>
          <a:p>
            <a:pPr>
              <a:lnSpc>
                <a:spcPct val="101000"/>
              </a:lnSpc>
            </a:pPr>
            <a:r>
              <a:rPr lang="en-CA" dirty="0"/>
              <a:t>My future goals for this are to be able to use my drafting skills in everyday problems, house renovations, and if I chose, maybe for my job. </a:t>
            </a:r>
            <a:endParaRPr lang="en-CA"/>
          </a:p>
          <a:p>
            <a:pPr>
              <a:lnSpc>
                <a:spcPct val="101000"/>
              </a:lnSpc>
            </a:pPr>
            <a:r>
              <a:rPr lang="en-CA" dirty="0"/>
              <a:t>Being able to draft is very useful for many jobs mostly trades, but other jobs as well.</a:t>
            </a:r>
            <a:endParaRPr lang="en-CA"/>
          </a:p>
          <a:p>
            <a:pPr>
              <a:lnSpc>
                <a:spcPct val="101000"/>
              </a:lnSpc>
            </a:pPr>
            <a:r>
              <a:rPr lang="en-CA" dirty="0"/>
              <a:t>It’s also very useful for doing house renovations and building things. </a:t>
            </a:r>
            <a:endParaRPr lang="en-CA"/>
          </a:p>
          <a:p>
            <a:pPr>
              <a:lnSpc>
                <a:spcPct val="101000"/>
              </a:lnSpc>
            </a:pPr>
            <a:r>
              <a:rPr lang="en-CA" dirty="0"/>
              <a:t>I don’t really see anything about the aerodynamics having a major affect in my life, but we will have to see. </a:t>
            </a:r>
            <a:endParaRPr lang="en-CA"/>
          </a:p>
        </p:txBody>
      </p:sp>
    </p:spTree>
    <p:extLst>
      <p:ext uri="{BB962C8B-B14F-4D97-AF65-F5344CB8AC3E}">
        <p14:creationId xmlns:p14="http://schemas.microsoft.com/office/powerpoint/2010/main" val="379317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C3D2-1EAC-403D-8DA9-E974B304F37E}"/>
              </a:ext>
            </a:extLst>
          </p:cNvPr>
          <p:cNvSpPr>
            <a:spLocks noGrp="1"/>
          </p:cNvSpPr>
          <p:nvPr>
            <p:ph type="title"/>
          </p:nvPr>
        </p:nvSpPr>
        <p:spPr>
          <a:xfrm>
            <a:off x="2933700" y="568345"/>
            <a:ext cx="8770571" cy="1560716"/>
          </a:xfrm>
        </p:spPr>
        <p:txBody>
          <a:bodyPr>
            <a:normAutofit/>
          </a:bodyPr>
          <a:lstStyle/>
          <a:p>
            <a:r>
              <a:rPr lang="en-US" dirty="0"/>
              <a:t>Hockey Playoff Finals</a:t>
            </a:r>
            <a:endParaRPr lang="en-CA" dirty="0"/>
          </a:p>
        </p:txBody>
      </p:sp>
      <p:graphicFrame>
        <p:nvGraphicFramePr>
          <p:cNvPr id="5" name="Content Placeholder 2">
            <a:extLst>
              <a:ext uri="{FF2B5EF4-FFF2-40B4-BE49-F238E27FC236}">
                <a16:creationId xmlns:a16="http://schemas.microsoft.com/office/drawing/2014/main" id="{DE50859A-E3FA-4595-B7B9-2B74B25C1E1D}"/>
              </a:ext>
            </a:extLst>
          </p:cNvPr>
          <p:cNvGraphicFramePr>
            <a:graphicFrameLocks noGrp="1"/>
          </p:cNvGraphicFramePr>
          <p:nvPr>
            <p:ph idx="1"/>
            <p:extLst>
              <p:ext uri="{D42A27DB-BD31-4B8C-83A1-F6EECF244321}">
                <p14:modId xmlns:p14="http://schemas.microsoft.com/office/powerpoint/2010/main" val="1566547061"/>
              </p:ext>
            </p:extLst>
          </p:nvPr>
        </p:nvGraphicFramePr>
        <p:xfrm>
          <a:off x="2933700" y="2438400"/>
          <a:ext cx="8770938"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381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5C4676-5CA4-43E8-A82C-0CC27E7DE2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alking across a snow covered mountain&#10;&#10;Description automatically generated">
            <a:extLst>
              <a:ext uri="{FF2B5EF4-FFF2-40B4-BE49-F238E27FC236}">
                <a16:creationId xmlns:a16="http://schemas.microsoft.com/office/drawing/2014/main" id="{5F171344-B772-4444-AF36-CE62413A5DDF}"/>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5447"/>
          <a:stretch/>
        </p:blipFill>
        <p:spPr>
          <a:xfrm>
            <a:off x="20" y="2754"/>
            <a:ext cx="12191980" cy="6855246"/>
          </a:xfrm>
          <a:prstGeom prst="rect">
            <a:avLst/>
          </a:prstGeom>
        </p:spPr>
      </p:pic>
      <p:sp>
        <p:nvSpPr>
          <p:cNvPr id="2" name="Title 1">
            <a:extLst>
              <a:ext uri="{FF2B5EF4-FFF2-40B4-BE49-F238E27FC236}">
                <a16:creationId xmlns:a16="http://schemas.microsoft.com/office/drawing/2014/main" id="{B8788A31-998A-4CC3-A236-F4B261F377E6}"/>
              </a:ext>
            </a:extLst>
          </p:cNvPr>
          <p:cNvSpPr>
            <a:spLocks noGrp="1"/>
          </p:cNvSpPr>
          <p:nvPr>
            <p:ph type="title"/>
          </p:nvPr>
        </p:nvSpPr>
        <p:spPr>
          <a:xfrm>
            <a:off x="2933700" y="568345"/>
            <a:ext cx="8770571" cy="1560716"/>
          </a:xfrm>
        </p:spPr>
        <p:txBody>
          <a:bodyPr>
            <a:normAutofit/>
          </a:bodyPr>
          <a:lstStyle/>
          <a:p>
            <a:r>
              <a:rPr lang="en-US">
                <a:solidFill>
                  <a:schemeClr val="tx1"/>
                </a:solidFill>
              </a:rPr>
              <a:t>Hockey Playoff Finals (continued…)</a:t>
            </a:r>
            <a:endParaRPr lang="en-CA">
              <a:solidFill>
                <a:schemeClr val="tx1"/>
              </a:solidFill>
            </a:endParaRPr>
          </a:p>
        </p:txBody>
      </p:sp>
      <p:cxnSp>
        <p:nvCxnSpPr>
          <p:cNvPr id="12" name="Straight Connector 11">
            <a:extLst>
              <a:ext uri="{FF2B5EF4-FFF2-40B4-BE49-F238E27FC236}">
                <a16:creationId xmlns:a16="http://schemas.microsoft.com/office/drawing/2014/main" id="{26A7ED68-2693-44C8-8C3E-A627AE7367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A7D64F-2A4C-495C-B045-4724C85E0B28}"/>
              </a:ext>
            </a:extLst>
          </p:cNvPr>
          <p:cNvSpPr>
            <a:spLocks noGrp="1"/>
          </p:cNvSpPr>
          <p:nvPr>
            <p:ph idx="1"/>
          </p:nvPr>
        </p:nvSpPr>
        <p:spPr>
          <a:xfrm>
            <a:off x="2933700" y="2438400"/>
            <a:ext cx="8770571" cy="3651504"/>
          </a:xfrm>
        </p:spPr>
        <p:txBody>
          <a:bodyPr>
            <a:normAutofit/>
          </a:bodyPr>
          <a:lstStyle/>
          <a:p>
            <a:r>
              <a:rPr lang="en-US">
                <a:solidFill>
                  <a:schemeClr val="tx1"/>
                </a:solidFill>
              </a:rPr>
              <a:t>I have many goals for my future in hockey.</a:t>
            </a:r>
          </a:p>
          <a:p>
            <a:r>
              <a:rPr lang="en-US">
                <a:solidFill>
                  <a:schemeClr val="tx1"/>
                </a:solidFill>
              </a:rPr>
              <a:t>I know that I won’t make the NHL and I don’t really want to anyway, but I know hockey will still impact my life. </a:t>
            </a:r>
          </a:p>
          <a:p>
            <a:r>
              <a:rPr lang="en-US">
                <a:solidFill>
                  <a:schemeClr val="tx1"/>
                </a:solidFill>
              </a:rPr>
              <a:t>I will try to play adult hockey for as long as I can.</a:t>
            </a:r>
          </a:p>
          <a:p>
            <a:r>
              <a:rPr lang="en-US">
                <a:solidFill>
                  <a:schemeClr val="tx1"/>
                </a:solidFill>
              </a:rPr>
              <a:t>I also might ref hockey or coach a team in the future.</a:t>
            </a:r>
          </a:p>
        </p:txBody>
      </p:sp>
    </p:spTree>
    <p:extLst>
      <p:ext uri="{BB962C8B-B14F-4D97-AF65-F5344CB8AC3E}">
        <p14:creationId xmlns:p14="http://schemas.microsoft.com/office/powerpoint/2010/main" val="260121792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EEF2-9485-494E-8E85-E99610D23080}"/>
              </a:ext>
            </a:extLst>
          </p:cNvPr>
          <p:cNvSpPr>
            <a:spLocks noGrp="1"/>
          </p:cNvSpPr>
          <p:nvPr>
            <p:ph type="title"/>
          </p:nvPr>
        </p:nvSpPr>
        <p:spPr/>
        <p:txBody>
          <a:bodyPr/>
          <a:lstStyle/>
          <a:p>
            <a:r>
              <a:rPr lang="en-CA" dirty="0"/>
              <a:t>Citations</a:t>
            </a:r>
          </a:p>
        </p:txBody>
      </p:sp>
      <p:sp>
        <p:nvSpPr>
          <p:cNvPr id="3" name="Content Placeholder 2">
            <a:extLst>
              <a:ext uri="{FF2B5EF4-FFF2-40B4-BE49-F238E27FC236}">
                <a16:creationId xmlns:a16="http://schemas.microsoft.com/office/drawing/2014/main" id="{C9186DEC-7D92-4F18-A5C6-537774C33ED8}"/>
              </a:ext>
            </a:extLst>
          </p:cNvPr>
          <p:cNvSpPr>
            <a:spLocks noGrp="1"/>
          </p:cNvSpPr>
          <p:nvPr>
            <p:ph idx="1"/>
          </p:nvPr>
        </p:nvSpPr>
        <p:spPr/>
        <p:txBody>
          <a:bodyPr>
            <a:normAutofit fontScale="92500"/>
          </a:bodyPr>
          <a:lstStyle/>
          <a:p>
            <a:r>
              <a:rPr lang="en-CA" dirty="0"/>
              <a:t>Carrasco, Mario. “Council Post: Stop Reading Business Books: The Importance Of Diversifying Your Reading List In 2018.” </a:t>
            </a:r>
            <a:r>
              <a:rPr lang="en-CA" i="1" dirty="0"/>
              <a:t>Forbes</a:t>
            </a:r>
            <a:r>
              <a:rPr lang="en-CA" dirty="0"/>
              <a:t>, Forbes Magazine, 18 Jan. 2018, </a:t>
            </a:r>
            <a:r>
              <a:rPr lang="en-CA" dirty="0">
                <a:solidFill>
                  <a:srgbClr val="00B0F0"/>
                </a:solidFill>
                <a:hlinkClick r:id="rId2">
                  <a:extLst>
                    <a:ext uri="{A12FA001-AC4F-418D-AE19-62706E023703}">
                      <ahyp:hlinkClr xmlns:ahyp="http://schemas.microsoft.com/office/drawing/2018/hyperlinkcolor" val="tx"/>
                    </a:ext>
                  </a:extLst>
                </a:hlinkClick>
              </a:rPr>
              <a:t>www.forbes.com/sites/forbesagencycouncil/2018/01/18/stop-reading-business-books-the-importance-of-diversifying-your-reading-list-in-2018/#c84c15a5e3d4</a:t>
            </a:r>
            <a:r>
              <a:rPr lang="en-CA" dirty="0">
                <a:solidFill>
                  <a:srgbClr val="00B0F0"/>
                </a:solidFill>
              </a:rPr>
              <a:t>.  </a:t>
            </a:r>
            <a:r>
              <a:rPr lang="en-CA" dirty="0"/>
              <a:t>    (Slide 2)  </a:t>
            </a:r>
          </a:p>
          <a:p>
            <a:r>
              <a:rPr lang="en-CA" dirty="0" err="1"/>
              <a:t>Danbom</a:t>
            </a:r>
            <a:r>
              <a:rPr lang="en-CA" dirty="0"/>
              <a:t>, Dan. “Tips for Buying Used Books Online from a Denver Bookstore Owner.” </a:t>
            </a:r>
            <a:r>
              <a:rPr lang="en-CA" i="1" dirty="0"/>
              <a:t>The Know</a:t>
            </a:r>
            <a:r>
              <a:rPr lang="en-CA" dirty="0"/>
              <a:t>, The Know, 2 Apr. 2020, </a:t>
            </a:r>
            <a:r>
              <a:rPr lang="en-CA" u="sng" dirty="0">
                <a:solidFill>
                  <a:srgbClr val="00B0F0"/>
                </a:solidFill>
              </a:rPr>
              <a:t>theknow.denverpost.com/2020/04/03/tips-for-buying-used-books-online-coronavirus/236733/.</a:t>
            </a:r>
            <a:r>
              <a:rPr lang="en-CA" u="sng" dirty="0">
                <a:solidFill>
                  <a:schemeClr val="bg2"/>
                </a:solidFill>
              </a:rPr>
              <a:t>     </a:t>
            </a:r>
            <a:r>
              <a:rPr lang="en-CA" dirty="0"/>
              <a:t>(Slide 3)</a:t>
            </a:r>
          </a:p>
          <a:p>
            <a:r>
              <a:rPr lang="en-CA" dirty="0"/>
              <a:t>N, A. “Drafting.” </a:t>
            </a:r>
            <a:r>
              <a:rPr lang="en-CA" i="1" dirty="0" err="1"/>
              <a:t>Tecvalco</a:t>
            </a:r>
            <a:r>
              <a:rPr lang="en-CA" dirty="0"/>
              <a:t>, 13 Dec. 2016, </a:t>
            </a:r>
            <a:r>
              <a:rPr lang="en-CA" dirty="0">
                <a:solidFill>
                  <a:srgbClr val="00B0F0"/>
                </a:solidFill>
                <a:hlinkClick r:id="rId3">
                  <a:extLst>
                    <a:ext uri="{A12FA001-AC4F-418D-AE19-62706E023703}">
                      <ahyp:hlinkClr xmlns:ahyp="http://schemas.microsoft.com/office/drawing/2018/hyperlinkcolor" val="tx"/>
                    </a:ext>
                  </a:extLst>
                </a:hlinkClick>
              </a:rPr>
              <a:t>www.tecvalco.com/custom-drafting/drafting/</a:t>
            </a:r>
            <a:r>
              <a:rPr lang="en-CA" dirty="0">
                <a:solidFill>
                  <a:srgbClr val="00B0F0"/>
                </a:solidFill>
              </a:rPr>
              <a:t>.     </a:t>
            </a:r>
            <a:r>
              <a:rPr lang="en-CA" dirty="0"/>
              <a:t>(Slide 5)</a:t>
            </a:r>
          </a:p>
        </p:txBody>
      </p:sp>
    </p:spTree>
    <p:extLst>
      <p:ext uri="{BB962C8B-B14F-4D97-AF65-F5344CB8AC3E}">
        <p14:creationId xmlns:p14="http://schemas.microsoft.com/office/powerpoint/2010/main" val="321404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48DD-28CC-401C-8402-E4EF78825DDC}"/>
              </a:ext>
            </a:extLst>
          </p:cNvPr>
          <p:cNvSpPr>
            <a:spLocks noGrp="1"/>
          </p:cNvSpPr>
          <p:nvPr>
            <p:ph type="title"/>
          </p:nvPr>
        </p:nvSpPr>
        <p:spPr/>
        <p:txBody>
          <a:bodyPr/>
          <a:lstStyle/>
          <a:p>
            <a:r>
              <a:rPr lang="en-US" dirty="0"/>
              <a:t>Citations</a:t>
            </a:r>
            <a:r>
              <a:rPr lang="en-US" sz="2800" dirty="0"/>
              <a:t> (Continued…)</a:t>
            </a:r>
            <a:endParaRPr lang="en-CA" dirty="0"/>
          </a:p>
        </p:txBody>
      </p:sp>
      <p:sp>
        <p:nvSpPr>
          <p:cNvPr id="3" name="Content Placeholder 2">
            <a:extLst>
              <a:ext uri="{FF2B5EF4-FFF2-40B4-BE49-F238E27FC236}">
                <a16:creationId xmlns:a16="http://schemas.microsoft.com/office/drawing/2014/main" id="{F002A116-1A4A-47FF-B542-EA2F94D2DD24}"/>
              </a:ext>
            </a:extLst>
          </p:cNvPr>
          <p:cNvSpPr>
            <a:spLocks noGrp="1"/>
          </p:cNvSpPr>
          <p:nvPr>
            <p:ph idx="1"/>
          </p:nvPr>
        </p:nvSpPr>
        <p:spPr/>
        <p:txBody>
          <a:bodyPr/>
          <a:lstStyle/>
          <a:p>
            <a:r>
              <a:rPr lang="en-CA" dirty="0"/>
              <a:t>N, A. “Free Photos and Images.” </a:t>
            </a:r>
            <a:r>
              <a:rPr lang="en-CA" i="1" dirty="0"/>
              <a:t>Free Photos and Images</a:t>
            </a:r>
            <a:r>
              <a:rPr lang="en-CA" dirty="0"/>
              <a:t>, 0AD, </a:t>
            </a:r>
            <a:r>
              <a:rPr lang="en-CA" dirty="0">
                <a:solidFill>
                  <a:srgbClr val="00B0F0"/>
                </a:solidFill>
                <a:hlinkClick r:id="rId2">
                  <a:extLst>
                    <a:ext uri="{A12FA001-AC4F-418D-AE19-62706E023703}">
                      <ahyp:hlinkClr xmlns:ahyp="http://schemas.microsoft.com/office/drawing/2018/hyperlinkcolor" val="tx"/>
                    </a:ext>
                  </a:extLst>
                </a:hlinkClick>
              </a:rPr>
              <a:t>www.goodfreephotos.com/canada/alberta/banff-national-park/people-playing-hockey-on-frozen-lake-in-banff-national-park-alberta-canada.jpg.php</a:t>
            </a:r>
            <a:r>
              <a:rPr lang="en-CA" dirty="0">
                <a:solidFill>
                  <a:srgbClr val="00B0F0"/>
                </a:solidFill>
              </a:rPr>
              <a:t>.</a:t>
            </a:r>
            <a:r>
              <a:rPr lang="en-CA" dirty="0"/>
              <a:t>     (Slide 7)</a:t>
            </a:r>
          </a:p>
          <a:p>
            <a:r>
              <a:rPr lang="en-CA" dirty="0" err="1"/>
              <a:t>Quidwai</a:t>
            </a:r>
            <a:r>
              <a:rPr lang="en-CA" dirty="0"/>
              <a:t>, </a:t>
            </a:r>
            <a:r>
              <a:rPr lang="en-CA" dirty="0" err="1"/>
              <a:t>Sabba</a:t>
            </a:r>
            <a:r>
              <a:rPr lang="en-CA" dirty="0"/>
              <a:t>. “5 Things Everyone Should Include In Their Digital Portfolio.” </a:t>
            </a:r>
            <a:r>
              <a:rPr lang="en-CA" i="1" dirty="0" err="1"/>
              <a:t>EdTechTeacher</a:t>
            </a:r>
            <a:r>
              <a:rPr lang="en-CA" dirty="0"/>
              <a:t>, 13 June 2018, </a:t>
            </a:r>
            <a:r>
              <a:rPr lang="en-CA" dirty="0">
                <a:solidFill>
                  <a:srgbClr val="00B0F0"/>
                </a:solidFill>
              </a:rPr>
              <a:t>edtechteacher.org/5-things-everyone-should-include-in-their-digital-portfolio/.     </a:t>
            </a:r>
            <a:r>
              <a:rPr lang="en-CA" dirty="0"/>
              <a:t>(Slide 1)</a:t>
            </a:r>
          </a:p>
        </p:txBody>
      </p:sp>
    </p:spTree>
    <p:extLst>
      <p:ext uri="{BB962C8B-B14F-4D97-AF65-F5344CB8AC3E}">
        <p14:creationId xmlns:p14="http://schemas.microsoft.com/office/powerpoint/2010/main" val="144334191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2F2D85EFB5BB468A4829F7890B82CB" ma:contentTypeVersion="12" ma:contentTypeDescription="Create a new document." ma:contentTypeScope="" ma:versionID="edc217aec020f550adeed2452c429e9e">
  <xsd:schema xmlns:xsd="http://www.w3.org/2001/XMLSchema" xmlns:xs="http://www.w3.org/2001/XMLSchema" xmlns:p="http://schemas.microsoft.com/office/2006/metadata/properties" xmlns:ns3="7aa2e845-061b-4c1b-a22c-3a63b7e349cf" xmlns:ns4="f512b929-b1ad-4f6c-9e8c-327894b52c61" targetNamespace="http://schemas.microsoft.com/office/2006/metadata/properties" ma:root="true" ma:fieldsID="67f76a23620aa17f8c395f16d01fdb38" ns3:_="" ns4:_="">
    <xsd:import namespace="7aa2e845-061b-4c1b-a22c-3a63b7e349cf"/>
    <xsd:import namespace="f512b929-b1ad-4f6c-9e8c-327894b52c6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2e845-061b-4c1b-a22c-3a63b7e34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12b929-b1ad-4f6c-9e8c-327894b52c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BF2221-8F5A-4D15-A6F0-BB7D8F7589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2e845-061b-4c1b-a22c-3a63b7e349cf"/>
    <ds:schemaRef ds:uri="f512b929-b1ad-4f6c-9e8c-327894b52c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2130EA-5A1B-4095-B30A-46AB4E75CB2D}">
  <ds:schemaRefs>
    <ds:schemaRef ds:uri="http://schemas.microsoft.com/sharepoint/v3/contenttype/forms"/>
  </ds:schemaRefs>
</ds:datastoreItem>
</file>

<file path=customXml/itemProps3.xml><?xml version="1.0" encoding="utf-8"?>
<ds:datastoreItem xmlns:ds="http://schemas.openxmlformats.org/officeDocument/2006/customXml" ds:itemID="{4D54943B-13A1-49E8-9807-03B1120B2E05}">
  <ds:schemaRefs>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dcmitype/"/>
    <ds:schemaRef ds:uri="f512b929-b1ad-4f6c-9e8c-327894b52c61"/>
    <ds:schemaRef ds:uri="7aa2e845-061b-4c1b-a22c-3a63b7e349c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20</TotalTime>
  <Words>858</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Century Schoolbook</vt:lpstr>
      <vt:lpstr>Corbel</vt:lpstr>
      <vt:lpstr>Feathered</vt:lpstr>
      <vt:lpstr>Digital Portfolio</vt:lpstr>
      <vt:lpstr>Horror Short Story (English)</vt:lpstr>
      <vt:lpstr>Horror Short Story (continued…)</vt:lpstr>
      <vt:lpstr>Styrofoam Airplane</vt:lpstr>
      <vt:lpstr>Styrofoam Airplane (Continued…)</vt:lpstr>
      <vt:lpstr>Hockey Playoff Finals</vt:lpstr>
      <vt:lpstr>Hockey Playoff Finals (continued…)</vt:lpstr>
      <vt:lpstr>Citations</vt:lpstr>
      <vt:lpstr>Citations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Portfolio</dc:title>
  <dc:creator>Nathan Kirkham</dc:creator>
  <cp:lastModifiedBy>088S-Kirkham, Nathan</cp:lastModifiedBy>
  <cp:revision>1</cp:revision>
  <dcterms:created xsi:type="dcterms:W3CDTF">2020-05-26T21:19:12Z</dcterms:created>
  <dcterms:modified xsi:type="dcterms:W3CDTF">2020-05-28T21:30:16Z</dcterms:modified>
</cp:coreProperties>
</file>