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FE539A-5BE4-BD66-D128-E52182AC19F0}" v="1363" dt="2020-06-15T14:49:34.111"/>
    <p1510:client id="{98C788FA-5DD3-4964-ADC8-64765B26E40D}" v="978" dt="2020-06-17T20:28:41.4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088S-Wruth, Nathan" userId="S::088-nwruth@sd43.bc.ca::f2d4a06a-a1db-4533-b662-1f52b7ce5574" providerId="AD" clId="Web-{1AFE539A-5BE4-BD66-D128-E52182AC19F0}"/>
    <pc:docChg chg="addSld delSld modSld">
      <pc:chgData name="088S-Wruth, Nathan" userId="S::088-nwruth@sd43.bc.ca::f2d4a06a-a1db-4533-b662-1f52b7ce5574" providerId="AD" clId="Web-{1AFE539A-5BE4-BD66-D128-E52182AC19F0}" dt="2020-06-15T14:49:34.111" v="1359" actId="20577"/>
      <pc:docMkLst>
        <pc:docMk/>
      </pc:docMkLst>
      <pc:sldChg chg="modSp">
        <pc:chgData name="088S-Wruth, Nathan" userId="S::088-nwruth@sd43.bc.ca::f2d4a06a-a1db-4533-b662-1f52b7ce5574" providerId="AD" clId="Web-{1AFE539A-5BE4-BD66-D128-E52182AC19F0}" dt="2020-06-15T14:36:24.280" v="21" actId="20577"/>
        <pc:sldMkLst>
          <pc:docMk/>
          <pc:sldMk cId="109857222" sldId="256"/>
        </pc:sldMkLst>
        <pc:spChg chg="mod">
          <ac:chgData name="088S-Wruth, Nathan" userId="S::088-nwruth@sd43.bc.ca::f2d4a06a-a1db-4533-b662-1f52b7ce5574" providerId="AD" clId="Web-{1AFE539A-5BE4-BD66-D128-E52182AC19F0}" dt="2020-06-15T14:36:24.280" v="21" actId="20577"/>
          <ac:spMkLst>
            <pc:docMk/>
            <pc:sldMk cId="109857222" sldId="256"/>
            <ac:spMk id="2" creationId="{00000000-0000-0000-0000-000000000000}"/>
          </ac:spMkLst>
        </pc:spChg>
      </pc:sldChg>
      <pc:sldChg chg="modSp new">
        <pc:chgData name="088S-Wruth, Nathan" userId="S::088-nwruth@sd43.bc.ca::f2d4a06a-a1db-4533-b662-1f52b7ce5574" providerId="AD" clId="Web-{1AFE539A-5BE4-BD66-D128-E52182AC19F0}" dt="2020-06-15T14:43:44.141" v="481" actId="20577"/>
        <pc:sldMkLst>
          <pc:docMk/>
          <pc:sldMk cId="3897082996" sldId="257"/>
        </pc:sldMkLst>
        <pc:spChg chg="mod">
          <ac:chgData name="088S-Wruth, Nathan" userId="S::088-nwruth@sd43.bc.ca::f2d4a06a-a1db-4533-b662-1f52b7ce5574" providerId="AD" clId="Web-{1AFE539A-5BE4-BD66-D128-E52182AC19F0}" dt="2020-06-15T14:43:44.141" v="481" actId="20577"/>
          <ac:spMkLst>
            <pc:docMk/>
            <pc:sldMk cId="3897082996" sldId="257"/>
            <ac:spMk id="3" creationId="{DCD69F2E-7419-4C48-909D-790E38D3473E}"/>
          </ac:spMkLst>
        </pc:spChg>
      </pc:sldChg>
      <pc:sldChg chg="modSp new">
        <pc:chgData name="088S-Wruth, Nathan" userId="S::088-nwruth@sd43.bc.ca::f2d4a06a-a1db-4533-b662-1f52b7ce5574" providerId="AD" clId="Web-{1AFE539A-5BE4-BD66-D128-E52182AC19F0}" dt="2020-06-15T14:49:34.111" v="1358" actId="20577"/>
        <pc:sldMkLst>
          <pc:docMk/>
          <pc:sldMk cId="1955070769" sldId="258"/>
        </pc:sldMkLst>
        <pc:spChg chg="mod">
          <ac:chgData name="088S-Wruth, Nathan" userId="S::088-nwruth@sd43.bc.ca::f2d4a06a-a1db-4533-b662-1f52b7ce5574" providerId="AD" clId="Web-{1AFE539A-5BE4-BD66-D128-E52182AC19F0}" dt="2020-06-15T14:44:52.391" v="561" actId="20577"/>
          <ac:spMkLst>
            <pc:docMk/>
            <pc:sldMk cId="1955070769" sldId="258"/>
            <ac:spMk id="2" creationId="{76EFCEED-3B2C-4BB3-8AC9-4B7DCEB73877}"/>
          </ac:spMkLst>
        </pc:spChg>
        <pc:spChg chg="mod">
          <ac:chgData name="088S-Wruth, Nathan" userId="S::088-nwruth@sd43.bc.ca::f2d4a06a-a1db-4533-b662-1f52b7ce5574" providerId="AD" clId="Web-{1AFE539A-5BE4-BD66-D128-E52182AC19F0}" dt="2020-06-15T14:49:34.111" v="1358" actId="20577"/>
          <ac:spMkLst>
            <pc:docMk/>
            <pc:sldMk cId="1955070769" sldId="258"/>
            <ac:spMk id="3" creationId="{F836EE1B-37B8-4AE1-88A8-405922D51D50}"/>
          </ac:spMkLst>
        </pc:spChg>
      </pc:sldChg>
      <pc:sldChg chg="modSp new del">
        <pc:chgData name="088S-Wruth, Nathan" userId="S::088-nwruth@sd43.bc.ca::f2d4a06a-a1db-4533-b662-1f52b7ce5574" providerId="AD" clId="Web-{1AFE539A-5BE4-BD66-D128-E52182AC19F0}" dt="2020-06-15T14:44:39.063" v="542"/>
        <pc:sldMkLst>
          <pc:docMk/>
          <pc:sldMk cId="3234775225" sldId="258"/>
        </pc:sldMkLst>
        <pc:spChg chg="mod">
          <ac:chgData name="088S-Wruth, Nathan" userId="S::088-nwruth@sd43.bc.ca::f2d4a06a-a1db-4533-b662-1f52b7ce5574" providerId="AD" clId="Web-{1AFE539A-5BE4-BD66-D128-E52182AC19F0}" dt="2020-06-15T14:43:54.938" v="497" actId="20577"/>
          <ac:spMkLst>
            <pc:docMk/>
            <pc:sldMk cId="3234775225" sldId="258"/>
            <ac:spMk id="2" creationId="{F79ED491-76AA-4227-B534-CD2A7E52D00A}"/>
          </ac:spMkLst>
        </pc:spChg>
        <pc:spChg chg="mod">
          <ac:chgData name="088S-Wruth, Nathan" userId="S::088-nwruth@sd43.bc.ca::f2d4a06a-a1db-4533-b662-1f52b7ce5574" providerId="AD" clId="Web-{1AFE539A-5BE4-BD66-D128-E52182AC19F0}" dt="2020-06-15T14:44:31.407" v="539" actId="20577"/>
          <ac:spMkLst>
            <pc:docMk/>
            <pc:sldMk cId="3234775225" sldId="258"/>
            <ac:spMk id="3" creationId="{57847B9F-DD81-4216-9A83-BAADCB2BCA48}"/>
          </ac:spMkLst>
        </pc:spChg>
      </pc:sldChg>
    </pc:docChg>
  </pc:docChgLst>
  <pc:docChgLst>
    <pc:chgData name="088S-Wruth, Nathan" userId="S::088-nwruth@sd43.bc.ca::f2d4a06a-a1db-4533-b662-1f52b7ce5574" providerId="AD" clId="Web-{98C788FA-5DD3-4964-ADC8-64765B26E40D}"/>
    <pc:docChg chg="modSld">
      <pc:chgData name="088S-Wruth, Nathan" userId="S::088-nwruth@sd43.bc.ca::f2d4a06a-a1db-4533-b662-1f52b7ce5574" providerId="AD" clId="Web-{98C788FA-5DD3-4964-ADC8-64765B26E40D}" dt="2020-06-17T20:28:41.405" v="974" actId="20577"/>
      <pc:docMkLst>
        <pc:docMk/>
      </pc:docMkLst>
      <pc:sldChg chg="modSp">
        <pc:chgData name="088S-Wruth, Nathan" userId="S::088-nwruth@sd43.bc.ca::f2d4a06a-a1db-4533-b662-1f52b7ce5574" providerId="AD" clId="Web-{98C788FA-5DD3-4964-ADC8-64765B26E40D}" dt="2020-06-17T20:25:38.092" v="691" actId="20577"/>
        <pc:sldMkLst>
          <pc:docMk/>
          <pc:sldMk cId="3897082996" sldId="257"/>
        </pc:sldMkLst>
        <pc:spChg chg="mod">
          <ac:chgData name="088S-Wruth, Nathan" userId="S::088-nwruth@sd43.bc.ca::f2d4a06a-a1db-4533-b662-1f52b7ce5574" providerId="AD" clId="Web-{98C788FA-5DD3-4964-ADC8-64765B26E40D}" dt="2020-06-17T20:22:08.451" v="300" actId="20577"/>
          <ac:spMkLst>
            <pc:docMk/>
            <pc:sldMk cId="3897082996" sldId="257"/>
            <ac:spMk id="2" creationId="{DD0B62C9-6D03-48BF-82F7-444AA4EB44DB}"/>
          </ac:spMkLst>
        </pc:spChg>
        <pc:spChg chg="mod">
          <ac:chgData name="088S-Wruth, Nathan" userId="S::088-nwruth@sd43.bc.ca::f2d4a06a-a1db-4533-b662-1f52b7ce5574" providerId="AD" clId="Web-{98C788FA-5DD3-4964-ADC8-64765B26E40D}" dt="2020-06-17T20:25:38.092" v="691" actId="20577"/>
          <ac:spMkLst>
            <pc:docMk/>
            <pc:sldMk cId="3897082996" sldId="257"/>
            <ac:spMk id="3" creationId="{DCD69F2E-7419-4C48-909D-790E38D3473E}"/>
          </ac:spMkLst>
        </pc:spChg>
      </pc:sldChg>
      <pc:sldChg chg="modSp">
        <pc:chgData name="088S-Wruth, Nathan" userId="S::088-nwruth@sd43.bc.ca::f2d4a06a-a1db-4533-b662-1f52b7ce5574" providerId="AD" clId="Web-{98C788FA-5DD3-4964-ADC8-64765B26E40D}" dt="2020-06-17T20:28:41.405" v="973" actId="20577"/>
        <pc:sldMkLst>
          <pc:docMk/>
          <pc:sldMk cId="1955070769" sldId="258"/>
        </pc:sldMkLst>
        <pc:spChg chg="mod">
          <ac:chgData name="088S-Wruth, Nathan" userId="S::088-nwruth@sd43.bc.ca::f2d4a06a-a1db-4533-b662-1f52b7ce5574" providerId="AD" clId="Web-{98C788FA-5DD3-4964-ADC8-64765B26E40D}" dt="2020-06-17T20:28:41.405" v="973" actId="20577"/>
          <ac:spMkLst>
            <pc:docMk/>
            <pc:sldMk cId="1955070769" sldId="258"/>
            <ac:spMk id="3" creationId="{F836EE1B-37B8-4AE1-88A8-405922D51D5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Social media and me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62C9-6D03-48BF-82F7-444AA4EB44DB}"/>
              </a:ext>
            </a:extLst>
          </p:cNvPr>
          <p:cNvSpPr>
            <a:spLocks noGrp="1"/>
          </p:cNvSpPr>
          <p:nvPr>
            <p:ph type="title"/>
          </p:nvPr>
        </p:nvSpPr>
        <p:spPr/>
        <p:txBody>
          <a:bodyPr/>
          <a:lstStyle/>
          <a:p>
            <a:r>
              <a:rPr lang="en-US" dirty="0">
                <a:cs typeface="Calibri Light"/>
              </a:rPr>
              <a:t>Step 1 questions</a:t>
            </a:r>
            <a:endParaRPr lang="en-US" dirty="0"/>
          </a:p>
        </p:txBody>
      </p:sp>
      <p:sp>
        <p:nvSpPr>
          <p:cNvPr id="3" name="Content Placeholder 2">
            <a:extLst>
              <a:ext uri="{FF2B5EF4-FFF2-40B4-BE49-F238E27FC236}">
                <a16:creationId xmlns:a16="http://schemas.microsoft.com/office/drawing/2014/main" id="{DCD69F2E-7419-4C48-909D-790E38D3473E}"/>
              </a:ext>
            </a:extLst>
          </p:cNvPr>
          <p:cNvSpPr>
            <a:spLocks noGrp="1"/>
          </p:cNvSpPr>
          <p:nvPr>
            <p:ph idx="1"/>
          </p:nvPr>
        </p:nvSpPr>
        <p:spPr/>
        <p:txBody>
          <a:bodyPr vert="horz" lIns="91440" tIns="45720" rIns="91440" bIns="45720" rtlCol="0" anchor="t">
            <a:normAutofit/>
          </a:bodyPr>
          <a:lstStyle/>
          <a:p>
            <a:r>
              <a:rPr lang="en-US" dirty="0">
                <a:cs typeface="Calibri"/>
              </a:rPr>
              <a:t>The connections I made was social media can be used in a good way and make people feel better but can also put lots of people down it can make you feel good it can make u want stuff other people have it makes you to want to constantly check your social media it makes you want to delete things because some people don’t like it or because it didn’t get enough likes and yes you can get lots of value like talking with friends and seeing what they are doing.</a:t>
            </a:r>
          </a:p>
        </p:txBody>
      </p:sp>
    </p:spTree>
    <p:extLst>
      <p:ext uri="{BB962C8B-B14F-4D97-AF65-F5344CB8AC3E}">
        <p14:creationId xmlns:p14="http://schemas.microsoft.com/office/powerpoint/2010/main" val="3897082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FCEED-3B2C-4BB3-8AC9-4B7DCEB73877}"/>
              </a:ext>
            </a:extLst>
          </p:cNvPr>
          <p:cNvSpPr>
            <a:spLocks noGrp="1"/>
          </p:cNvSpPr>
          <p:nvPr>
            <p:ph type="title"/>
          </p:nvPr>
        </p:nvSpPr>
        <p:spPr/>
        <p:txBody>
          <a:bodyPr/>
          <a:lstStyle/>
          <a:p>
            <a:r>
              <a:rPr lang="en-US" dirty="0">
                <a:cs typeface="Calibri Light"/>
              </a:rPr>
              <a:t>Step 2 questions</a:t>
            </a:r>
            <a:endParaRPr lang="en-US" dirty="0"/>
          </a:p>
        </p:txBody>
      </p:sp>
      <p:sp>
        <p:nvSpPr>
          <p:cNvPr id="3" name="Content Placeholder 2">
            <a:extLst>
              <a:ext uri="{FF2B5EF4-FFF2-40B4-BE49-F238E27FC236}">
                <a16:creationId xmlns:a16="http://schemas.microsoft.com/office/drawing/2014/main" id="{F836EE1B-37B8-4AE1-88A8-405922D51D50}"/>
              </a:ext>
            </a:extLst>
          </p:cNvPr>
          <p:cNvSpPr>
            <a:spLocks noGrp="1"/>
          </p:cNvSpPr>
          <p:nvPr>
            <p:ph idx="1"/>
          </p:nvPr>
        </p:nvSpPr>
        <p:spPr/>
        <p:txBody>
          <a:bodyPr vert="horz" lIns="91440" tIns="45720" rIns="91440" bIns="45720" rtlCol="0" anchor="t">
            <a:normAutofit lnSpcReduction="10000"/>
          </a:bodyPr>
          <a:lstStyle/>
          <a:p>
            <a:r>
              <a:rPr lang="en-US" dirty="0">
                <a:cs typeface="Calibri"/>
              </a:rPr>
              <a:t>I think you can get lots of value if social media is used right you can talk to people and stay connected with friends even when you can not hang out or something all though social media is good it can also be bad for some people. But for some of the youth it is worse because you want to constantly check to see how many likes you got or who has seen your story and this can cause anxiety or worse depression </a:t>
            </a:r>
          </a:p>
          <a:p>
            <a:r>
              <a:rPr lang="en-US" dirty="0">
                <a:cs typeface="Calibri"/>
              </a:rPr>
              <a:t>I think the way social media is forming the youth culture is good but also bad in some ways because some kids get cyberbullied and stuff which is not good but it also is kind of good you read about what is going on in the world and you can always stay connected in a way </a:t>
            </a:r>
          </a:p>
        </p:txBody>
      </p:sp>
    </p:spTree>
    <p:extLst>
      <p:ext uri="{BB962C8B-B14F-4D97-AF65-F5344CB8AC3E}">
        <p14:creationId xmlns:p14="http://schemas.microsoft.com/office/powerpoint/2010/main" val="19550707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Social media and me</vt:lpstr>
      <vt:lpstr>Step 1 questions</vt:lpstr>
      <vt:lpstr>Step 2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185</cp:revision>
  <dcterms:created xsi:type="dcterms:W3CDTF">2020-06-15T14:35:48Z</dcterms:created>
  <dcterms:modified xsi:type="dcterms:W3CDTF">2020-06-17T20:28:41Z</dcterms:modified>
</cp:coreProperties>
</file>