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Lst>
  <p:notesMasterIdLst>
    <p:notesMasterId r:id="rId21"/>
  </p:notesMasterIdLst>
  <p:handoutMasterIdLst>
    <p:handoutMasterId r:id="rId22"/>
  </p:handoutMasterIdLst>
  <p:sldIdLst>
    <p:sldId id="286" r:id="rId5"/>
    <p:sldId id="287" r:id="rId6"/>
    <p:sldId id="260" r:id="rId7"/>
    <p:sldId id="262" r:id="rId8"/>
    <p:sldId id="288" r:id="rId9"/>
    <p:sldId id="290" r:id="rId10"/>
    <p:sldId id="289" r:id="rId11"/>
    <p:sldId id="264" r:id="rId12"/>
    <p:sldId id="291" r:id="rId13"/>
    <p:sldId id="294" r:id="rId14"/>
    <p:sldId id="292" r:id="rId15"/>
    <p:sldId id="293" r:id="rId16"/>
    <p:sldId id="295" r:id="rId17"/>
    <p:sldId id="296" r:id="rId18"/>
    <p:sldId id="280" r:id="rId19"/>
    <p:sldId id="26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1AFFFE"/>
    <a:srgbClr val="F7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8B06C19-2516-C92D-67EB-73C95D6A0742}" v="3" dt="2020-01-17T17:28:06.878"/>
    <p1510:client id="{409A22D5-215F-44A7-8416-A9501A8B2971}" v="708" dt="2019-12-16T04:12:55.864"/>
  </p1510:revLst>
</p1510:revInfo>
</file>

<file path=ppt/tableStyles.xml><?xml version="1.0" encoding="utf-8"?>
<a:tblStyleLst xmlns:a="http://schemas.openxmlformats.org/drawingml/2006/main" def="{E929F9F4-4A8F-4326-A1B4-22849713DDAB}"/>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85794" autoAdjust="0"/>
  </p:normalViewPr>
  <p:slideViewPr>
    <p:cSldViewPr snapToGrid="0">
      <p:cViewPr varScale="1">
        <p:scale>
          <a:sx n="68" d="100"/>
          <a:sy n="68" d="100"/>
        </p:scale>
        <p:origin x="616" y="56"/>
      </p:cViewPr>
      <p:guideLst/>
    </p:cSldViewPr>
  </p:slideViewPr>
  <p:outlineViewPr>
    <p:cViewPr>
      <p:scale>
        <a:sx n="33" d="100"/>
        <a:sy n="33" d="100"/>
      </p:scale>
      <p:origin x="0" y="-21084"/>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0" d="100"/>
          <a:sy n="60" d="100"/>
        </p:scale>
        <p:origin x="2424" y="3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76F666D-E0C2-435B-BAA8-9287F9E5D38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19FEBCAF-CB3F-4928-91AA-D61472F880C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F1077DB-935E-4A0A-947A-D283B9F9F452}" type="datetimeFigureOut">
              <a:rPr lang="en-US" smtClean="0"/>
              <a:t>1/17/2020</a:t>
            </a:fld>
            <a:endParaRPr lang="en-US"/>
          </a:p>
        </p:txBody>
      </p:sp>
      <p:sp>
        <p:nvSpPr>
          <p:cNvPr id="4" name="Footer Placeholder 3">
            <a:extLst>
              <a:ext uri="{FF2B5EF4-FFF2-40B4-BE49-F238E27FC236}">
                <a16:creationId xmlns:a16="http://schemas.microsoft.com/office/drawing/2014/main" id="{69256698-63C6-4CCC-81CB-EA5604C30F1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B2467FDA-05D7-4760-A373-5D6AEAAF427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82C0B10-7CAE-41E4-AB02-7E8B1FF2B898}" type="slidenum">
              <a:rPr lang="en-US" smtClean="0"/>
              <a:t>‹#›</a:t>
            </a:fld>
            <a:endParaRPr lang="en-US"/>
          </a:p>
        </p:txBody>
      </p:sp>
    </p:spTree>
    <p:extLst>
      <p:ext uri="{BB962C8B-B14F-4D97-AF65-F5344CB8AC3E}">
        <p14:creationId xmlns:p14="http://schemas.microsoft.com/office/powerpoint/2010/main" val="36875375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noProof="0"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EDBDA2-4480-4D82-8886-1B64A7ECBBAC}" type="datetimeFigureOut">
              <a:rPr lang="en-US" noProof="0" smtClean="0"/>
              <a:t>1/17/2020</a:t>
            </a:fld>
            <a:endParaRPr lang="en-US" noProof="0"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noProof="0"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DDBACE-0F8F-43FD-98F0-DEE13552DADA}" type="slidenum">
              <a:rPr lang="en-US" noProof="0" smtClean="0"/>
              <a:t>‹#›</a:t>
            </a:fld>
            <a:endParaRPr lang="en-US" noProof="0" dirty="0"/>
          </a:p>
        </p:txBody>
      </p:sp>
    </p:spTree>
    <p:extLst>
      <p:ext uri="{BB962C8B-B14F-4D97-AF65-F5344CB8AC3E}">
        <p14:creationId xmlns:p14="http://schemas.microsoft.com/office/powerpoint/2010/main" val="14557223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FDDBACE-0F8F-43FD-98F0-DEE13552DADA}" type="slidenum">
              <a:rPr lang="en-US" noProof="0" smtClean="0"/>
              <a:t>1</a:t>
            </a:fld>
            <a:endParaRPr lang="en-US" noProof="0" dirty="0"/>
          </a:p>
        </p:txBody>
      </p:sp>
    </p:spTree>
    <p:extLst>
      <p:ext uri="{BB962C8B-B14F-4D97-AF65-F5344CB8AC3E}">
        <p14:creationId xmlns:p14="http://schemas.microsoft.com/office/powerpoint/2010/main" val="37994673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FDDBACE-0F8F-43FD-98F0-DEE13552DADA}" type="slidenum">
              <a:rPr lang="en-US" noProof="0" smtClean="0"/>
              <a:t>10</a:t>
            </a:fld>
            <a:endParaRPr lang="en-US" noProof="0" dirty="0"/>
          </a:p>
        </p:txBody>
      </p:sp>
    </p:spTree>
    <p:extLst>
      <p:ext uri="{BB962C8B-B14F-4D97-AF65-F5344CB8AC3E}">
        <p14:creationId xmlns:p14="http://schemas.microsoft.com/office/powerpoint/2010/main" val="485776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FDDBACE-0F8F-43FD-98F0-DEE13552DADA}" type="slidenum">
              <a:rPr lang="en-US" noProof="0" smtClean="0"/>
              <a:t>11</a:t>
            </a:fld>
            <a:endParaRPr lang="en-US" noProof="0" dirty="0"/>
          </a:p>
        </p:txBody>
      </p:sp>
    </p:spTree>
    <p:extLst>
      <p:ext uri="{BB962C8B-B14F-4D97-AF65-F5344CB8AC3E}">
        <p14:creationId xmlns:p14="http://schemas.microsoft.com/office/powerpoint/2010/main" val="19160532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FDDBACE-0F8F-43FD-98F0-DEE13552DADA}" type="slidenum">
              <a:rPr lang="en-US" noProof="0" smtClean="0"/>
              <a:t>12</a:t>
            </a:fld>
            <a:endParaRPr lang="en-US" noProof="0" dirty="0"/>
          </a:p>
        </p:txBody>
      </p:sp>
    </p:spTree>
    <p:extLst>
      <p:ext uri="{BB962C8B-B14F-4D97-AF65-F5344CB8AC3E}">
        <p14:creationId xmlns:p14="http://schemas.microsoft.com/office/powerpoint/2010/main" val="10209089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FDDBACE-0F8F-43FD-98F0-DEE13552DADA}" type="slidenum">
              <a:rPr lang="en-US" noProof="0" smtClean="0"/>
              <a:t>13</a:t>
            </a:fld>
            <a:endParaRPr lang="en-US" noProof="0" dirty="0"/>
          </a:p>
        </p:txBody>
      </p:sp>
    </p:spTree>
    <p:extLst>
      <p:ext uri="{BB962C8B-B14F-4D97-AF65-F5344CB8AC3E}">
        <p14:creationId xmlns:p14="http://schemas.microsoft.com/office/powerpoint/2010/main" val="5367199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FDDBACE-0F8F-43FD-98F0-DEE13552DADA}" type="slidenum">
              <a:rPr lang="en-US" noProof="0" smtClean="0"/>
              <a:t>14</a:t>
            </a:fld>
            <a:endParaRPr lang="en-US" noProof="0" dirty="0"/>
          </a:p>
        </p:txBody>
      </p:sp>
    </p:spTree>
    <p:extLst>
      <p:ext uri="{BB962C8B-B14F-4D97-AF65-F5344CB8AC3E}">
        <p14:creationId xmlns:p14="http://schemas.microsoft.com/office/powerpoint/2010/main" val="34257818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DDBACE-0F8F-43FD-98F0-DEE13552DADA}" type="slidenum">
              <a:rPr lang="en-US" smtClean="0"/>
              <a:t>15</a:t>
            </a:fld>
            <a:endParaRPr lang="en-US"/>
          </a:p>
        </p:txBody>
      </p:sp>
    </p:spTree>
    <p:extLst>
      <p:ext uri="{BB962C8B-B14F-4D97-AF65-F5344CB8AC3E}">
        <p14:creationId xmlns:p14="http://schemas.microsoft.com/office/powerpoint/2010/main" val="20676220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FDDBACE-0F8F-43FD-98F0-DEE13552DADA}" type="slidenum">
              <a:rPr lang="en-US" noProof="0" smtClean="0"/>
              <a:t>16</a:t>
            </a:fld>
            <a:endParaRPr lang="en-US" noProof="0" dirty="0"/>
          </a:p>
        </p:txBody>
      </p:sp>
    </p:spTree>
    <p:extLst>
      <p:ext uri="{BB962C8B-B14F-4D97-AF65-F5344CB8AC3E}">
        <p14:creationId xmlns:p14="http://schemas.microsoft.com/office/powerpoint/2010/main" val="5231892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FDDBACE-0F8F-43FD-98F0-DEE13552DADA}" type="slidenum">
              <a:rPr lang="en-US" noProof="0" smtClean="0"/>
              <a:t>2</a:t>
            </a:fld>
            <a:endParaRPr lang="en-US" noProof="0" dirty="0"/>
          </a:p>
        </p:txBody>
      </p:sp>
    </p:spTree>
    <p:extLst>
      <p:ext uri="{BB962C8B-B14F-4D97-AF65-F5344CB8AC3E}">
        <p14:creationId xmlns:p14="http://schemas.microsoft.com/office/powerpoint/2010/main" val="8006219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FDDBACE-0F8F-43FD-98F0-DEE13552DADA}" type="slidenum">
              <a:rPr lang="en-US" noProof="0" smtClean="0"/>
              <a:t>3</a:t>
            </a:fld>
            <a:endParaRPr lang="en-US" noProof="0" dirty="0"/>
          </a:p>
        </p:txBody>
      </p:sp>
    </p:spTree>
    <p:extLst>
      <p:ext uri="{BB962C8B-B14F-4D97-AF65-F5344CB8AC3E}">
        <p14:creationId xmlns:p14="http://schemas.microsoft.com/office/powerpoint/2010/main" val="17227401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FDDBACE-0F8F-43FD-98F0-DEE13552DADA}" type="slidenum">
              <a:rPr lang="en-US" noProof="0" smtClean="0"/>
              <a:t>4</a:t>
            </a:fld>
            <a:endParaRPr lang="en-US" noProof="0" dirty="0"/>
          </a:p>
        </p:txBody>
      </p:sp>
    </p:spTree>
    <p:extLst>
      <p:ext uri="{BB962C8B-B14F-4D97-AF65-F5344CB8AC3E}">
        <p14:creationId xmlns:p14="http://schemas.microsoft.com/office/powerpoint/2010/main" val="39448020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FDDBACE-0F8F-43FD-98F0-DEE13552DADA}" type="slidenum">
              <a:rPr lang="en-US" noProof="0" smtClean="0"/>
              <a:t>5</a:t>
            </a:fld>
            <a:endParaRPr lang="en-US" noProof="0" dirty="0"/>
          </a:p>
        </p:txBody>
      </p:sp>
    </p:spTree>
    <p:extLst>
      <p:ext uri="{BB962C8B-B14F-4D97-AF65-F5344CB8AC3E}">
        <p14:creationId xmlns:p14="http://schemas.microsoft.com/office/powerpoint/2010/main" val="17462864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FDDBACE-0F8F-43FD-98F0-DEE13552DADA}" type="slidenum">
              <a:rPr lang="en-US" noProof="0" smtClean="0"/>
              <a:t>6</a:t>
            </a:fld>
            <a:endParaRPr lang="en-US" noProof="0" dirty="0"/>
          </a:p>
        </p:txBody>
      </p:sp>
    </p:spTree>
    <p:extLst>
      <p:ext uri="{BB962C8B-B14F-4D97-AF65-F5344CB8AC3E}">
        <p14:creationId xmlns:p14="http://schemas.microsoft.com/office/powerpoint/2010/main" val="12241612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FDDBACE-0F8F-43FD-98F0-DEE13552DADA}" type="slidenum">
              <a:rPr lang="en-US" noProof="0" smtClean="0"/>
              <a:t>7</a:t>
            </a:fld>
            <a:endParaRPr lang="en-US" noProof="0" dirty="0"/>
          </a:p>
        </p:txBody>
      </p:sp>
    </p:spTree>
    <p:extLst>
      <p:ext uri="{BB962C8B-B14F-4D97-AF65-F5344CB8AC3E}">
        <p14:creationId xmlns:p14="http://schemas.microsoft.com/office/powerpoint/2010/main" val="36692686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FDDBACE-0F8F-43FD-98F0-DEE13552DADA}" type="slidenum">
              <a:rPr lang="en-US" noProof="0" smtClean="0"/>
              <a:t>8</a:t>
            </a:fld>
            <a:endParaRPr lang="en-US" noProof="0" dirty="0"/>
          </a:p>
        </p:txBody>
      </p:sp>
    </p:spTree>
    <p:extLst>
      <p:ext uri="{BB962C8B-B14F-4D97-AF65-F5344CB8AC3E}">
        <p14:creationId xmlns:p14="http://schemas.microsoft.com/office/powerpoint/2010/main" val="39090812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FDDBACE-0F8F-43FD-98F0-DEE13552DADA}" type="slidenum">
              <a:rPr lang="en-US" noProof="0" smtClean="0"/>
              <a:t>9</a:t>
            </a:fld>
            <a:endParaRPr lang="en-US" noProof="0" dirty="0"/>
          </a:p>
        </p:txBody>
      </p:sp>
    </p:spTree>
    <p:extLst>
      <p:ext uri="{BB962C8B-B14F-4D97-AF65-F5344CB8AC3E}">
        <p14:creationId xmlns:p14="http://schemas.microsoft.com/office/powerpoint/2010/main" val="32249973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Large Intro">
    <p:bg>
      <p:bgPr>
        <a:solidFill>
          <a:schemeClr val="tx1"/>
        </a:solidFill>
        <a:effectLst/>
      </p:bgPr>
    </p:bg>
    <p:spTree>
      <p:nvGrpSpPr>
        <p:cNvPr id="1" name=""/>
        <p:cNvGrpSpPr/>
        <p:nvPr/>
      </p:nvGrpSpPr>
      <p:grpSpPr>
        <a:xfrm>
          <a:off x="0" y="0"/>
          <a:ext cx="0" cy="0"/>
          <a:chOff x="0" y="0"/>
          <a:chExt cx="0" cy="0"/>
        </a:xfrm>
      </p:grpSpPr>
      <p:sp>
        <p:nvSpPr>
          <p:cNvPr id="14" name="Rectangle 13" title="Overlay Graphic">
            <a:extLst>
              <a:ext uri="{FF2B5EF4-FFF2-40B4-BE49-F238E27FC236}">
                <a16:creationId xmlns:a16="http://schemas.microsoft.com/office/drawing/2014/main" id="{693A70F3-06C1-4E8B-9B0E-5E6545B98633}"/>
              </a:ext>
            </a:extLst>
          </p:cNvPr>
          <p:cNvSpPr/>
          <p:nvPr userDrawn="1"/>
        </p:nvSpPr>
        <p:spPr bwMode="ltGray">
          <a:xfrm>
            <a:off x="441325" y="3897168"/>
            <a:ext cx="5877235" cy="2863202"/>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cxnSp>
        <p:nvCxnSpPr>
          <p:cNvPr id="15" name="Straight Connector 14">
            <a:extLst>
              <a:ext uri="{FF2B5EF4-FFF2-40B4-BE49-F238E27FC236}">
                <a16:creationId xmlns:a16="http://schemas.microsoft.com/office/drawing/2014/main" id="{3C6803E4-2DDA-4202-8774-33010D5BA394}"/>
              </a:ext>
            </a:extLst>
          </p:cNvPr>
          <p:cNvCxnSpPr>
            <a:cxnSpLocks/>
          </p:cNvCxnSpPr>
          <p:nvPr userDrawn="1"/>
        </p:nvCxnSpPr>
        <p:spPr>
          <a:xfrm>
            <a:off x="6309035" y="210466"/>
            <a:ext cx="0" cy="6492753"/>
          </a:xfrm>
          <a:prstGeom prst="line">
            <a:avLst/>
          </a:prstGeom>
          <a:ln w="3175">
            <a:solidFill>
              <a:schemeClr val="bg1">
                <a:lumMod val="95000"/>
                <a:alpha val="1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A2A066F6-418A-4534-9C6E-B4AE3F337975}"/>
              </a:ext>
            </a:extLst>
          </p:cNvPr>
          <p:cNvCxnSpPr>
            <a:cxnSpLocks/>
          </p:cNvCxnSpPr>
          <p:nvPr userDrawn="1"/>
        </p:nvCxnSpPr>
        <p:spPr>
          <a:xfrm>
            <a:off x="441325" y="210466"/>
            <a:ext cx="0" cy="6492753"/>
          </a:xfrm>
          <a:prstGeom prst="line">
            <a:avLst/>
          </a:prstGeom>
          <a:ln w="3175">
            <a:solidFill>
              <a:schemeClr val="bg1">
                <a:lumMod val="95000"/>
                <a:alpha val="15000"/>
              </a:schemeClr>
            </a:solidFill>
          </a:ln>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D344EF2B-4C23-4FC2-B680-617BC7D82A7E}"/>
              </a:ext>
            </a:extLst>
          </p:cNvPr>
          <p:cNvSpPr>
            <a:spLocks noGrp="1"/>
          </p:cNvSpPr>
          <p:nvPr>
            <p:ph type="sldNum" sz="quarter" idx="12"/>
          </p:nvPr>
        </p:nvSpPr>
        <p:spPr/>
        <p:txBody>
          <a:bodyPr/>
          <a:lstStyle/>
          <a:p>
            <a:r>
              <a:rPr lang="en-US" noProof="0" dirty="0"/>
              <a:t>page </a:t>
            </a:r>
            <a:fld id="{19B51A1E-902D-48AF-9020-955120F399B6}" type="slidenum">
              <a:rPr lang="en-US" b="1" i="1" noProof="0" smtClean="0"/>
              <a:pPr/>
              <a:t>‹#›</a:t>
            </a:fld>
            <a:endParaRPr lang="en-US" b="1" i="1" noProof="0" dirty="0"/>
          </a:p>
        </p:txBody>
      </p:sp>
      <p:sp>
        <p:nvSpPr>
          <p:cNvPr id="12" name="Content Placeholder 2">
            <a:extLst>
              <a:ext uri="{FF2B5EF4-FFF2-40B4-BE49-F238E27FC236}">
                <a16:creationId xmlns:a16="http://schemas.microsoft.com/office/drawing/2014/main" id="{70C5F94B-D0C9-41CA-8885-CBEA4C917545}"/>
              </a:ext>
            </a:extLst>
          </p:cNvPr>
          <p:cNvSpPr>
            <a:spLocks noGrp="1"/>
          </p:cNvSpPr>
          <p:nvPr>
            <p:ph idx="13" hasCustomPrompt="1"/>
          </p:nvPr>
        </p:nvSpPr>
        <p:spPr>
          <a:xfrm>
            <a:off x="860370" y="3674372"/>
            <a:ext cx="5022591" cy="2728844"/>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6515800" y="3674373"/>
            <a:ext cx="5085650" cy="720000"/>
          </a:xfrm>
        </p:spPr>
        <p:txBody>
          <a:bodyPr vert="horz" lIns="0" tIns="0" rIns="0" bIns="0" rtlCol="0" anchor="b">
            <a:noAutofit/>
          </a:bodyPr>
          <a:lstStyle>
            <a:lvl1pPr algn="r">
              <a:defRPr lang="en-ZA" sz="3500" b="1" cap="all" baseline="0" dirty="0"/>
            </a:lvl1pPr>
          </a:lstStyle>
          <a:p>
            <a:pPr marL="0" lvl="0" algn="r"/>
            <a:r>
              <a:rPr lang="en-US" noProof="0"/>
              <a:t>Divider Slide Title</a:t>
            </a:r>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6515800" y="4608000"/>
            <a:ext cx="5085650" cy="1800000"/>
          </a:xfrm>
        </p:spPr>
        <p:txBody>
          <a:bodyPr/>
          <a:lstStyle>
            <a:lvl1pPr marL="0" indent="0" algn="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zh-TW" noProof="0"/>
              <a:t>Click to edit Master subtitle style</a:t>
            </a:r>
            <a:endParaRPr lang="en-US" noProof="0"/>
          </a:p>
        </p:txBody>
      </p:sp>
    </p:spTree>
    <p:extLst>
      <p:ext uri="{BB962C8B-B14F-4D97-AF65-F5344CB8AC3E}">
        <p14:creationId xmlns:p14="http://schemas.microsoft.com/office/powerpoint/2010/main" val="35185594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 Col Boxe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D79DF38F-893A-4CE0-B168-9FAA1D01B8D7}"/>
              </a:ext>
            </a:extLst>
          </p:cNvPr>
          <p:cNvSpPr>
            <a:spLocks noGrp="1"/>
          </p:cNvSpPr>
          <p:nvPr>
            <p:ph idx="14" hasCustomPrompt="1"/>
          </p:nvPr>
        </p:nvSpPr>
        <p:spPr>
          <a:xfrm>
            <a:off x="601681" y="2448000"/>
            <a:ext cx="3240000" cy="3631338"/>
          </a:xfrm>
          <a:noFill/>
          <a:ln>
            <a:noFill/>
          </a:ln>
        </p:spPr>
        <p:txBody>
          <a:bodyPr lIns="136800" tIns="252000" rIns="136800"/>
          <a:lstStyle>
            <a:lvl1pPr marL="266700" indent="-266700">
              <a:buClr>
                <a:schemeClr val="tx1">
                  <a:lumMod val="75000"/>
                  <a:lumOff val="25000"/>
                </a:schemeClr>
              </a:buClr>
              <a:buFont typeface="Arial" panose="020B0604020202020204" pitchFamily="34" charset="0"/>
              <a:buChar char="•"/>
              <a:defRPr/>
            </a:lvl1pPr>
            <a:lvl2pPr>
              <a:buClr>
                <a:schemeClr val="tx1">
                  <a:lumMod val="75000"/>
                  <a:lumOff val="25000"/>
                </a:schemeClr>
              </a:buClr>
              <a:defRPr/>
            </a:lvl2pPr>
            <a:lvl3pPr>
              <a:buClr>
                <a:schemeClr val="tx1">
                  <a:lumMod val="75000"/>
                  <a:lumOff val="25000"/>
                </a:schemeClr>
              </a:buClr>
              <a:defRPr/>
            </a:lvl3pPr>
            <a:lvl4pPr>
              <a:buClr>
                <a:schemeClr val="tx1">
                  <a:lumMod val="75000"/>
                  <a:lumOff val="25000"/>
                </a:schemeClr>
              </a:buClr>
              <a:defRPr/>
            </a:lvl4pPr>
            <a:lvl5pPr>
              <a:buClr>
                <a:schemeClr val="tx1">
                  <a:lumMod val="75000"/>
                  <a:lumOff val="25000"/>
                </a:schemeClr>
              </a:buClr>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4" name="Freeform: Shape 13" title="Arrow">
            <a:extLst>
              <a:ext uri="{FF2B5EF4-FFF2-40B4-BE49-F238E27FC236}">
                <a16:creationId xmlns:a16="http://schemas.microsoft.com/office/drawing/2014/main" id="{02DBE11B-8F8E-48E5-9449-E6E9E355DA0F}"/>
              </a:ext>
            </a:extLst>
          </p:cNvPr>
          <p:cNvSpPr/>
          <p:nvPr userDrawn="1"/>
        </p:nvSpPr>
        <p:spPr>
          <a:xfrm flipH="1">
            <a:off x="4031770" y="1945687"/>
            <a:ext cx="254382" cy="284625"/>
          </a:xfrm>
          <a:custGeom>
            <a:avLst/>
            <a:gdLst>
              <a:gd name="connsiteX0" fmla="*/ 971574 w 1172492"/>
              <a:gd name="connsiteY0" fmla="*/ 1363 h 1311889"/>
              <a:gd name="connsiteX1" fmla="*/ 1149708 w 1172492"/>
              <a:gd name="connsiteY1" fmla="*/ 90029 h 1311889"/>
              <a:gd name="connsiteX2" fmla="*/ 1172490 w 1172492"/>
              <a:gd name="connsiteY2" fmla="*/ 157779 h 1311889"/>
              <a:gd name="connsiteX3" fmla="*/ 1171406 w 1172492"/>
              <a:gd name="connsiteY3" fmla="*/ 173319 h 1311889"/>
              <a:gd name="connsiteX4" fmla="*/ 1172000 w 1172492"/>
              <a:gd name="connsiteY4" fmla="*/ 173319 h 1311889"/>
              <a:gd name="connsiteX5" fmla="*/ 1172000 w 1172492"/>
              <a:gd name="connsiteY5" fmla="*/ 1147057 h 1311889"/>
              <a:gd name="connsiteX6" fmla="*/ 1172492 w 1172492"/>
              <a:gd name="connsiteY6" fmla="*/ 1154110 h 1311889"/>
              <a:gd name="connsiteX7" fmla="*/ 1172000 w 1172492"/>
              <a:gd name="connsiteY7" fmla="*/ 1155572 h 1311889"/>
              <a:gd name="connsiteX8" fmla="*/ 1172000 w 1172492"/>
              <a:gd name="connsiteY8" fmla="*/ 1156775 h 1311889"/>
              <a:gd name="connsiteX9" fmla="*/ 1171596 w 1172492"/>
              <a:gd name="connsiteY9" fmla="*/ 1156775 h 1311889"/>
              <a:gd name="connsiteX10" fmla="*/ 1149710 w 1172492"/>
              <a:gd name="connsiteY10" fmla="*/ 1221860 h 1311889"/>
              <a:gd name="connsiteX11" fmla="*/ 903826 w 1172492"/>
              <a:gd name="connsiteY11" fmla="*/ 1287744 h 1311889"/>
              <a:gd name="connsiteX12" fmla="*/ 88669 w 1172492"/>
              <a:gd name="connsiteY12" fmla="*/ 817113 h 1311889"/>
              <a:gd name="connsiteX13" fmla="*/ 4802 w 1172492"/>
              <a:gd name="connsiteY13" fmla="*/ 707817 h 1311889"/>
              <a:gd name="connsiteX14" fmla="*/ 2987 w 1172492"/>
              <a:gd name="connsiteY14" fmla="*/ 681795 h 1311889"/>
              <a:gd name="connsiteX15" fmla="*/ 0 w 1172492"/>
              <a:gd name="connsiteY15" fmla="*/ 672910 h 1311889"/>
              <a:gd name="connsiteX16" fmla="*/ 1184 w 1172492"/>
              <a:gd name="connsiteY16" fmla="*/ 655930 h 1311889"/>
              <a:gd name="connsiteX17" fmla="*/ 2 w 1172492"/>
              <a:gd name="connsiteY17" fmla="*/ 638979 h 1311889"/>
              <a:gd name="connsiteX18" fmla="*/ 2984 w 1172492"/>
              <a:gd name="connsiteY18" fmla="*/ 630110 h 1311889"/>
              <a:gd name="connsiteX19" fmla="*/ 4800 w 1172492"/>
              <a:gd name="connsiteY19" fmla="*/ 604073 h 1311889"/>
              <a:gd name="connsiteX20" fmla="*/ 88667 w 1172492"/>
              <a:gd name="connsiteY20" fmla="*/ 494775 h 1311889"/>
              <a:gd name="connsiteX21" fmla="*/ 903824 w 1172492"/>
              <a:gd name="connsiteY21" fmla="*/ 24144 h 1311889"/>
              <a:gd name="connsiteX22" fmla="*/ 971574 w 1172492"/>
              <a:gd name="connsiteY22" fmla="*/ 1363 h 13118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172492" h="1311889">
                <a:moveTo>
                  <a:pt x="971574" y="1363"/>
                </a:moveTo>
                <a:cubicBezTo>
                  <a:pt x="1041186" y="-7275"/>
                  <a:pt x="1112429" y="25460"/>
                  <a:pt x="1149708" y="90029"/>
                </a:cubicBezTo>
                <a:cubicBezTo>
                  <a:pt x="1162135" y="111552"/>
                  <a:pt x="1169611" y="134575"/>
                  <a:pt x="1172490" y="157779"/>
                </a:cubicBezTo>
                <a:lnTo>
                  <a:pt x="1171406" y="173319"/>
                </a:lnTo>
                <a:lnTo>
                  <a:pt x="1172000" y="173319"/>
                </a:lnTo>
                <a:lnTo>
                  <a:pt x="1172000" y="1147057"/>
                </a:lnTo>
                <a:lnTo>
                  <a:pt x="1172492" y="1154110"/>
                </a:lnTo>
                <a:lnTo>
                  <a:pt x="1172000" y="1155572"/>
                </a:lnTo>
                <a:lnTo>
                  <a:pt x="1172000" y="1156775"/>
                </a:lnTo>
                <a:lnTo>
                  <a:pt x="1171596" y="1156775"/>
                </a:lnTo>
                <a:lnTo>
                  <a:pt x="1149710" y="1221860"/>
                </a:lnTo>
                <a:cubicBezTo>
                  <a:pt x="1100005" y="1307952"/>
                  <a:pt x="989918" y="1337450"/>
                  <a:pt x="903826" y="1287744"/>
                </a:cubicBezTo>
                <a:lnTo>
                  <a:pt x="88669" y="817113"/>
                </a:lnTo>
                <a:cubicBezTo>
                  <a:pt x="45622" y="792261"/>
                  <a:pt x="16725" y="752313"/>
                  <a:pt x="4802" y="707817"/>
                </a:cubicBezTo>
                <a:lnTo>
                  <a:pt x="2987" y="681795"/>
                </a:lnTo>
                <a:lnTo>
                  <a:pt x="0" y="672910"/>
                </a:lnTo>
                <a:lnTo>
                  <a:pt x="1184" y="655930"/>
                </a:lnTo>
                <a:lnTo>
                  <a:pt x="2" y="638979"/>
                </a:lnTo>
                <a:lnTo>
                  <a:pt x="2984" y="630110"/>
                </a:lnTo>
                <a:lnTo>
                  <a:pt x="4800" y="604073"/>
                </a:lnTo>
                <a:cubicBezTo>
                  <a:pt x="16723" y="559576"/>
                  <a:pt x="45621" y="519628"/>
                  <a:pt x="88667" y="494775"/>
                </a:cubicBezTo>
                <a:lnTo>
                  <a:pt x="903824" y="24144"/>
                </a:lnTo>
                <a:cubicBezTo>
                  <a:pt x="925347" y="11718"/>
                  <a:pt x="948370" y="4242"/>
                  <a:pt x="971574" y="1363"/>
                </a:cubicBezTo>
                <a:close/>
              </a:path>
            </a:pathLst>
          </a:custGeom>
          <a:noFill/>
          <a:ln w="3175">
            <a:solidFill>
              <a:schemeClr val="bg1"/>
            </a:solidFill>
          </a:ln>
          <a:effectLst>
            <a:glow rad="165100">
              <a:schemeClr val="bg1">
                <a:alpha val="9000"/>
              </a:schemeClr>
            </a:glo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8" name="Content Placeholder 2">
            <a:extLst>
              <a:ext uri="{FF2B5EF4-FFF2-40B4-BE49-F238E27FC236}">
                <a16:creationId xmlns:a16="http://schemas.microsoft.com/office/drawing/2014/main" id="{22F46232-3721-4BC5-BEB7-E61D878D79FA}"/>
              </a:ext>
            </a:extLst>
          </p:cNvPr>
          <p:cNvSpPr>
            <a:spLocks noGrp="1"/>
          </p:cNvSpPr>
          <p:nvPr>
            <p:ph idx="15" hasCustomPrompt="1"/>
          </p:nvPr>
        </p:nvSpPr>
        <p:spPr>
          <a:xfrm>
            <a:off x="4476241" y="2448000"/>
            <a:ext cx="3240000" cy="3631338"/>
          </a:xfrm>
          <a:noFill/>
          <a:ln>
            <a:noFill/>
          </a:ln>
        </p:spPr>
        <p:txBody>
          <a:bodyPr lIns="136800" tIns="252000" rIns="136800"/>
          <a:lstStyle>
            <a:lvl1pPr marL="266700" indent="-266700">
              <a:buClr>
                <a:schemeClr val="tx1">
                  <a:lumMod val="75000"/>
                  <a:lumOff val="25000"/>
                </a:schemeClr>
              </a:buClr>
              <a:buFont typeface="Arial" panose="020B0604020202020204" pitchFamily="34" charset="0"/>
              <a:buChar char="•"/>
              <a:defRPr/>
            </a:lvl1pPr>
            <a:lvl2pPr>
              <a:buClr>
                <a:schemeClr val="tx1">
                  <a:lumMod val="75000"/>
                  <a:lumOff val="25000"/>
                </a:schemeClr>
              </a:buClr>
              <a:defRPr/>
            </a:lvl2pPr>
            <a:lvl3pPr>
              <a:buClr>
                <a:schemeClr val="tx1">
                  <a:lumMod val="75000"/>
                  <a:lumOff val="25000"/>
                </a:schemeClr>
              </a:buClr>
              <a:defRPr/>
            </a:lvl3pPr>
            <a:lvl4pPr>
              <a:buClr>
                <a:schemeClr val="tx1">
                  <a:lumMod val="75000"/>
                  <a:lumOff val="25000"/>
                </a:schemeClr>
              </a:buClr>
              <a:defRPr/>
            </a:lvl4pPr>
            <a:lvl5pPr>
              <a:buClr>
                <a:schemeClr val="tx1">
                  <a:lumMod val="75000"/>
                  <a:lumOff val="25000"/>
                </a:schemeClr>
              </a:buClr>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 name="Freeform: Shape 14" title="Arrow">
            <a:extLst>
              <a:ext uri="{FF2B5EF4-FFF2-40B4-BE49-F238E27FC236}">
                <a16:creationId xmlns:a16="http://schemas.microsoft.com/office/drawing/2014/main" id="{6EF06703-92AF-44B7-8CE1-044DD2093118}"/>
              </a:ext>
            </a:extLst>
          </p:cNvPr>
          <p:cNvSpPr/>
          <p:nvPr userDrawn="1"/>
        </p:nvSpPr>
        <p:spPr>
          <a:xfrm flipH="1">
            <a:off x="7906330" y="1945687"/>
            <a:ext cx="254382" cy="284625"/>
          </a:xfrm>
          <a:custGeom>
            <a:avLst/>
            <a:gdLst>
              <a:gd name="connsiteX0" fmla="*/ 971574 w 1172492"/>
              <a:gd name="connsiteY0" fmla="*/ 1363 h 1311889"/>
              <a:gd name="connsiteX1" fmla="*/ 1149708 w 1172492"/>
              <a:gd name="connsiteY1" fmla="*/ 90029 h 1311889"/>
              <a:gd name="connsiteX2" fmla="*/ 1172490 w 1172492"/>
              <a:gd name="connsiteY2" fmla="*/ 157779 h 1311889"/>
              <a:gd name="connsiteX3" fmla="*/ 1171406 w 1172492"/>
              <a:gd name="connsiteY3" fmla="*/ 173319 h 1311889"/>
              <a:gd name="connsiteX4" fmla="*/ 1172000 w 1172492"/>
              <a:gd name="connsiteY4" fmla="*/ 173319 h 1311889"/>
              <a:gd name="connsiteX5" fmla="*/ 1172000 w 1172492"/>
              <a:gd name="connsiteY5" fmla="*/ 1147057 h 1311889"/>
              <a:gd name="connsiteX6" fmla="*/ 1172492 w 1172492"/>
              <a:gd name="connsiteY6" fmla="*/ 1154110 h 1311889"/>
              <a:gd name="connsiteX7" fmla="*/ 1172000 w 1172492"/>
              <a:gd name="connsiteY7" fmla="*/ 1155572 h 1311889"/>
              <a:gd name="connsiteX8" fmla="*/ 1172000 w 1172492"/>
              <a:gd name="connsiteY8" fmla="*/ 1156775 h 1311889"/>
              <a:gd name="connsiteX9" fmla="*/ 1171596 w 1172492"/>
              <a:gd name="connsiteY9" fmla="*/ 1156775 h 1311889"/>
              <a:gd name="connsiteX10" fmla="*/ 1149710 w 1172492"/>
              <a:gd name="connsiteY10" fmla="*/ 1221860 h 1311889"/>
              <a:gd name="connsiteX11" fmla="*/ 903826 w 1172492"/>
              <a:gd name="connsiteY11" fmla="*/ 1287744 h 1311889"/>
              <a:gd name="connsiteX12" fmla="*/ 88669 w 1172492"/>
              <a:gd name="connsiteY12" fmla="*/ 817113 h 1311889"/>
              <a:gd name="connsiteX13" fmla="*/ 4802 w 1172492"/>
              <a:gd name="connsiteY13" fmla="*/ 707817 h 1311889"/>
              <a:gd name="connsiteX14" fmla="*/ 2987 w 1172492"/>
              <a:gd name="connsiteY14" fmla="*/ 681795 h 1311889"/>
              <a:gd name="connsiteX15" fmla="*/ 0 w 1172492"/>
              <a:gd name="connsiteY15" fmla="*/ 672910 h 1311889"/>
              <a:gd name="connsiteX16" fmla="*/ 1184 w 1172492"/>
              <a:gd name="connsiteY16" fmla="*/ 655930 h 1311889"/>
              <a:gd name="connsiteX17" fmla="*/ 2 w 1172492"/>
              <a:gd name="connsiteY17" fmla="*/ 638979 h 1311889"/>
              <a:gd name="connsiteX18" fmla="*/ 2984 w 1172492"/>
              <a:gd name="connsiteY18" fmla="*/ 630110 h 1311889"/>
              <a:gd name="connsiteX19" fmla="*/ 4800 w 1172492"/>
              <a:gd name="connsiteY19" fmla="*/ 604073 h 1311889"/>
              <a:gd name="connsiteX20" fmla="*/ 88667 w 1172492"/>
              <a:gd name="connsiteY20" fmla="*/ 494775 h 1311889"/>
              <a:gd name="connsiteX21" fmla="*/ 903824 w 1172492"/>
              <a:gd name="connsiteY21" fmla="*/ 24144 h 1311889"/>
              <a:gd name="connsiteX22" fmla="*/ 971574 w 1172492"/>
              <a:gd name="connsiteY22" fmla="*/ 1363 h 13118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172492" h="1311889">
                <a:moveTo>
                  <a:pt x="971574" y="1363"/>
                </a:moveTo>
                <a:cubicBezTo>
                  <a:pt x="1041186" y="-7275"/>
                  <a:pt x="1112429" y="25460"/>
                  <a:pt x="1149708" y="90029"/>
                </a:cubicBezTo>
                <a:cubicBezTo>
                  <a:pt x="1162135" y="111552"/>
                  <a:pt x="1169611" y="134575"/>
                  <a:pt x="1172490" y="157779"/>
                </a:cubicBezTo>
                <a:lnTo>
                  <a:pt x="1171406" y="173319"/>
                </a:lnTo>
                <a:lnTo>
                  <a:pt x="1172000" y="173319"/>
                </a:lnTo>
                <a:lnTo>
                  <a:pt x="1172000" y="1147057"/>
                </a:lnTo>
                <a:lnTo>
                  <a:pt x="1172492" y="1154110"/>
                </a:lnTo>
                <a:lnTo>
                  <a:pt x="1172000" y="1155572"/>
                </a:lnTo>
                <a:lnTo>
                  <a:pt x="1172000" y="1156775"/>
                </a:lnTo>
                <a:lnTo>
                  <a:pt x="1171596" y="1156775"/>
                </a:lnTo>
                <a:lnTo>
                  <a:pt x="1149710" y="1221860"/>
                </a:lnTo>
                <a:cubicBezTo>
                  <a:pt x="1100005" y="1307952"/>
                  <a:pt x="989918" y="1337450"/>
                  <a:pt x="903826" y="1287744"/>
                </a:cubicBezTo>
                <a:lnTo>
                  <a:pt x="88669" y="817113"/>
                </a:lnTo>
                <a:cubicBezTo>
                  <a:pt x="45622" y="792261"/>
                  <a:pt x="16725" y="752313"/>
                  <a:pt x="4802" y="707817"/>
                </a:cubicBezTo>
                <a:lnTo>
                  <a:pt x="2987" y="681795"/>
                </a:lnTo>
                <a:lnTo>
                  <a:pt x="0" y="672910"/>
                </a:lnTo>
                <a:lnTo>
                  <a:pt x="1184" y="655930"/>
                </a:lnTo>
                <a:lnTo>
                  <a:pt x="2" y="638979"/>
                </a:lnTo>
                <a:lnTo>
                  <a:pt x="2984" y="630110"/>
                </a:lnTo>
                <a:lnTo>
                  <a:pt x="4800" y="604073"/>
                </a:lnTo>
                <a:cubicBezTo>
                  <a:pt x="16723" y="559576"/>
                  <a:pt x="45621" y="519628"/>
                  <a:pt x="88667" y="494775"/>
                </a:cubicBezTo>
                <a:lnTo>
                  <a:pt x="903824" y="24144"/>
                </a:lnTo>
                <a:cubicBezTo>
                  <a:pt x="925347" y="11718"/>
                  <a:pt x="948370" y="4242"/>
                  <a:pt x="971574" y="1363"/>
                </a:cubicBezTo>
                <a:close/>
              </a:path>
            </a:pathLst>
          </a:custGeom>
          <a:noFill/>
          <a:ln w="3175">
            <a:solidFill>
              <a:schemeClr val="bg1"/>
            </a:solidFill>
          </a:ln>
          <a:effectLst>
            <a:glow rad="165100">
              <a:schemeClr val="bg1">
                <a:alpha val="9000"/>
              </a:schemeClr>
            </a:glo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9" name="Content Placeholder 2">
            <a:extLst>
              <a:ext uri="{FF2B5EF4-FFF2-40B4-BE49-F238E27FC236}">
                <a16:creationId xmlns:a16="http://schemas.microsoft.com/office/drawing/2014/main" id="{23CB58AD-849B-4714-8D57-C5C56343A24C}"/>
              </a:ext>
            </a:extLst>
          </p:cNvPr>
          <p:cNvSpPr>
            <a:spLocks noGrp="1"/>
          </p:cNvSpPr>
          <p:nvPr>
            <p:ph idx="16" hasCustomPrompt="1"/>
          </p:nvPr>
        </p:nvSpPr>
        <p:spPr>
          <a:xfrm>
            <a:off x="8350800" y="2448000"/>
            <a:ext cx="3240000" cy="3631338"/>
          </a:xfrm>
          <a:noFill/>
          <a:ln>
            <a:noFill/>
          </a:ln>
        </p:spPr>
        <p:txBody>
          <a:bodyPr lIns="136800" tIns="252000" rIns="136800"/>
          <a:lstStyle>
            <a:lvl1pPr marL="266700" indent="-266700">
              <a:buClr>
                <a:schemeClr val="tx1">
                  <a:lumMod val="75000"/>
                  <a:lumOff val="25000"/>
                </a:schemeClr>
              </a:buClr>
              <a:buFont typeface="Arial" panose="020B0604020202020204" pitchFamily="34" charset="0"/>
              <a:buChar char="•"/>
              <a:defRPr/>
            </a:lvl1pPr>
            <a:lvl2pPr>
              <a:buClr>
                <a:schemeClr val="tx1">
                  <a:lumMod val="75000"/>
                  <a:lumOff val="25000"/>
                </a:schemeClr>
              </a:buClr>
              <a:defRPr/>
            </a:lvl2pPr>
            <a:lvl3pPr>
              <a:buClr>
                <a:schemeClr val="tx1">
                  <a:lumMod val="75000"/>
                  <a:lumOff val="25000"/>
                </a:schemeClr>
              </a:buClr>
              <a:defRPr/>
            </a:lvl3pPr>
            <a:lvl4pPr>
              <a:buClr>
                <a:schemeClr val="tx1">
                  <a:lumMod val="75000"/>
                  <a:lumOff val="25000"/>
                </a:schemeClr>
              </a:buClr>
              <a:defRPr/>
            </a:lvl4pPr>
            <a:lvl5pPr>
              <a:buClr>
                <a:schemeClr val="tx1">
                  <a:lumMod val="75000"/>
                  <a:lumOff val="25000"/>
                </a:schemeClr>
              </a:buClr>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Title 3">
            <a:extLst>
              <a:ext uri="{FF2B5EF4-FFF2-40B4-BE49-F238E27FC236}">
                <a16:creationId xmlns:a16="http://schemas.microsoft.com/office/drawing/2014/main" id="{ACD536EE-5B38-4E2F-B796-E4E5C97CAFA1}"/>
              </a:ext>
            </a:extLst>
          </p:cNvPr>
          <p:cNvSpPr>
            <a:spLocks noGrp="1"/>
          </p:cNvSpPr>
          <p:nvPr>
            <p:ph type="title"/>
          </p:nvPr>
        </p:nvSpPr>
        <p:spPr/>
        <p:txBody>
          <a:bodyPr/>
          <a:lstStyle/>
          <a:p>
            <a:r>
              <a:rPr lang="en-US" altLang="zh-TW" noProof="0"/>
              <a:t>Click to edit Master title style</a:t>
            </a:r>
            <a:endParaRPr lang="en-US" noProof="0"/>
          </a:p>
        </p:txBody>
      </p:sp>
      <p:sp>
        <p:nvSpPr>
          <p:cNvPr id="7" name="Footer Placeholder 6">
            <a:extLst>
              <a:ext uri="{FF2B5EF4-FFF2-40B4-BE49-F238E27FC236}">
                <a16:creationId xmlns:a16="http://schemas.microsoft.com/office/drawing/2014/main" id="{CC32B7C1-ABDB-491C-B644-84474A5ADAF3}"/>
              </a:ext>
            </a:extLst>
          </p:cNvPr>
          <p:cNvSpPr>
            <a:spLocks noGrp="1"/>
          </p:cNvSpPr>
          <p:nvPr>
            <p:ph type="ftr" sz="quarter" idx="19"/>
          </p:nvPr>
        </p:nvSpPr>
        <p:spPr/>
        <p:txBody>
          <a:bodyPr/>
          <a:lstStyle/>
          <a:p>
            <a:r>
              <a:rPr lang="en-US" noProof="0" dirty="0"/>
              <a:t>Add a footer</a:t>
            </a:r>
          </a:p>
        </p:txBody>
      </p:sp>
      <p:sp>
        <p:nvSpPr>
          <p:cNvPr id="16" name="Slide Number Placeholder 15">
            <a:extLst>
              <a:ext uri="{FF2B5EF4-FFF2-40B4-BE49-F238E27FC236}">
                <a16:creationId xmlns:a16="http://schemas.microsoft.com/office/drawing/2014/main" id="{67196159-5065-4F13-BE36-C9AAE1E70470}"/>
              </a:ext>
            </a:extLst>
          </p:cNvPr>
          <p:cNvSpPr>
            <a:spLocks noGrp="1"/>
          </p:cNvSpPr>
          <p:nvPr>
            <p:ph type="sldNum" sz="quarter" idx="20"/>
          </p:nvPr>
        </p:nvSpPr>
        <p:spPr/>
        <p:txBody>
          <a:bodyPr/>
          <a:lstStyle/>
          <a:p>
            <a:r>
              <a:rPr lang="en-US" noProof="0" dirty="0"/>
              <a:t>page </a:t>
            </a:r>
            <a:fld id="{19B51A1E-902D-48AF-9020-955120F399B6}" type="slidenum">
              <a:rPr lang="en-US" b="1" i="1" noProof="0" smtClean="0"/>
              <a:pPr/>
              <a:t>‹#›</a:t>
            </a:fld>
            <a:endParaRPr lang="en-US" b="1" i="1" noProof="0" dirty="0"/>
          </a:p>
        </p:txBody>
      </p:sp>
      <p:sp>
        <p:nvSpPr>
          <p:cNvPr id="17" name="Text Placeholder 4">
            <a:extLst>
              <a:ext uri="{FF2B5EF4-FFF2-40B4-BE49-F238E27FC236}">
                <a16:creationId xmlns:a16="http://schemas.microsoft.com/office/drawing/2014/main" id="{7FE9D6AE-A9C2-4841-93E3-5285C40927D8}"/>
              </a:ext>
            </a:extLst>
          </p:cNvPr>
          <p:cNvSpPr>
            <a:spLocks noGrp="1"/>
          </p:cNvSpPr>
          <p:nvPr>
            <p:ph type="body" sz="quarter" idx="13" hasCustomPrompt="1"/>
          </p:nvPr>
        </p:nvSpPr>
        <p:spPr>
          <a:xfrm>
            <a:off x="601682" y="1008000"/>
            <a:ext cx="9974243" cy="252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25" name="Text Placeholder 24">
            <a:extLst>
              <a:ext uri="{FF2B5EF4-FFF2-40B4-BE49-F238E27FC236}">
                <a16:creationId xmlns:a16="http://schemas.microsoft.com/office/drawing/2014/main" id="{D1A5AC53-BFFC-4A53-8344-0538ECEFC621}"/>
              </a:ext>
            </a:extLst>
          </p:cNvPr>
          <p:cNvSpPr>
            <a:spLocks noGrp="1"/>
          </p:cNvSpPr>
          <p:nvPr>
            <p:ph type="body" sz="quarter" idx="21" hasCustomPrompt="1"/>
          </p:nvPr>
        </p:nvSpPr>
        <p:spPr>
          <a:xfrm>
            <a:off x="601681" y="1728000"/>
            <a:ext cx="3240000" cy="558800"/>
          </a:xfrm>
        </p:spPr>
        <p:txBody>
          <a:bodyPr anchor="ctr"/>
          <a:lstStyle>
            <a:lvl1pPr marL="0" indent="0" algn="ctr">
              <a:buNone/>
              <a:defRPr sz="2100" b="1"/>
            </a:lvl1pPr>
          </a:lstStyle>
          <a:p>
            <a:pPr lvl="0"/>
            <a:r>
              <a:rPr lang="en-US" noProof="0"/>
              <a:t>Section 1 Title</a:t>
            </a:r>
          </a:p>
        </p:txBody>
      </p:sp>
      <p:sp>
        <p:nvSpPr>
          <p:cNvPr id="28" name="Text Placeholder 27">
            <a:extLst>
              <a:ext uri="{FF2B5EF4-FFF2-40B4-BE49-F238E27FC236}">
                <a16:creationId xmlns:a16="http://schemas.microsoft.com/office/drawing/2014/main" id="{D4E072CE-C186-4DB7-BB84-C8216816DFB1}"/>
              </a:ext>
            </a:extLst>
          </p:cNvPr>
          <p:cNvSpPr>
            <a:spLocks noGrp="1"/>
          </p:cNvSpPr>
          <p:nvPr>
            <p:ph type="body" sz="quarter" idx="22" hasCustomPrompt="1"/>
          </p:nvPr>
        </p:nvSpPr>
        <p:spPr>
          <a:xfrm>
            <a:off x="4476241" y="1728000"/>
            <a:ext cx="3240087" cy="558800"/>
          </a:xfrm>
        </p:spPr>
        <p:txBody>
          <a:bodyPr anchor="ctr"/>
          <a:lstStyle>
            <a:lvl1pPr marL="0" indent="0" algn="ctr">
              <a:buNone/>
              <a:defRPr sz="2100" b="1"/>
            </a:lvl1pPr>
          </a:lstStyle>
          <a:p>
            <a:pPr lvl="0"/>
            <a:r>
              <a:rPr lang="en-US" noProof="0"/>
              <a:t>Section 2 Title</a:t>
            </a:r>
          </a:p>
        </p:txBody>
      </p:sp>
      <p:sp>
        <p:nvSpPr>
          <p:cNvPr id="30" name="Text Placeholder 29">
            <a:extLst>
              <a:ext uri="{FF2B5EF4-FFF2-40B4-BE49-F238E27FC236}">
                <a16:creationId xmlns:a16="http://schemas.microsoft.com/office/drawing/2014/main" id="{A2CE4D36-2AC5-45F3-82DD-BA8C841BBA06}"/>
              </a:ext>
            </a:extLst>
          </p:cNvPr>
          <p:cNvSpPr>
            <a:spLocks noGrp="1"/>
          </p:cNvSpPr>
          <p:nvPr>
            <p:ph type="body" sz="quarter" idx="23" hasCustomPrompt="1"/>
          </p:nvPr>
        </p:nvSpPr>
        <p:spPr>
          <a:xfrm>
            <a:off x="8350232" y="1728000"/>
            <a:ext cx="3240087" cy="558800"/>
          </a:xfrm>
        </p:spPr>
        <p:txBody>
          <a:bodyPr anchor="ctr"/>
          <a:lstStyle>
            <a:lvl1pPr marL="0" indent="0" algn="ctr">
              <a:buNone/>
              <a:defRPr sz="2100" b="1"/>
            </a:lvl1pPr>
          </a:lstStyle>
          <a:p>
            <a:pPr lvl="0"/>
            <a:r>
              <a:rPr lang="en-US" noProof="0"/>
              <a:t>Section 3 Title</a:t>
            </a:r>
          </a:p>
        </p:txBody>
      </p:sp>
    </p:spTree>
    <p:extLst>
      <p:ext uri="{BB962C8B-B14F-4D97-AF65-F5344CB8AC3E}">
        <p14:creationId xmlns:p14="http://schemas.microsoft.com/office/powerpoint/2010/main" val="470484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cxnSp>
        <p:nvCxnSpPr>
          <p:cNvPr id="13" name="Straight Arrow Connector 12">
            <a:extLst>
              <a:ext uri="{FF2B5EF4-FFF2-40B4-BE49-F238E27FC236}">
                <a16:creationId xmlns:a16="http://schemas.microsoft.com/office/drawing/2014/main" id="{B16E60CE-69EE-40F4-8E4C-791A1F450E6E}"/>
              </a:ext>
            </a:extLst>
          </p:cNvPr>
          <p:cNvCxnSpPr>
            <a:cxnSpLocks/>
          </p:cNvCxnSpPr>
          <p:nvPr userDrawn="1"/>
        </p:nvCxnSpPr>
        <p:spPr>
          <a:xfrm>
            <a:off x="606421" y="3866682"/>
            <a:ext cx="10995029" cy="0"/>
          </a:xfrm>
          <a:prstGeom prst="straightConnector1">
            <a:avLst/>
          </a:prstGeom>
          <a:ln>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4" name="Text Placeholder 10">
            <a:extLst>
              <a:ext uri="{FF2B5EF4-FFF2-40B4-BE49-F238E27FC236}">
                <a16:creationId xmlns:a16="http://schemas.microsoft.com/office/drawing/2014/main" id="{506130DE-93C9-481E-A69F-9CF6AA9948FF}"/>
              </a:ext>
            </a:extLst>
          </p:cNvPr>
          <p:cNvSpPr>
            <a:spLocks noGrp="1"/>
          </p:cNvSpPr>
          <p:nvPr>
            <p:ph type="body" sz="quarter" idx="33" hasCustomPrompt="1"/>
          </p:nvPr>
        </p:nvSpPr>
        <p:spPr>
          <a:xfrm>
            <a:off x="3126066" y="3973125"/>
            <a:ext cx="415608" cy="201776"/>
          </a:xfrm>
        </p:spPr>
        <p:txBody>
          <a:bodyPr anchor="ctr"/>
          <a:lstStyle>
            <a:lvl1pPr marL="0" indent="0" algn="ctr">
              <a:buNone/>
              <a:defRPr sz="1400">
                <a:solidFill>
                  <a:schemeClr val="tx1">
                    <a:lumMod val="50000"/>
                    <a:lumOff val="50000"/>
                  </a:schemeClr>
                </a:solidFill>
              </a:defRPr>
            </a:lvl1pPr>
          </a:lstStyle>
          <a:p>
            <a:pPr lvl="0"/>
            <a:r>
              <a:rPr lang="en-US" noProof="0"/>
              <a:t>Year</a:t>
            </a:r>
          </a:p>
        </p:txBody>
      </p:sp>
      <p:sp>
        <p:nvSpPr>
          <p:cNvPr id="15" name="Text Placeholder 10">
            <a:extLst>
              <a:ext uri="{FF2B5EF4-FFF2-40B4-BE49-F238E27FC236}">
                <a16:creationId xmlns:a16="http://schemas.microsoft.com/office/drawing/2014/main" id="{31BCBEDF-E4C4-4EA5-B5EE-39C430D1471F}"/>
              </a:ext>
            </a:extLst>
          </p:cNvPr>
          <p:cNvSpPr>
            <a:spLocks noGrp="1"/>
          </p:cNvSpPr>
          <p:nvPr>
            <p:ph type="body" sz="quarter" idx="34" hasCustomPrompt="1"/>
          </p:nvPr>
        </p:nvSpPr>
        <p:spPr>
          <a:xfrm>
            <a:off x="601682"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16" name="Text Placeholder 10">
            <a:extLst>
              <a:ext uri="{FF2B5EF4-FFF2-40B4-BE49-F238E27FC236}">
                <a16:creationId xmlns:a16="http://schemas.microsoft.com/office/drawing/2014/main" id="{BFE6B470-2415-4509-A40D-EBFFBC9F3847}"/>
              </a:ext>
            </a:extLst>
          </p:cNvPr>
          <p:cNvSpPr>
            <a:spLocks noGrp="1"/>
          </p:cNvSpPr>
          <p:nvPr>
            <p:ph type="body" sz="quarter" idx="35" hasCustomPrompt="1"/>
          </p:nvPr>
        </p:nvSpPr>
        <p:spPr>
          <a:xfrm>
            <a:off x="1106982"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17" name="Text Placeholder 10">
            <a:extLst>
              <a:ext uri="{FF2B5EF4-FFF2-40B4-BE49-F238E27FC236}">
                <a16:creationId xmlns:a16="http://schemas.microsoft.com/office/drawing/2014/main" id="{A0705EEE-728D-4722-B49E-4C9C62644EC3}"/>
              </a:ext>
            </a:extLst>
          </p:cNvPr>
          <p:cNvSpPr>
            <a:spLocks noGrp="1"/>
          </p:cNvSpPr>
          <p:nvPr>
            <p:ph type="body" sz="quarter" idx="36" hasCustomPrompt="1"/>
          </p:nvPr>
        </p:nvSpPr>
        <p:spPr>
          <a:xfrm>
            <a:off x="1612282"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18" name="Text Placeholder 10">
            <a:extLst>
              <a:ext uri="{FF2B5EF4-FFF2-40B4-BE49-F238E27FC236}">
                <a16:creationId xmlns:a16="http://schemas.microsoft.com/office/drawing/2014/main" id="{0781D02C-C5B9-410A-B620-AAA24A1B2AC7}"/>
              </a:ext>
            </a:extLst>
          </p:cNvPr>
          <p:cNvSpPr>
            <a:spLocks noGrp="1"/>
          </p:cNvSpPr>
          <p:nvPr>
            <p:ph type="body" sz="quarter" idx="37" hasCustomPrompt="1"/>
          </p:nvPr>
        </p:nvSpPr>
        <p:spPr>
          <a:xfrm>
            <a:off x="2117582"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19" name="Text Placeholder 10">
            <a:extLst>
              <a:ext uri="{FF2B5EF4-FFF2-40B4-BE49-F238E27FC236}">
                <a16:creationId xmlns:a16="http://schemas.microsoft.com/office/drawing/2014/main" id="{C203B9F4-A221-4AF4-8440-C9B1BB3F602A}"/>
              </a:ext>
            </a:extLst>
          </p:cNvPr>
          <p:cNvSpPr>
            <a:spLocks noGrp="1"/>
          </p:cNvSpPr>
          <p:nvPr>
            <p:ph type="body" sz="quarter" idx="38" hasCustomPrompt="1"/>
          </p:nvPr>
        </p:nvSpPr>
        <p:spPr>
          <a:xfrm>
            <a:off x="9191782" y="3973125"/>
            <a:ext cx="415608" cy="201776"/>
          </a:xfrm>
        </p:spPr>
        <p:txBody>
          <a:bodyPr anchor="ctr"/>
          <a:lstStyle>
            <a:lvl1pPr marL="0" indent="0" algn="ctr">
              <a:buNone/>
              <a:defRPr sz="1400">
                <a:solidFill>
                  <a:schemeClr val="tx1">
                    <a:lumMod val="50000"/>
                    <a:lumOff val="50000"/>
                  </a:schemeClr>
                </a:solidFill>
              </a:defRPr>
            </a:lvl1pPr>
          </a:lstStyle>
          <a:p>
            <a:pPr lvl="0"/>
            <a:r>
              <a:rPr lang="en-US" noProof="0"/>
              <a:t>Year</a:t>
            </a:r>
          </a:p>
        </p:txBody>
      </p:sp>
      <p:sp>
        <p:nvSpPr>
          <p:cNvPr id="20" name="Text Placeholder 10">
            <a:extLst>
              <a:ext uri="{FF2B5EF4-FFF2-40B4-BE49-F238E27FC236}">
                <a16:creationId xmlns:a16="http://schemas.microsoft.com/office/drawing/2014/main" id="{5CA11888-C540-49FD-BC96-7DF43B9144FE}"/>
              </a:ext>
            </a:extLst>
          </p:cNvPr>
          <p:cNvSpPr>
            <a:spLocks noGrp="1"/>
          </p:cNvSpPr>
          <p:nvPr>
            <p:ph type="body" sz="quarter" idx="39" hasCustomPrompt="1"/>
          </p:nvPr>
        </p:nvSpPr>
        <p:spPr>
          <a:xfrm>
            <a:off x="2622882"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21" name="Text Placeholder 10">
            <a:extLst>
              <a:ext uri="{FF2B5EF4-FFF2-40B4-BE49-F238E27FC236}">
                <a16:creationId xmlns:a16="http://schemas.microsoft.com/office/drawing/2014/main" id="{B90B995A-D6D8-4085-8C72-FDAF0B400A01}"/>
              </a:ext>
            </a:extLst>
          </p:cNvPr>
          <p:cNvSpPr>
            <a:spLocks noGrp="1"/>
          </p:cNvSpPr>
          <p:nvPr>
            <p:ph type="body" sz="quarter" idx="40" hasCustomPrompt="1"/>
          </p:nvPr>
        </p:nvSpPr>
        <p:spPr>
          <a:xfrm>
            <a:off x="3128182"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22" name="Text Placeholder 10">
            <a:extLst>
              <a:ext uri="{FF2B5EF4-FFF2-40B4-BE49-F238E27FC236}">
                <a16:creationId xmlns:a16="http://schemas.microsoft.com/office/drawing/2014/main" id="{765307A9-791B-47A4-A9C6-E607A9921675}"/>
              </a:ext>
            </a:extLst>
          </p:cNvPr>
          <p:cNvSpPr>
            <a:spLocks noGrp="1"/>
          </p:cNvSpPr>
          <p:nvPr>
            <p:ph type="body" sz="quarter" idx="41" hasCustomPrompt="1"/>
          </p:nvPr>
        </p:nvSpPr>
        <p:spPr>
          <a:xfrm>
            <a:off x="3633482"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23" name="Text Placeholder 10">
            <a:extLst>
              <a:ext uri="{FF2B5EF4-FFF2-40B4-BE49-F238E27FC236}">
                <a16:creationId xmlns:a16="http://schemas.microsoft.com/office/drawing/2014/main" id="{C75703B4-3B5A-4163-8DB7-E9009BF81C5C}"/>
              </a:ext>
            </a:extLst>
          </p:cNvPr>
          <p:cNvSpPr>
            <a:spLocks noGrp="1"/>
          </p:cNvSpPr>
          <p:nvPr>
            <p:ph type="body" sz="quarter" idx="42" hasCustomPrompt="1"/>
          </p:nvPr>
        </p:nvSpPr>
        <p:spPr>
          <a:xfrm>
            <a:off x="5149382"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24" name="Text Placeholder 10">
            <a:extLst>
              <a:ext uri="{FF2B5EF4-FFF2-40B4-BE49-F238E27FC236}">
                <a16:creationId xmlns:a16="http://schemas.microsoft.com/office/drawing/2014/main" id="{FF332F6F-6B3C-45E2-9EF6-8FB202384A68}"/>
              </a:ext>
            </a:extLst>
          </p:cNvPr>
          <p:cNvSpPr>
            <a:spLocks noGrp="1"/>
          </p:cNvSpPr>
          <p:nvPr>
            <p:ph type="body" sz="quarter" idx="43" hasCustomPrompt="1"/>
          </p:nvPr>
        </p:nvSpPr>
        <p:spPr>
          <a:xfrm>
            <a:off x="4138782"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25" name="Text Placeholder 10">
            <a:extLst>
              <a:ext uri="{FF2B5EF4-FFF2-40B4-BE49-F238E27FC236}">
                <a16:creationId xmlns:a16="http://schemas.microsoft.com/office/drawing/2014/main" id="{66BFBD2C-240C-4899-9562-75499D8C46E4}"/>
              </a:ext>
            </a:extLst>
          </p:cNvPr>
          <p:cNvSpPr>
            <a:spLocks noGrp="1"/>
          </p:cNvSpPr>
          <p:nvPr>
            <p:ph type="body" sz="quarter" idx="44" hasCustomPrompt="1"/>
          </p:nvPr>
        </p:nvSpPr>
        <p:spPr>
          <a:xfrm>
            <a:off x="4644082"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26" name="Text Placeholder 10">
            <a:extLst>
              <a:ext uri="{FF2B5EF4-FFF2-40B4-BE49-F238E27FC236}">
                <a16:creationId xmlns:a16="http://schemas.microsoft.com/office/drawing/2014/main" id="{777ECC7E-1DD1-475C-BA92-16BEA144C233}"/>
              </a:ext>
            </a:extLst>
          </p:cNvPr>
          <p:cNvSpPr>
            <a:spLocks noGrp="1"/>
          </p:cNvSpPr>
          <p:nvPr>
            <p:ph type="body" sz="quarter" idx="45" hasCustomPrompt="1"/>
          </p:nvPr>
        </p:nvSpPr>
        <p:spPr>
          <a:xfrm>
            <a:off x="5654682"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27" name="Text Placeholder 10">
            <a:extLst>
              <a:ext uri="{FF2B5EF4-FFF2-40B4-BE49-F238E27FC236}">
                <a16:creationId xmlns:a16="http://schemas.microsoft.com/office/drawing/2014/main" id="{9FD2184F-25B2-4976-9C55-9D79732D00D0}"/>
              </a:ext>
            </a:extLst>
          </p:cNvPr>
          <p:cNvSpPr>
            <a:spLocks noGrp="1"/>
          </p:cNvSpPr>
          <p:nvPr>
            <p:ph type="body" sz="quarter" idx="46" hasCustomPrompt="1"/>
          </p:nvPr>
        </p:nvSpPr>
        <p:spPr>
          <a:xfrm>
            <a:off x="6159982"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28" name="Text Placeholder 10">
            <a:extLst>
              <a:ext uri="{FF2B5EF4-FFF2-40B4-BE49-F238E27FC236}">
                <a16:creationId xmlns:a16="http://schemas.microsoft.com/office/drawing/2014/main" id="{2D433B78-8F48-492C-B8BA-C519A010F573}"/>
              </a:ext>
            </a:extLst>
          </p:cNvPr>
          <p:cNvSpPr>
            <a:spLocks noGrp="1"/>
          </p:cNvSpPr>
          <p:nvPr>
            <p:ph type="body" sz="quarter" idx="47" hasCustomPrompt="1"/>
          </p:nvPr>
        </p:nvSpPr>
        <p:spPr>
          <a:xfrm>
            <a:off x="6665282"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29" name="Text Placeholder 10">
            <a:extLst>
              <a:ext uri="{FF2B5EF4-FFF2-40B4-BE49-F238E27FC236}">
                <a16:creationId xmlns:a16="http://schemas.microsoft.com/office/drawing/2014/main" id="{65D53937-4C12-41A9-96A9-D197CE5CBC1B}"/>
              </a:ext>
            </a:extLst>
          </p:cNvPr>
          <p:cNvSpPr>
            <a:spLocks noGrp="1"/>
          </p:cNvSpPr>
          <p:nvPr>
            <p:ph type="body" sz="quarter" idx="48" hasCustomPrompt="1"/>
          </p:nvPr>
        </p:nvSpPr>
        <p:spPr>
          <a:xfrm>
            <a:off x="7170582"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30" name="Text Placeholder 10">
            <a:extLst>
              <a:ext uri="{FF2B5EF4-FFF2-40B4-BE49-F238E27FC236}">
                <a16:creationId xmlns:a16="http://schemas.microsoft.com/office/drawing/2014/main" id="{22259E25-16AB-42DF-83CC-F05BA57CFC25}"/>
              </a:ext>
            </a:extLst>
          </p:cNvPr>
          <p:cNvSpPr>
            <a:spLocks noGrp="1"/>
          </p:cNvSpPr>
          <p:nvPr>
            <p:ph type="body" sz="quarter" idx="49" hasCustomPrompt="1"/>
          </p:nvPr>
        </p:nvSpPr>
        <p:spPr>
          <a:xfrm>
            <a:off x="7675882"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31" name="Text Placeholder 10">
            <a:extLst>
              <a:ext uri="{FF2B5EF4-FFF2-40B4-BE49-F238E27FC236}">
                <a16:creationId xmlns:a16="http://schemas.microsoft.com/office/drawing/2014/main" id="{A5C84813-8A39-4A01-A745-700E1E5DF39E}"/>
              </a:ext>
            </a:extLst>
          </p:cNvPr>
          <p:cNvSpPr>
            <a:spLocks noGrp="1"/>
          </p:cNvSpPr>
          <p:nvPr>
            <p:ph type="body" sz="quarter" idx="50" hasCustomPrompt="1"/>
          </p:nvPr>
        </p:nvSpPr>
        <p:spPr>
          <a:xfrm>
            <a:off x="8181182"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32" name="Text Placeholder 10">
            <a:extLst>
              <a:ext uri="{FF2B5EF4-FFF2-40B4-BE49-F238E27FC236}">
                <a16:creationId xmlns:a16="http://schemas.microsoft.com/office/drawing/2014/main" id="{35B6B197-CBC9-474D-999F-6BF8B85ABC4B}"/>
              </a:ext>
            </a:extLst>
          </p:cNvPr>
          <p:cNvSpPr>
            <a:spLocks noGrp="1"/>
          </p:cNvSpPr>
          <p:nvPr>
            <p:ph type="body" sz="quarter" idx="51" hasCustomPrompt="1"/>
          </p:nvPr>
        </p:nvSpPr>
        <p:spPr>
          <a:xfrm>
            <a:off x="8686482"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33" name="Text Placeholder 10">
            <a:extLst>
              <a:ext uri="{FF2B5EF4-FFF2-40B4-BE49-F238E27FC236}">
                <a16:creationId xmlns:a16="http://schemas.microsoft.com/office/drawing/2014/main" id="{700D11F4-2B09-4504-9CF2-4E3A19B2F5F4}"/>
              </a:ext>
            </a:extLst>
          </p:cNvPr>
          <p:cNvSpPr>
            <a:spLocks noGrp="1"/>
          </p:cNvSpPr>
          <p:nvPr>
            <p:ph type="body" sz="quarter" idx="52" hasCustomPrompt="1"/>
          </p:nvPr>
        </p:nvSpPr>
        <p:spPr>
          <a:xfrm>
            <a:off x="9191782"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34" name="Text Placeholder 10">
            <a:extLst>
              <a:ext uri="{FF2B5EF4-FFF2-40B4-BE49-F238E27FC236}">
                <a16:creationId xmlns:a16="http://schemas.microsoft.com/office/drawing/2014/main" id="{DF28DDAA-9BDA-43BE-B173-D188212594C6}"/>
              </a:ext>
            </a:extLst>
          </p:cNvPr>
          <p:cNvSpPr>
            <a:spLocks noGrp="1"/>
          </p:cNvSpPr>
          <p:nvPr>
            <p:ph type="body" sz="quarter" idx="53" hasCustomPrompt="1"/>
          </p:nvPr>
        </p:nvSpPr>
        <p:spPr>
          <a:xfrm>
            <a:off x="9697082"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35" name="Text Placeholder 10">
            <a:extLst>
              <a:ext uri="{FF2B5EF4-FFF2-40B4-BE49-F238E27FC236}">
                <a16:creationId xmlns:a16="http://schemas.microsoft.com/office/drawing/2014/main" id="{A55FFBF8-4789-44A0-A9B2-841061C725FD}"/>
              </a:ext>
            </a:extLst>
          </p:cNvPr>
          <p:cNvSpPr>
            <a:spLocks noGrp="1"/>
          </p:cNvSpPr>
          <p:nvPr>
            <p:ph type="body" sz="quarter" idx="54" hasCustomPrompt="1"/>
          </p:nvPr>
        </p:nvSpPr>
        <p:spPr>
          <a:xfrm>
            <a:off x="11212975"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36" name="Text Placeholder 10">
            <a:extLst>
              <a:ext uri="{FF2B5EF4-FFF2-40B4-BE49-F238E27FC236}">
                <a16:creationId xmlns:a16="http://schemas.microsoft.com/office/drawing/2014/main" id="{C33D9234-67AF-4493-9CED-B39D80A70A53}"/>
              </a:ext>
            </a:extLst>
          </p:cNvPr>
          <p:cNvSpPr>
            <a:spLocks noGrp="1"/>
          </p:cNvSpPr>
          <p:nvPr>
            <p:ph type="body" sz="quarter" idx="55" hasCustomPrompt="1"/>
          </p:nvPr>
        </p:nvSpPr>
        <p:spPr>
          <a:xfrm>
            <a:off x="10202382"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37" name="Text Placeholder 10">
            <a:extLst>
              <a:ext uri="{FF2B5EF4-FFF2-40B4-BE49-F238E27FC236}">
                <a16:creationId xmlns:a16="http://schemas.microsoft.com/office/drawing/2014/main" id="{98549725-B11A-4C4E-8DBF-F00E575D61D8}"/>
              </a:ext>
            </a:extLst>
          </p:cNvPr>
          <p:cNvSpPr>
            <a:spLocks noGrp="1"/>
          </p:cNvSpPr>
          <p:nvPr>
            <p:ph type="body" sz="quarter" idx="56" hasCustomPrompt="1"/>
          </p:nvPr>
        </p:nvSpPr>
        <p:spPr>
          <a:xfrm>
            <a:off x="10707682"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40" name="Text Placeholder 3">
            <a:extLst>
              <a:ext uri="{FF2B5EF4-FFF2-40B4-BE49-F238E27FC236}">
                <a16:creationId xmlns:a16="http://schemas.microsoft.com/office/drawing/2014/main" id="{204E7B1E-C17D-4443-B650-E72AD9AA463F}"/>
              </a:ext>
            </a:extLst>
          </p:cNvPr>
          <p:cNvSpPr>
            <a:spLocks noGrp="1"/>
          </p:cNvSpPr>
          <p:nvPr>
            <p:ph type="body" sz="quarter" idx="59" hasCustomPrompt="1"/>
          </p:nvPr>
        </p:nvSpPr>
        <p:spPr>
          <a:xfrm>
            <a:off x="5206998" y="2190750"/>
            <a:ext cx="1793875" cy="561975"/>
          </a:xfrm>
          <a:noFill/>
          <a:ln w="3175">
            <a:solidFill>
              <a:schemeClr val="bg1">
                <a:alpha val="52000"/>
              </a:schemeClr>
            </a:solidFill>
          </a:ln>
        </p:spPr>
        <p:txBody>
          <a:bodyPr tIns="36000" anchor="t"/>
          <a:lstStyle>
            <a:lvl1pPr marL="0" indent="0" algn="ctr">
              <a:buNone/>
              <a:defRPr sz="1600">
                <a:solidFill>
                  <a:schemeClr val="bg1"/>
                </a:solidFill>
              </a:defRPr>
            </a:lvl1pPr>
          </a:lstStyle>
          <a:p>
            <a:pPr lvl="0"/>
            <a:r>
              <a:rPr lang="en-US" noProof="0"/>
              <a:t>Item Title</a:t>
            </a:r>
          </a:p>
        </p:txBody>
      </p:sp>
      <p:sp>
        <p:nvSpPr>
          <p:cNvPr id="41" name="Text Placeholder 36">
            <a:extLst>
              <a:ext uri="{FF2B5EF4-FFF2-40B4-BE49-F238E27FC236}">
                <a16:creationId xmlns:a16="http://schemas.microsoft.com/office/drawing/2014/main" id="{87DD778A-952C-41DC-A5F9-8023A7099828}"/>
              </a:ext>
            </a:extLst>
          </p:cNvPr>
          <p:cNvSpPr>
            <a:spLocks noGrp="1"/>
          </p:cNvSpPr>
          <p:nvPr>
            <p:ph type="body" sz="quarter" idx="60" hasCustomPrompt="1"/>
          </p:nvPr>
        </p:nvSpPr>
        <p:spPr>
          <a:xfrm>
            <a:off x="5258727" y="2505005"/>
            <a:ext cx="1690417" cy="224670"/>
          </a:xfrm>
        </p:spPr>
        <p:txBody>
          <a:bodyPr/>
          <a:lstStyle>
            <a:lvl1pPr marL="0" indent="0" algn="ctr">
              <a:buNone/>
              <a:defRPr sz="1200">
                <a:solidFill>
                  <a:schemeClr val="tx1">
                    <a:lumMod val="50000"/>
                    <a:lumOff val="50000"/>
                  </a:schemeClr>
                </a:solidFill>
              </a:defRPr>
            </a:lvl1pPr>
          </a:lstStyle>
          <a:p>
            <a:pPr lvl="0"/>
            <a:r>
              <a:rPr lang="en-US" noProof="0"/>
              <a:t>Month, Year</a:t>
            </a:r>
          </a:p>
        </p:txBody>
      </p:sp>
      <p:sp>
        <p:nvSpPr>
          <p:cNvPr id="4" name="Title 3">
            <a:extLst>
              <a:ext uri="{FF2B5EF4-FFF2-40B4-BE49-F238E27FC236}">
                <a16:creationId xmlns:a16="http://schemas.microsoft.com/office/drawing/2014/main" id="{E6BAFDBA-55A9-474E-B718-9A082A4EC2FA}"/>
              </a:ext>
            </a:extLst>
          </p:cNvPr>
          <p:cNvSpPr>
            <a:spLocks noGrp="1"/>
          </p:cNvSpPr>
          <p:nvPr>
            <p:ph type="title"/>
          </p:nvPr>
        </p:nvSpPr>
        <p:spPr/>
        <p:txBody>
          <a:bodyPr/>
          <a:lstStyle/>
          <a:p>
            <a:r>
              <a:rPr lang="en-US" altLang="zh-TW" noProof="0"/>
              <a:t>Click to edit Master title style</a:t>
            </a:r>
            <a:endParaRPr lang="en-US" noProof="0"/>
          </a:p>
        </p:txBody>
      </p:sp>
      <p:sp>
        <p:nvSpPr>
          <p:cNvPr id="6" name="Footer Placeholder 5">
            <a:extLst>
              <a:ext uri="{FF2B5EF4-FFF2-40B4-BE49-F238E27FC236}">
                <a16:creationId xmlns:a16="http://schemas.microsoft.com/office/drawing/2014/main" id="{3B7B8B7D-30D2-4642-AD21-0E2F8D85A424}"/>
              </a:ext>
            </a:extLst>
          </p:cNvPr>
          <p:cNvSpPr>
            <a:spLocks noGrp="1"/>
          </p:cNvSpPr>
          <p:nvPr>
            <p:ph type="ftr" sz="quarter" idx="61"/>
          </p:nvPr>
        </p:nvSpPr>
        <p:spPr/>
        <p:txBody>
          <a:bodyPr/>
          <a:lstStyle/>
          <a:p>
            <a:r>
              <a:rPr lang="en-US" noProof="0" dirty="0"/>
              <a:t>Add a footer</a:t>
            </a:r>
          </a:p>
        </p:txBody>
      </p:sp>
      <p:sp>
        <p:nvSpPr>
          <p:cNvPr id="7" name="Slide Number Placeholder 6">
            <a:extLst>
              <a:ext uri="{FF2B5EF4-FFF2-40B4-BE49-F238E27FC236}">
                <a16:creationId xmlns:a16="http://schemas.microsoft.com/office/drawing/2014/main" id="{8ABE7080-8808-492F-8C61-44DEA0F09990}"/>
              </a:ext>
            </a:extLst>
          </p:cNvPr>
          <p:cNvSpPr>
            <a:spLocks noGrp="1"/>
          </p:cNvSpPr>
          <p:nvPr>
            <p:ph type="sldNum" sz="quarter" idx="62"/>
          </p:nvPr>
        </p:nvSpPr>
        <p:spPr/>
        <p:txBody>
          <a:bodyPr/>
          <a:lstStyle/>
          <a:p>
            <a:r>
              <a:rPr lang="en-US" noProof="0" dirty="0"/>
              <a:t>page </a:t>
            </a:r>
            <a:fld id="{19B51A1E-902D-48AF-9020-955120F399B6}" type="slidenum">
              <a:rPr lang="en-US" b="1" i="1" noProof="0" smtClean="0"/>
              <a:pPr/>
              <a:t>‹#›</a:t>
            </a:fld>
            <a:endParaRPr lang="en-US" b="1" i="1" noProof="0" dirty="0"/>
          </a:p>
        </p:txBody>
      </p:sp>
      <p:sp>
        <p:nvSpPr>
          <p:cNvPr id="39" name="Text Placeholder 4">
            <a:extLst>
              <a:ext uri="{FF2B5EF4-FFF2-40B4-BE49-F238E27FC236}">
                <a16:creationId xmlns:a16="http://schemas.microsoft.com/office/drawing/2014/main" id="{1B66C276-44E8-433F-9CFB-2C5032B7306D}"/>
              </a:ext>
            </a:extLst>
          </p:cNvPr>
          <p:cNvSpPr>
            <a:spLocks noGrp="1"/>
          </p:cNvSpPr>
          <p:nvPr>
            <p:ph type="body" sz="quarter" idx="13" hasCustomPrompt="1"/>
          </p:nvPr>
        </p:nvSpPr>
        <p:spPr>
          <a:xfrm>
            <a:off x="601682" y="1008000"/>
            <a:ext cx="9974243" cy="252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Tree>
    <p:extLst>
      <p:ext uri="{BB962C8B-B14F-4D97-AF65-F5344CB8AC3E}">
        <p14:creationId xmlns:p14="http://schemas.microsoft.com/office/powerpoint/2010/main" val="9090058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am 3 Members">
    <p:spTree>
      <p:nvGrpSpPr>
        <p:cNvPr id="1" name=""/>
        <p:cNvGrpSpPr/>
        <p:nvPr/>
      </p:nvGrpSpPr>
      <p:grpSpPr>
        <a:xfrm>
          <a:off x="0" y="0"/>
          <a:ext cx="0" cy="0"/>
          <a:chOff x="0" y="0"/>
          <a:chExt cx="0" cy="0"/>
        </a:xfrm>
      </p:grpSpPr>
      <p:sp>
        <p:nvSpPr>
          <p:cNvPr id="38" name="Picture Placeholder 4">
            <a:extLst>
              <a:ext uri="{FF2B5EF4-FFF2-40B4-BE49-F238E27FC236}">
                <a16:creationId xmlns:a16="http://schemas.microsoft.com/office/drawing/2014/main" id="{EC13E70C-589A-40D0-83ED-C913136ACD7E}"/>
              </a:ext>
            </a:extLst>
          </p:cNvPr>
          <p:cNvSpPr>
            <a:spLocks noGrp="1"/>
          </p:cNvSpPr>
          <p:nvPr>
            <p:ph type="pic" sz="quarter" idx="14" hasCustomPrompt="1"/>
          </p:nvPr>
        </p:nvSpPr>
        <p:spPr>
          <a:xfrm>
            <a:off x="601200" y="1952049"/>
            <a:ext cx="1476951" cy="1476951"/>
          </a:xfrm>
          <a:prstGeom prst="ellipse">
            <a:avLst/>
          </a:prstGeom>
          <a:solidFill>
            <a:schemeClr val="tx1">
              <a:lumMod val="95000"/>
              <a:lumOff val="5000"/>
              <a:alpha val="70000"/>
            </a:schemeClr>
          </a:solidFill>
          <a:ln w="63500" cap="flat">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mn-lt"/>
                <a:cs typeface="Times New Roman" panose="02020603050405020304" pitchFamily="18" charset="0"/>
              </a:defRPr>
            </a:lvl1pPr>
          </a:lstStyle>
          <a:p>
            <a:pPr marL="266700" lvl="0" indent="-266700" algn="ctr"/>
            <a:r>
              <a:rPr lang="en-US" noProof="0" dirty="0"/>
              <a:t>Profile Photo</a:t>
            </a:r>
          </a:p>
        </p:txBody>
      </p:sp>
      <p:sp>
        <p:nvSpPr>
          <p:cNvPr id="39" name="Text Placeholder 8">
            <a:extLst>
              <a:ext uri="{FF2B5EF4-FFF2-40B4-BE49-F238E27FC236}">
                <a16:creationId xmlns:a16="http://schemas.microsoft.com/office/drawing/2014/main" id="{A975B89D-7E01-4CB2-ABC7-5CFAB076441A}"/>
              </a:ext>
            </a:extLst>
          </p:cNvPr>
          <p:cNvSpPr>
            <a:spLocks noGrp="1"/>
          </p:cNvSpPr>
          <p:nvPr>
            <p:ph type="body" sz="quarter" idx="15" hasCustomPrompt="1"/>
          </p:nvPr>
        </p:nvSpPr>
        <p:spPr>
          <a:xfrm>
            <a:off x="601200" y="3557684"/>
            <a:ext cx="2830441" cy="395805"/>
          </a:xfrm>
        </p:spPr>
        <p:txBody>
          <a:bodyPr anchor="b"/>
          <a:lstStyle>
            <a:lvl1pPr marL="0" indent="0" algn="l">
              <a:buFont typeface="Arial" panose="020B0604020202020204" pitchFamily="34" charset="0"/>
              <a:buNone/>
              <a:defRPr sz="2400"/>
            </a:lvl1pPr>
          </a:lstStyle>
          <a:p>
            <a:pPr lvl="0"/>
            <a:r>
              <a:rPr lang="en-US" noProof="0"/>
              <a:t>Name</a:t>
            </a:r>
          </a:p>
        </p:txBody>
      </p:sp>
      <p:sp>
        <p:nvSpPr>
          <p:cNvPr id="42" name="Text Placeholder 10">
            <a:extLst>
              <a:ext uri="{FF2B5EF4-FFF2-40B4-BE49-F238E27FC236}">
                <a16:creationId xmlns:a16="http://schemas.microsoft.com/office/drawing/2014/main" id="{A4230AA3-993A-4092-A471-053453DEF31B}"/>
              </a:ext>
            </a:extLst>
          </p:cNvPr>
          <p:cNvSpPr>
            <a:spLocks noGrp="1"/>
          </p:cNvSpPr>
          <p:nvPr>
            <p:ph type="body" sz="quarter" idx="16" hasCustomPrompt="1"/>
          </p:nvPr>
        </p:nvSpPr>
        <p:spPr>
          <a:xfrm>
            <a:off x="601200" y="4452773"/>
            <a:ext cx="2830441" cy="1250615"/>
          </a:xfrm>
        </p:spPr>
        <p:txBody>
          <a:bodyPr/>
          <a:lstStyle>
            <a:lvl1pPr marL="0" indent="0" algn="l">
              <a:buNone/>
              <a:defRPr sz="1400">
                <a:solidFill>
                  <a:schemeClr val="tx1">
                    <a:lumMod val="50000"/>
                    <a:lumOff val="50000"/>
                  </a:schemeClr>
                </a:solidFill>
              </a:defRPr>
            </a:lvl1pPr>
          </a:lstStyle>
          <a:p>
            <a:pPr lvl="0"/>
            <a:r>
              <a:rPr lang="en-US" noProof="0"/>
              <a:t>Short Bio</a:t>
            </a:r>
          </a:p>
        </p:txBody>
      </p:sp>
      <p:sp>
        <p:nvSpPr>
          <p:cNvPr id="43" name="Text Placeholder 8">
            <a:extLst>
              <a:ext uri="{FF2B5EF4-FFF2-40B4-BE49-F238E27FC236}">
                <a16:creationId xmlns:a16="http://schemas.microsoft.com/office/drawing/2014/main" id="{91052B18-094B-44AE-B97A-C724CAB4A96B}"/>
              </a:ext>
            </a:extLst>
          </p:cNvPr>
          <p:cNvSpPr>
            <a:spLocks noGrp="1"/>
          </p:cNvSpPr>
          <p:nvPr>
            <p:ph type="body" sz="quarter" idx="33" hasCustomPrompt="1"/>
          </p:nvPr>
        </p:nvSpPr>
        <p:spPr>
          <a:xfrm>
            <a:off x="601200" y="4082173"/>
            <a:ext cx="2830441" cy="245885"/>
          </a:xfrm>
        </p:spPr>
        <p:txBody>
          <a:bodyPr/>
          <a:lstStyle>
            <a:lvl1pPr marL="0" indent="0" algn="l">
              <a:buFont typeface="Arial" panose="020B0604020202020204" pitchFamily="34" charset="0"/>
              <a:buNone/>
              <a:defRPr sz="1400">
                <a:solidFill>
                  <a:schemeClr val="bg1">
                    <a:lumMod val="50000"/>
                  </a:schemeClr>
                </a:solidFill>
              </a:defRPr>
            </a:lvl1pPr>
          </a:lstStyle>
          <a:p>
            <a:pPr lvl="0"/>
            <a:r>
              <a:rPr lang="en-US" noProof="0"/>
              <a:t>Title</a:t>
            </a:r>
          </a:p>
        </p:txBody>
      </p:sp>
      <p:sp>
        <p:nvSpPr>
          <p:cNvPr id="44" name="Picture Placeholder 4">
            <a:extLst>
              <a:ext uri="{FF2B5EF4-FFF2-40B4-BE49-F238E27FC236}">
                <a16:creationId xmlns:a16="http://schemas.microsoft.com/office/drawing/2014/main" id="{45BB7166-E008-49D6-8450-A5312FEF5DA3}"/>
              </a:ext>
            </a:extLst>
          </p:cNvPr>
          <p:cNvSpPr>
            <a:spLocks noGrp="1"/>
          </p:cNvSpPr>
          <p:nvPr>
            <p:ph type="pic" sz="quarter" idx="34" hasCustomPrompt="1"/>
          </p:nvPr>
        </p:nvSpPr>
        <p:spPr>
          <a:xfrm>
            <a:off x="4172997" y="1952049"/>
            <a:ext cx="1476951" cy="1476951"/>
          </a:xfrm>
          <a:prstGeom prst="ellipse">
            <a:avLst/>
          </a:prstGeom>
          <a:solidFill>
            <a:schemeClr val="tx1">
              <a:lumMod val="95000"/>
              <a:lumOff val="5000"/>
              <a:alpha val="70000"/>
            </a:schemeClr>
          </a:solidFill>
          <a:ln w="12700" cap="flat">
            <a:solidFill>
              <a:schemeClr val="bg1"/>
            </a:solidFill>
            <a:miter lim="800000"/>
          </a:ln>
          <a:effectLst>
            <a:glow rad="101600">
              <a:schemeClr val="bg1">
                <a:alpha val="18000"/>
              </a:schemeClr>
            </a:glo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mn-lt"/>
                <a:cs typeface="Times New Roman" panose="02020603050405020304" pitchFamily="18" charset="0"/>
              </a:defRPr>
            </a:lvl1pPr>
          </a:lstStyle>
          <a:p>
            <a:pPr marL="266700" lvl="0" indent="-266700" algn="ctr"/>
            <a:r>
              <a:rPr lang="en-US" noProof="0" dirty="0"/>
              <a:t>Profile Photo</a:t>
            </a:r>
          </a:p>
        </p:txBody>
      </p:sp>
      <p:sp>
        <p:nvSpPr>
          <p:cNvPr id="45" name="Text Placeholder 8">
            <a:extLst>
              <a:ext uri="{FF2B5EF4-FFF2-40B4-BE49-F238E27FC236}">
                <a16:creationId xmlns:a16="http://schemas.microsoft.com/office/drawing/2014/main" id="{0AE9D0EE-057F-4334-8F2F-646129CE3052}"/>
              </a:ext>
            </a:extLst>
          </p:cNvPr>
          <p:cNvSpPr>
            <a:spLocks noGrp="1"/>
          </p:cNvSpPr>
          <p:nvPr>
            <p:ph type="body" sz="quarter" idx="35" hasCustomPrompt="1"/>
          </p:nvPr>
        </p:nvSpPr>
        <p:spPr>
          <a:xfrm>
            <a:off x="4172997" y="3557684"/>
            <a:ext cx="2830441" cy="395805"/>
          </a:xfrm>
        </p:spPr>
        <p:txBody>
          <a:bodyPr anchor="b"/>
          <a:lstStyle>
            <a:lvl1pPr marL="0" indent="0" algn="l">
              <a:buFont typeface="Arial" panose="020B0604020202020204" pitchFamily="34" charset="0"/>
              <a:buNone/>
              <a:defRPr sz="2400"/>
            </a:lvl1pPr>
          </a:lstStyle>
          <a:p>
            <a:pPr lvl="0"/>
            <a:r>
              <a:rPr lang="en-US" noProof="0"/>
              <a:t>Name</a:t>
            </a:r>
          </a:p>
        </p:txBody>
      </p:sp>
      <p:sp>
        <p:nvSpPr>
          <p:cNvPr id="46" name="Text Placeholder 10">
            <a:extLst>
              <a:ext uri="{FF2B5EF4-FFF2-40B4-BE49-F238E27FC236}">
                <a16:creationId xmlns:a16="http://schemas.microsoft.com/office/drawing/2014/main" id="{63EC5DB9-C6BA-4136-BE69-07558AC30E96}"/>
              </a:ext>
            </a:extLst>
          </p:cNvPr>
          <p:cNvSpPr>
            <a:spLocks noGrp="1"/>
          </p:cNvSpPr>
          <p:nvPr>
            <p:ph type="body" sz="quarter" idx="36" hasCustomPrompt="1"/>
          </p:nvPr>
        </p:nvSpPr>
        <p:spPr>
          <a:xfrm>
            <a:off x="4172997" y="4452773"/>
            <a:ext cx="2830441" cy="1250615"/>
          </a:xfrm>
        </p:spPr>
        <p:txBody>
          <a:bodyPr/>
          <a:lstStyle>
            <a:lvl1pPr marL="0" indent="0" algn="l">
              <a:buNone/>
              <a:defRPr sz="1400">
                <a:solidFill>
                  <a:schemeClr val="tx1">
                    <a:lumMod val="50000"/>
                    <a:lumOff val="50000"/>
                  </a:schemeClr>
                </a:solidFill>
              </a:defRPr>
            </a:lvl1pPr>
          </a:lstStyle>
          <a:p>
            <a:pPr lvl="0"/>
            <a:r>
              <a:rPr lang="en-US" noProof="0"/>
              <a:t>Short Bio</a:t>
            </a:r>
          </a:p>
        </p:txBody>
      </p:sp>
      <p:sp>
        <p:nvSpPr>
          <p:cNvPr id="47" name="Text Placeholder 8">
            <a:extLst>
              <a:ext uri="{FF2B5EF4-FFF2-40B4-BE49-F238E27FC236}">
                <a16:creationId xmlns:a16="http://schemas.microsoft.com/office/drawing/2014/main" id="{99CC3712-4773-4EA8-B93D-6D6062E08631}"/>
              </a:ext>
            </a:extLst>
          </p:cNvPr>
          <p:cNvSpPr>
            <a:spLocks noGrp="1"/>
          </p:cNvSpPr>
          <p:nvPr>
            <p:ph type="body" sz="quarter" idx="37" hasCustomPrompt="1"/>
          </p:nvPr>
        </p:nvSpPr>
        <p:spPr>
          <a:xfrm>
            <a:off x="4172997" y="4082173"/>
            <a:ext cx="2830441" cy="245885"/>
          </a:xfrm>
        </p:spPr>
        <p:txBody>
          <a:bodyPr/>
          <a:lstStyle>
            <a:lvl1pPr marL="0" indent="0" algn="l">
              <a:buFont typeface="Arial" panose="020B0604020202020204" pitchFamily="34" charset="0"/>
              <a:buNone/>
              <a:defRPr sz="1400">
                <a:solidFill>
                  <a:schemeClr val="bg1">
                    <a:lumMod val="50000"/>
                  </a:schemeClr>
                </a:solidFill>
              </a:defRPr>
            </a:lvl1pPr>
          </a:lstStyle>
          <a:p>
            <a:pPr lvl="0"/>
            <a:r>
              <a:rPr lang="en-US" noProof="0"/>
              <a:t>Title</a:t>
            </a:r>
          </a:p>
        </p:txBody>
      </p:sp>
      <p:sp>
        <p:nvSpPr>
          <p:cNvPr id="48" name="Picture Placeholder 4">
            <a:extLst>
              <a:ext uri="{FF2B5EF4-FFF2-40B4-BE49-F238E27FC236}">
                <a16:creationId xmlns:a16="http://schemas.microsoft.com/office/drawing/2014/main" id="{B8CCF0D9-2E35-46E1-9212-1B3509896D23}"/>
              </a:ext>
            </a:extLst>
          </p:cNvPr>
          <p:cNvSpPr>
            <a:spLocks noGrp="1"/>
          </p:cNvSpPr>
          <p:nvPr>
            <p:ph type="pic" sz="quarter" idx="38" hasCustomPrompt="1"/>
          </p:nvPr>
        </p:nvSpPr>
        <p:spPr>
          <a:xfrm>
            <a:off x="7744794" y="1952049"/>
            <a:ext cx="1476951" cy="1476951"/>
          </a:xfrm>
          <a:prstGeom prst="ellipse">
            <a:avLst/>
          </a:prstGeom>
          <a:solidFill>
            <a:schemeClr val="tx1">
              <a:lumMod val="95000"/>
              <a:lumOff val="5000"/>
              <a:alpha val="70000"/>
            </a:schemeClr>
          </a:solidFill>
          <a:ln w="107950" cap="flat">
            <a:solidFill>
              <a:schemeClr val="tx1">
                <a:lumMod val="75000"/>
                <a:lumOff val="25000"/>
                <a:alpha val="4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mn-lt"/>
                <a:cs typeface="Times New Roman" panose="02020603050405020304" pitchFamily="18" charset="0"/>
              </a:defRPr>
            </a:lvl1pPr>
          </a:lstStyle>
          <a:p>
            <a:pPr marL="266700" lvl="0" indent="-266700" algn="ctr"/>
            <a:r>
              <a:rPr lang="en-US" noProof="0" dirty="0"/>
              <a:t>Profile Photo</a:t>
            </a:r>
          </a:p>
        </p:txBody>
      </p:sp>
      <p:sp>
        <p:nvSpPr>
          <p:cNvPr id="49" name="Text Placeholder 8">
            <a:extLst>
              <a:ext uri="{FF2B5EF4-FFF2-40B4-BE49-F238E27FC236}">
                <a16:creationId xmlns:a16="http://schemas.microsoft.com/office/drawing/2014/main" id="{D919871E-8721-4C49-8AB2-C0D348DAFA5B}"/>
              </a:ext>
            </a:extLst>
          </p:cNvPr>
          <p:cNvSpPr>
            <a:spLocks noGrp="1"/>
          </p:cNvSpPr>
          <p:nvPr>
            <p:ph type="body" sz="quarter" idx="39" hasCustomPrompt="1"/>
          </p:nvPr>
        </p:nvSpPr>
        <p:spPr>
          <a:xfrm>
            <a:off x="7744794" y="3557684"/>
            <a:ext cx="2830441" cy="395805"/>
          </a:xfrm>
        </p:spPr>
        <p:txBody>
          <a:bodyPr anchor="b"/>
          <a:lstStyle>
            <a:lvl1pPr marL="0" indent="0" algn="l">
              <a:buFont typeface="Arial" panose="020B0604020202020204" pitchFamily="34" charset="0"/>
              <a:buNone/>
              <a:defRPr sz="2400"/>
            </a:lvl1pPr>
          </a:lstStyle>
          <a:p>
            <a:pPr lvl="0"/>
            <a:r>
              <a:rPr lang="en-US" noProof="0"/>
              <a:t>Name</a:t>
            </a:r>
          </a:p>
        </p:txBody>
      </p:sp>
      <p:sp>
        <p:nvSpPr>
          <p:cNvPr id="50" name="Text Placeholder 10">
            <a:extLst>
              <a:ext uri="{FF2B5EF4-FFF2-40B4-BE49-F238E27FC236}">
                <a16:creationId xmlns:a16="http://schemas.microsoft.com/office/drawing/2014/main" id="{7D780DEF-5C9E-4113-965F-1F5355E35E52}"/>
              </a:ext>
            </a:extLst>
          </p:cNvPr>
          <p:cNvSpPr>
            <a:spLocks noGrp="1"/>
          </p:cNvSpPr>
          <p:nvPr>
            <p:ph type="body" sz="quarter" idx="40" hasCustomPrompt="1"/>
          </p:nvPr>
        </p:nvSpPr>
        <p:spPr>
          <a:xfrm>
            <a:off x="7744794" y="4452773"/>
            <a:ext cx="2830441" cy="1250615"/>
          </a:xfrm>
        </p:spPr>
        <p:txBody>
          <a:bodyPr/>
          <a:lstStyle>
            <a:lvl1pPr marL="0" indent="0" algn="l">
              <a:buNone/>
              <a:defRPr sz="1400">
                <a:solidFill>
                  <a:schemeClr val="tx1">
                    <a:lumMod val="50000"/>
                    <a:lumOff val="50000"/>
                  </a:schemeClr>
                </a:solidFill>
              </a:defRPr>
            </a:lvl1pPr>
          </a:lstStyle>
          <a:p>
            <a:pPr lvl="0"/>
            <a:r>
              <a:rPr lang="en-US" noProof="0"/>
              <a:t>Short Bio</a:t>
            </a:r>
          </a:p>
        </p:txBody>
      </p:sp>
      <p:sp>
        <p:nvSpPr>
          <p:cNvPr id="51" name="Text Placeholder 8">
            <a:extLst>
              <a:ext uri="{FF2B5EF4-FFF2-40B4-BE49-F238E27FC236}">
                <a16:creationId xmlns:a16="http://schemas.microsoft.com/office/drawing/2014/main" id="{3BC28981-C986-493A-8659-FAE5C4402348}"/>
              </a:ext>
            </a:extLst>
          </p:cNvPr>
          <p:cNvSpPr>
            <a:spLocks noGrp="1"/>
          </p:cNvSpPr>
          <p:nvPr>
            <p:ph type="body" sz="quarter" idx="41" hasCustomPrompt="1"/>
          </p:nvPr>
        </p:nvSpPr>
        <p:spPr>
          <a:xfrm>
            <a:off x="7744794" y="4082173"/>
            <a:ext cx="2830441" cy="245885"/>
          </a:xfrm>
        </p:spPr>
        <p:txBody>
          <a:bodyPr/>
          <a:lstStyle>
            <a:lvl1pPr marL="0" indent="0" algn="l">
              <a:buFont typeface="Arial" panose="020B0604020202020204" pitchFamily="34" charset="0"/>
              <a:buNone/>
              <a:defRPr sz="1400">
                <a:solidFill>
                  <a:schemeClr val="bg1">
                    <a:lumMod val="50000"/>
                  </a:schemeClr>
                </a:solidFill>
              </a:defRPr>
            </a:lvl1pPr>
          </a:lstStyle>
          <a:p>
            <a:pPr lvl="0"/>
            <a:r>
              <a:rPr lang="en-US" noProof="0"/>
              <a:t>Title</a:t>
            </a:r>
          </a:p>
        </p:txBody>
      </p:sp>
      <p:sp>
        <p:nvSpPr>
          <p:cNvPr id="4" name="Title 3">
            <a:extLst>
              <a:ext uri="{FF2B5EF4-FFF2-40B4-BE49-F238E27FC236}">
                <a16:creationId xmlns:a16="http://schemas.microsoft.com/office/drawing/2014/main" id="{8A4988E9-7A39-4529-8C9C-2B5DB99D3311}"/>
              </a:ext>
            </a:extLst>
          </p:cNvPr>
          <p:cNvSpPr>
            <a:spLocks noGrp="1"/>
          </p:cNvSpPr>
          <p:nvPr>
            <p:ph type="title"/>
          </p:nvPr>
        </p:nvSpPr>
        <p:spPr>
          <a:xfrm>
            <a:off x="601682" y="432000"/>
            <a:ext cx="9973553" cy="432000"/>
          </a:xfrm>
        </p:spPr>
        <p:txBody>
          <a:bodyPr/>
          <a:lstStyle/>
          <a:p>
            <a:r>
              <a:rPr lang="en-US" altLang="zh-TW" noProof="0"/>
              <a:t>Click to edit Master title style</a:t>
            </a:r>
            <a:endParaRPr lang="en-US" noProof="0"/>
          </a:p>
        </p:txBody>
      </p:sp>
      <p:sp>
        <p:nvSpPr>
          <p:cNvPr id="6" name="Footer Placeholder 5">
            <a:extLst>
              <a:ext uri="{FF2B5EF4-FFF2-40B4-BE49-F238E27FC236}">
                <a16:creationId xmlns:a16="http://schemas.microsoft.com/office/drawing/2014/main" id="{7EBF9ED8-9A9C-443A-BA3F-560FC1AF9653}"/>
              </a:ext>
            </a:extLst>
          </p:cNvPr>
          <p:cNvSpPr>
            <a:spLocks noGrp="1"/>
          </p:cNvSpPr>
          <p:nvPr>
            <p:ph type="ftr" sz="quarter" idx="42"/>
          </p:nvPr>
        </p:nvSpPr>
        <p:spPr/>
        <p:txBody>
          <a:bodyPr/>
          <a:lstStyle/>
          <a:p>
            <a:r>
              <a:rPr lang="en-US" noProof="0" dirty="0"/>
              <a:t>Add a footer</a:t>
            </a:r>
          </a:p>
        </p:txBody>
      </p:sp>
      <p:sp>
        <p:nvSpPr>
          <p:cNvPr id="7" name="Slide Number Placeholder 6">
            <a:extLst>
              <a:ext uri="{FF2B5EF4-FFF2-40B4-BE49-F238E27FC236}">
                <a16:creationId xmlns:a16="http://schemas.microsoft.com/office/drawing/2014/main" id="{61F118C2-75B3-4BD8-82FE-6B58FA497537}"/>
              </a:ext>
            </a:extLst>
          </p:cNvPr>
          <p:cNvSpPr>
            <a:spLocks noGrp="1"/>
          </p:cNvSpPr>
          <p:nvPr>
            <p:ph type="sldNum" sz="quarter" idx="43"/>
          </p:nvPr>
        </p:nvSpPr>
        <p:spPr/>
        <p:txBody>
          <a:bodyPr/>
          <a:lstStyle/>
          <a:p>
            <a:r>
              <a:rPr lang="en-US" noProof="0" dirty="0"/>
              <a:t>page </a:t>
            </a:r>
            <a:fld id="{19B51A1E-902D-48AF-9020-955120F399B6}" type="slidenum">
              <a:rPr lang="en-US" b="1" i="1" noProof="0" smtClean="0"/>
              <a:pPr/>
              <a:t>‹#›</a:t>
            </a:fld>
            <a:endParaRPr lang="en-US" b="1" i="1" noProof="0" dirty="0"/>
          </a:p>
        </p:txBody>
      </p:sp>
      <p:sp>
        <p:nvSpPr>
          <p:cNvPr id="21" name="Text Placeholder 4">
            <a:extLst>
              <a:ext uri="{FF2B5EF4-FFF2-40B4-BE49-F238E27FC236}">
                <a16:creationId xmlns:a16="http://schemas.microsoft.com/office/drawing/2014/main" id="{E5815719-95C6-4247-B73D-C26587602667}"/>
              </a:ext>
            </a:extLst>
          </p:cNvPr>
          <p:cNvSpPr>
            <a:spLocks noGrp="1"/>
          </p:cNvSpPr>
          <p:nvPr>
            <p:ph type="body" sz="quarter" idx="13" hasCustomPrompt="1"/>
          </p:nvPr>
        </p:nvSpPr>
        <p:spPr>
          <a:xfrm>
            <a:off x="601682" y="1008000"/>
            <a:ext cx="9974243" cy="252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Tree>
    <p:extLst>
      <p:ext uri="{BB962C8B-B14F-4D97-AF65-F5344CB8AC3E}">
        <p14:creationId xmlns:p14="http://schemas.microsoft.com/office/powerpoint/2010/main" val="32126431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am 6 Members">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D52B871F-F800-4B02-8408-FF5D438CFEC4}"/>
              </a:ext>
            </a:extLst>
          </p:cNvPr>
          <p:cNvSpPr>
            <a:spLocks noGrp="1"/>
          </p:cNvSpPr>
          <p:nvPr>
            <p:ph type="body" sz="quarter" idx="13" hasCustomPrompt="1"/>
          </p:nvPr>
        </p:nvSpPr>
        <p:spPr>
          <a:xfrm>
            <a:off x="601682" y="1008000"/>
            <a:ext cx="9974243" cy="252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28" name="Picture Placeholder 15">
            <a:extLst>
              <a:ext uri="{FF2B5EF4-FFF2-40B4-BE49-F238E27FC236}">
                <a16:creationId xmlns:a16="http://schemas.microsoft.com/office/drawing/2014/main" id="{12424001-B070-42CA-89F1-75B99FC8EDEF}"/>
              </a:ext>
            </a:extLst>
          </p:cNvPr>
          <p:cNvSpPr>
            <a:spLocks noGrp="1"/>
          </p:cNvSpPr>
          <p:nvPr>
            <p:ph type="pic" sz="quarter" idx="41" hasCustomPrompt="1"/>
          </p:nvPr>
        </p:nvSpPr>
        <p:spPr>
          <a:xfrm>
            <a:off x="624882" y="2256300"/>
            <a:ext cx="1217130" cy="1217130"/>
          </a:xfrm>
          <a:prstGeom prst="ellipse">
            <a:avLst/>
          </a:prstGeom>
          <a:solidFill>
            <a:schemeClr val="tx1">
              <a:lumMod val="95000"/>
              <a:lumOff val="5000"/>
              <a:alpha val="70000"/>
            </a:schemeClr>
          </a:solidFill>
          <a:ln w="63500" cap="flat">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lvl1pPr marL="0" indent="0" algn="l">
              <a:buNone/>
              <a:defRPr lang="en-ZA" sz="1100" i="1" dirty="0">
                <a:solidFill>
                  <a:schemeClr val="tx1">
                    <a:lumMod val="65000"/>
                    <a:lumOff val="35000"/>
                  </a:schemeClr>
                </a:solidFill>
                <a:latin typeface="+mn-lt"/>
                <a:cs typeface="Times New Roman" panose="02020603050405020304" pitchFamily="18" charset="0"/>
              </a:defRPr>
            </a:lvl1pPr>
          </a:lstStyle>
          <a:p>
            <a:pPr marL="266700" lvl="0" indent="-266700" algn="ctr"/>
            <a:r>
              <a:rPr lang="en-US" noProof="0" dirty="0"/>
              <a:t>Profile Photo</a:t>
            </a:r>
          </a:p>
        </p:txBody>
      </p:sp>
      <p:sp>
        <p:nvSpPr>
          <p:cNvPr id="18" name="Text Placeholder 8">
            <a:extLst>
              <a:ext uri="{FF2B5EF4-FFF2-40B4-BE49-F238E27FC236}">
                <a16:creationId xmlns:a16="http://schemas.microsoft.com/office/drawing/2014/main" id="{CCB83A93-C7AE-47A8-B9E0-8263B17F95ED}"/>
              </a:ext>
            </a:extLst>
          </p:cNvPr>
          <p:cNvSpPr>
            <a:spLocks noGrp="1"/>
          </p:cNvSpPr>
          <p:nvPr>
            <p:ph type="body" sz="quarter" idx="17" hasCustomPrompt="1"/>
          </p:nvPr>
        </p:nvSpPr>
        <p:spPr>
          <a:xfrm>
            <a:off x="1999635" y="2418150"/>
            <a:ext cx="1572736" cy="656544"/>
          </a:xfrm>
        </p:spPr>
        <p:txBody>
          <a:bodyPr tIns="0" bIns="0" anchor="b"/>
          <a:lstStyle>
            <a:lvl1pPr marL="0" indent="0" algn="l">
              <a:buFont typeface="Arial" panose="020B0604020202020204" pitchFamily="34" charset="0"/>
              <a:buNone/>
              <a:defRPr sz="2400"/>
            </a:lvl1pPr>
          </a:lstStyle>
          <a:p>
            <a:pPr lvl="0"/>
            <a:r>
              <a:rPr lang="en-US" noProof="0"/>
              <a:t>Full Name</a:t>
            </a:r>
          </a:p>
        </p:txBody>
      </p:sp>
      <p:sp>
        <p:nvSpPr>
          <p:cNvPr id="19" name="Text Placeholder 10">
            <a:extLst>
              <a:ext uri="{FF2B5EF4-FFF2-40B4-BE49-F238E27FC236}">
                <a16:creationId xmlns:a16="http://schemas.microsoft.com/office/drawing/2014/main" id="{39B06680-6760-4677-A285-43552615E9EA}"/>
              </a:ext>
            </a:extLst>
          </p:cNvPr>
          <p:cNvSpPr>
            <a:spLocks noGrp="1"/>
          </p:cNvSpPr>
          <p:nvPr>
            <p:ph type="body" sz="quarter" idx="18" hasCustomPrompt="1"/>
          </p:nvPr>
        </p:nvSpPr>
        <p:spPr>
          <a:xfrm>
            <a:off x="2015449" y="3118312"/>
            <a:ext cx="1572736" cy="355118"/>
          </a:xfrm>
        </p:spPr>
        <p:txBody>
          <a:bodyPr/>
          <a:lstStyle>
            <a:lvl1pPr marL="0" indent="0" algn="l">
              <a:buNone/>
              <a:defRPr sz="1400">
                <a:solidFill>
                  <a:schemeClr val="tx1">
                    <a:lumMod val="50000"/>
                    <a:lumOff val="50000"/>
                  </a:schemeClr>
                </a:solidFill>
              </a:defRPr>
            </a:lvl1pPr>
          </a:lstStyle>
          <a:p>
            <a:pPr lvl="0"/>
            <a:r>
              <a:rPr lang="en-US" noProof="0"/>
              <a:t>Bullet Description</a:t>
            </a:r>
          </a:p>
        </p:txBody>
      </p:sp>
      <p:sp>
        <p:nvSpPr>
          <p:cNvPr id="29" name="Picture Placeholder 15">
            <a:extLst>
              <a:ext uri="{FF2B5EF4-FFF2-40B4-BE49-F238E27FC236}">
                <a16:creationId xmlns:a16="http://schemas.microsoft.com/office/drawing/2014/main" id="{06D803D4-7F73-49F7-9CC0-E376C2AB01D5}"/>
              </a:ext>
            </a:extLst>
          </p:cNvPr>
          <p:cNvSpPr>
            <a:spLocks noGrp="1"/>
          </p:cNvSpPr>
          <p:nvPr>
            <p:ph type="pic" sz="quarter" idx="42" hasCustomPrompt="1"/>
          </p:nvPr>
        </p:nvSpPr>
        <p:spPr>
          <a:xfrm>
            <a:off x="4634095" y="2256300"/>
            <a:ext cx="1217130" cy="1217130"/>
          </a:xfrm>
          <a:prstGeom prst="ellipse">
            <a:avLst/>
          </a:prstGeom>
          <a:solidFill>
            <a:schemeClr val="tx1">
              <a:lumMod val="95000"/>
              <a:lumOff val="5000"/>
              <a:alpha val="70000"/>
            </a:schemeClr>
          </a:solidFill>
          <a:ln w="107950" cap="flat">
            <a:solidFill>
              <a:schemeClr val="tx1">
                <a:lumMod val="75000"/>
                <a:lumOff val="25000"/>
                <a:alpha val="4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lvl1pPr>
              <a:defRPr lang="en-ZA" sz="1100" i="1" dirty="0">
                <a:solidFill>
                  <a:schemeClr val="tx1">
                    <a:lumMod val="50000"/>
                    <a:lumOff val="50000"/>
                  </a:schemeClr>
                </a:solidFill>
                <a:latin typeface="+mn-lt"/>
                <a:cs typeface="Times New Roman" panose="02020603050405020304" pitchFamily="18" charset="0"/>
              </a:defRPr>
            </a:lvl1pPr>
          </a:lstStyle>
          <a:p>
            <a:pPr lvl="0" algn="ctr">
              <a:buNone/>
            </a:pPr>
            <a:r>
              <a:rPr lang="en-US" noProof="0" dirty="0"/>
              <a:t>Profile Photo</a:t>
            </a:r>
          </a:p>
        </p:txBody>
      </p:sp>
      <p:sp>
        <p:nvSpPr>
          <p:cNvPr id="36" name="Text Placeholder 8">
            <a:extLst>
              <a:ext uri="{FF2B5EF4-FFF2-40B4-BE49-F238E27FC236}">
                <a16:creationId xmlns:a16="http://schemas.microsoft.com/office/drawing/2014/main" id="{699E3971-F6B4-4373-8EB1-BC6983DD8270}"/>
              </a:ext>
            </a:extLst>
          </p:cNvPr>
          <p:cNvSpPr>
            <a:spLocks noGrp="1"/>
          </p:cNvSpPr>
          <p:nvPr>
            <p:ph type="body" sz="quarter" idx="49" hasCustomPrompt="1"/>
          </p:nvPr>
        </p:nvSpPr>
        <p:spPr>
          <a:xfrm>
            <a:off x="6008849" y="2418150"/>
            <a:ext cx="1572736" cy="656544"/>
          </a:xfrm>
        </p:spPr>
        <p:txBody>
          <a:bodyPr tIns="0" bIns="0" anchor="b"/>
          <a:lstStyle>
            <a:lvl1pPr marL="0" indent="0" algn="l">
              <a:buFont typeface="Arial" panose="020B0604020202020204" pitchFamily="34" charset="0"/>
              <a:buNone/>
              <a:defRPr sz="2400"/>
            </a:lvl1pPr>
          </a:lstStyle>
          <a:p>
            <a:pPr lvl="0"/>
            <a:r>
              <a:rPr lang="en-US" noProof="0"/>
              <a:t>Full Name</a:t>
            </a:r>
          </a:p>
        </p:txBody>
      </p:sp>
      <p:sp>
        <p:nvSpPr>
          <p:cNvPr id="37" name="Text Placeholder 10">
            <a:extLst>
              <a:ext uri="{FF2B5EF4-FFF2-40B4-BE49-F238E27FC236}">
                <a16:creationId xmlns:a16="http://schemas.microsoft.com/office/drawing/2014/main" id="{3DF8F758-B96D-49B8-83B7-07FA39EFE0AB}"/>
              </a:ext>
            </a:extLst>
          </p:cNvPr>
          <p:cNvSpPr>
            <a:spLocks noGrp="1"/>
          </p:cNvSpPr>
          <p:nvPr>
            <p:ph type="body" sz="quarter" idx="50" hasCustomPrompt="1"/>
          </p:nvPr>
        </p:nvSpPr>
        <p:spPr>
          <a:xfrm>
            <a:off x="6016756" y="3118312"/>
            <a:ext cx="1572736" cy="355118"/>
          </a:xfrm>
        </p:spPr>
        <p:txBody>
          <a:bodyPr/>
          <a:lstStyle>
            <a:lvl1pPr marL="0" indent="0" algn="l">
              <a:buNone/>
              <a:defRPr sz="1400">
                <a:solidFill>
                  <a:schemeClr val="tx1">
                    <a:lumMod val="50000"/>
                    <a:lumOff val="50000"/>
                  </a:schemeClr>
                </a:solidFill>
              </a:defRPr>
            </a:lvl1pPr>
          </a:lstStyle>
          <a:p>
            <a:pPr lvl="0"/>
            <a:r>
              <a:rPr lang="en-US" noProof="0"/>
              <a:t>Bullet Description</a:t>
            </a:r>
          </a:p>
        </p:txBody>
      </p:sp>
      <p:sp>
        <p:nvSpPr>
          <p:cNvPr id="30" name="Picture Placeholder 15">
            <a:extLst>
              <a:ext uri="{FF2B5EF4-FFF2-40B4-BE49-F238E27FC236}">
                <a16:creationId xmlns:a16="http://schemas.microsoft.com/office/drawing/2014/main" id="{55A4F561-30F1-443F-9FFB-05E1EC71524E}"/>
              </a:ext>
            </a:extLst>
          </p:cNvPr>
          <p:cNvSpPr>
            <a:spLocks noGrp="1"/>
          </p:cNvSpPr>
          <p:nvPr>
            <p:ph type="pic" sz="quarter" idx="43" hasCustomPrompt="1"/>
          </p:nvPr>
        </p:nvSpPr>
        <p:spPr>
          <a:xfrm>
            <a:off x="8643308" y="2256300"/>
            <a:ext cx="1217130" cy="1217130"/>
          </a:xfrm>
          <a:prstGeom prst="ellipse">
            <a:avLst/>
          </a:prstGeom>
          <a:solidFill>
            <a:schemeClr val="tx1">
              <a:lumMod val="95000"/>
              <a:lumOff val="5000"/>
              <a:alpha val="70000"/>
            </a:schemeClr>
          </a:solidFill>
          <a:ln w="12700" cap="flat">
            <a:solidFill>
              <a:schemeClr val="bg1"/>
            </a:solidFill>
            <a:miter lim="800000"/>
          </a:ln>
          <a:effectLst>
            <a:glow rad="101600">
              <a:schemeClr val="bg1">
                <a:alpha val="18000"/>
              </a:schemeClr>
            </a:glo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lvl1pPr>
              <a:defRPr lang="en-ZA" sz="1100" i="1" dirty="0">
                <a:solidFill>
                  <a:schemeClr val="tx1">
                    <a:lumMod val="50000"/>
                    <a:lumOff val="50000"/>
                  </a:schemeClr>
                </a:solidFill>
                <a:latin typeface="+mn-lt"/>
                <a:cs typeface="Times New Roman" panose="02020603050405020304" pitchFamily="18" charset="0"/>
              </a:defRPr>
            </a:lvl1pPr>
          </a:lstStyle>
          <a:p>
            <a:pPr lvl="0" algn="ctr">
              <a:buNone/>
            </a:pPr>
            <a:r>
              <a:rPr lang="en-US" noProof="0" dirty="0"/>
              <a:t>Profile Photo</a:t>
            </a:r>
          </a:p>
        </p:txBody>
      </p:sp>
      <p:sp>
        <p:nvSpPr>
          <p:cNvPr id="40" name="Text Placeholder 8">
            <a:extLst>
              <a:ext uri="{FF2B5EF4-FFF2-40B4-BE49-F238E27FC236}">
                <a16:creationId xmlns:a16="http://schemas.microsoft.com/office/drawing/2014/main" id="{DE4E9879-1917-4C45-A8A2-C6A2856F5F24}"/>
              </a:ext>
            </a:extLst>
          </p:cNvPr>
          <p:cNvSpPr>
            <a:spLocks noGrp="1"/>
          </p:cNvSpPr>
          <p:nvPr>
            <p:ph type="body" sz="quarter" idx="51" hasCustomPrompt="1"/>
          </p:nvPr>
        </p:nvSpPr>
        <p:spPr>
          <a:xfrm>
            <a:off x="10018063" y="2418150"/>
            <a:ext cx="1572736" cy="656544"/>
          </a:xfrm>
        </p:spPr>
        <p:txBody>
          <a:bodyPr tIns="0" bIns="0" anchor="b"/>
          <a:lstStyle>
            <a:lvl1pPr marL="0" indent="0" algn="l">
              <a:buFont typeface="Arial" panose="020B0604020202020204" pitchFamily="34" charset="0"/>
              <a:buNone/>
              <a:defRPr sz="2400"/>
            </a:lvl1pPr>
          </a:lstStyle>
          <a:p>
            <a:pPr lvl="0"/>
            <a:r>
              <a:rPr lang="en-US" noProof="0"/>
              <a:t>Full Name</a:t>
            </a:r>
          </a:p>
        </p:txBody>
      </p:sp>
      <p:sp>
        <p:nvSpPr>
          <p:cNvPr id="41" name="Text Placeholder 10">
            <a:extLst>
              <a:ext uri="{FF2B5EF4-FFF2-40B4-BE49-F238E27FC236}">
                <a16:creationId xmlns:a16="http://schemas.microsoft.com/office/drawing/2014/main" id="{80B361D9-9110-42D7-8F62-08046E843CF1}"/>
              </a:ext>
            </a:extLst>
          </p:cNvPr>
          <p:cNvSpPr>
            <a:spLocks noGrp="1"/>
          </p:cNvSpPr>
          <p:nvPr>
            <p:ph type="body" sz="quarter" idx="52" hasCustomPrompt="1"/>
          </p:nvPr>
        </p:nvSpPr>
        <p:spPr>
          <a:xfrm>
            <a:off x="10018063" y="3118312"/>
            <a:ext cx="1572736" cy="355118"/>
          </a:xfrm>
        </p:spPr>
        <p:txBody>
          <a:bodyPr/>
          <a:lstStyle>
            <a:lvl1pPr marL="0" indent="0" algn="l">
              <a:buNone/>
              <a:defRPr sz="1400">
                <a:solidFill>
                  <a:schemeClr val="tx1">
                    <a:lumMod val="50000"/>
                    <a:lumOff val="50000"/>
                  </a:schemeClr>
                </a:solidFill>
              </a:defRPr>
            </a:lvl1pPr>
          </a:lstStyle>
          <a:p>
            <a:pPr lvl="0"/>
            <a:r>
              <a:rPr lang="en-US" noProof="0"/>
              <a:t>Bullet Description</a:t>
            </a:r>
          </a:p>
        </p:txBody>
      </p:sp>
      <p:sp>
        <p:nvSpPr>
          <p:cNvPr id="54" name="Picture Placeholder 15">
            <a:extLst>
              <a:ext uri="{FF2B5EF4-FFF2-40B4-BE49-F238E27FC236}">
                <a16:creationId xmlns:a16="http://schemas.microsoft.com/office/drawing/2014/main" id="{E9836B2F-D2CC-4A47-A3FE-016E92B80252}"/>
              </a:ext>
            </a:extLst>
          </p:cNvPr>
          <p:cNvSpPr>
            <a:spLocks noGrp="1"/>
          </p:cNvSpPr>
          <p:nvPr>
            <p:ph type="pic" sz="quarter" idx="55" hasCustomPrompt="1"/>
          </p:nvPr>
        </p:nvSpPr>
        <p:spPr>
          <a:xfrm>
            <a:off x="624882" y="4023015"/>
            <a:ext cx="1217130" cy="1217130"/>
          </a:xfrm>
          <a:prstGeom prst="ellipse">
            <a:avLst/>
          </a:prstGeom>
          <a:solidFill>
            <a:schemeClr val="tx1">
              <a:lumMod val="95000"/>
              <a:lumOff val="5000"/>
              <a:alpha val="70000"/>
            </a:schemeClr>
          </a:solidFill>
          <a:ln w="12700" cap="flat">
            <a:solidFill>
              <a:schemeClr val="bg1"/>
            </a:solidFill>
            <a:miter lim="800000"/>
          </a:ln>
          <a:effectLst>
            <a:glow rad="101600">
              <a:schemeClr val="bg1">
                <a:alpha val="18000"/>
              </a:schemeClr>
            </a:glo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lvl1pPr>
              <a:defRPr lang="en-ZA" sz="1100" i="1" dirty="0">
                <a:solidFill>
                  <a:schemeClr val="tx1">
                    <a:lumMod val="50000"/>
                    <a:lumOff val="50000"/>
                  </a:schemeClr>
                </a:solidFill>
                <a:latin typeface="+mn-lt"/>
                <a:cs typeface="Times New Roman" panose="02020603050405020304" pitchFamily="18" charset="0"/>
              </a:defRPr>
            </a:lvl1pPr>
          </a:lstStyle>
          <a:p>
            <a:pPr lvl="0" algn="ctr">
              <a:buNone/>
            </a:pPr>
            <a:r>
              <a:rPr lang="en-US" noProof="0" dirty="0"/>
              <a:t>Profile Photo</a:t>
            </a:r>
          </a:p>
        </p:txBody>
      </p:sp>
      <p:sp>
        <p:nvSpPr>
          <p:cNvPr id="52" name="Text Placeholder 8">
            <a:extLst>
              <a:ext uri="{FF2B5EF4-FFF2-40B4-BE49-F238E27FC236}">
                <a16:creationId xmlns:a16="http://schemas.microsoft.com/office/drawing/2014/main" id="{DF76BDBD-A22E-4EFB-A3D1-749F2F3F7894}"/>
              </a:ext>
            </a:extLst>
          </p:cNvPr>
          <p:cNvSpPr>
            <a:spLocks noGrp="1"/>
          </p:cNvSpPr>
          <p:nvPr>
            <p:ph type="body" sz="quarter" idx="53" hasCustomPrompt="1"/>
          </p:nvPr>
        </p:nvSpPr>
        <p:spPr>
          <a:xfrm>
            <a:off x="1999635" y="4184865"/>
            <a:ext cx="1572736" cy="656544"/>
          </a:xfrm>
        </p:spPr>
        <p:txBody>
          <a:bodyPr tIns="0" bIns="0" anchor="b"/>
          <a:lstStyle>
            <a:lvl1pPr marL="0" indent="0" algn="l">
              <a:buFont typeface="Arial" panose="020B0604020202020204" pitchFamily="34" charset="0"/>
              <a:buNone/>
              <a:defRPr sz="2400"/>
            </a:lvl1pPr>
          </a:lstStyle>
          <a:p>
            <a:pPr lvl="0"/>
            <a:r>
              <a:rPr lang="en-US" noProof="0"/>
              <a:t>Full Name</a:t>
            </a:r>
          </a:p>
        </p:txBody>
      </p:sp>
      <p:sp>
        <p:nvSpPr>
          <p:cNvPr id="53" name="Text Placeholder 10">
            <a:extLst>
              <a:ext uri="{FF2B5EF4-FFF2-40B4-BE49-F238E27FC236}">
                <a16:creationId xmlns:a16="http://schemas.microsoft.com/office/drawing/2014/main" id="{24F46B22-F83C-498E-920C-FE194F8F2E56}"/>
              </a:ext>
            </a:extLst>
          </p:cNvPr>
          <p:cNvSpPr>
            <a:spLocks noGrp="1"/>
          </p:cNvSpPr>
          <p:nvPr>
            <p:ph type="body" sz="quarter" idx="54" hasCustomPrompt="1"/>
          </p:nvPr>
        </p:nvSpPr>
        <p:spPr>
          <a:xfrm>
            <a:off x="2015449" y="4885027"/>
            <a:ext cx="1572736" cy="355118"/>
          </a:xfrm>
        </p:spPr>
        <p:txBody>
          <a:bodyPr/>
          <a:lstStyle>
            <a:lvl1pPr marL="0" indent="0" algn="l">
              <a:buNone/>
              <a:defRPr sz="1400">
                <a:solidFill>
                  <a:schemeClr val="tx1">
                    <a:lumMod val="50000"/>
                    <a:lumOff val="50000"/>
                  </a:schemeClr>
                </a:solidFill>
              </a:defRPr>
            </a:lvl1pPr>
          </a:lstStyle>
          <a:p>
            <a:pPr lvl="0"/>
            <a:r>
              <a:rPr lang="en-US" noProof="0"/>
              <a:t>Bullet Description</a:t>
            </a:r>
          </a:p>
        </p:txBody>
      </p:sp>
      <p:sp>
        <p:nvSpPr>
          <p:cNvPr id="55" name="Picture Placeholder 15">
            <a:extLst>
              <a:ext uri="{FF2B5EF4-FFF2-40B4-BE49-F238E27FC236}">
                <a16:creationId xmlns:a16="http://schemas.microsoft.com/office/drawing/2014/main" id="{02EC6DDF-472F-47FF-AB50-84DEB99BB340}"/>
              </a:ext>
            </a:extLst>
          </p:cNvPr>
          <p:cNvSpPr>
            <a:spLocks noGrp="1"/>
          </p:cNvSpPr>
          <p:nvPr>
            <p:ph type="pic" sz="quarter" idx="56" hasCustomPrompt="1"/>
          </p:nvPr>
        </p:nvSpPr>
        <p:spPr>
          <a:xfrm>
            <a:off x="4634095" y="4023015"/>
            <a:ext cx="1217130" cy="1217130"/>
          </a:xfrm>
          <a:prstGeom prst="ellipse">
            <a:avLst/>
          </a:prstGeom>
          <a:solidFill>
            <a:schemeClr val="tx1">
              <a:lumMod val="95000"/>
              <a:lumOff val="5000"/>
              <a:alpha val="70000"/>
            </a:schemeClr>
          </a:solidFill>
          <a:ln w="63500" cap="flat">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lvl1pPr marL="0" indent="0" algn="ctr">
              <a:buNone/>
              <a:defRPr lang="en-ZA" sz="1100" i="1">
                <a:solidFill>
                  <a:schemeClr val="tx1">
                    <a:lumMod val="65000"/>
                    <a:lumOff val="35000"/>
                  </a:schemeClr>
                </a:solidFill>
                <a:latin typeface="+mn-lt"/>
                <a:cs typeface="Times New Roman" panose="02020603050405020304" pitchFamily="18" charset="0"/>
              </a:defRPr>
            </a:lvl1pPr>
          </a:lstStyle>
          <a:p>
            <a:pPr marL="266700" lvl="0" indent="-266700" algn="ctr"/>
            <a:r>
              <a:rPr lang="en-US" noProof="0" dirty="0"/>
              <a:t>Profile Photo</a:t>
            </a:r>
          </a:p>
        </p:txBody>
      </p:sp>
      <p:sp>
        <p:nvSpPr>
          <p:cNvPr id="57" name="Text Placeholder 8">
            <a:extLst>
              <a:ext uri="{FF2B5EF4-FFF2-40B4-BE49-F238E27FC236}">
                <a16:creationId xmlns:a16="http://schemas.microsoft.com/office/drawing/2014/main" id="{AF5761D3-6448-4A50-A12B-FA61DEC69082}"/>
              </a:ext>
            </a:extLst>
          </p:cNvPr>
          <p:cNvSpPr>
            <a:spLocks noGrp="1"/>
          </p:cNvSpPr>
          <p:nvPr>
            <p:ph type="body" sz="quarter" idx="58" hasCustomPrompt="1"/>
          </p:nvPr>
        </p:nvSpPr>
        <p:spPr>
          <a:xfrm>
            <a:off x="6008849" y="4184865"/>
            <a:ext cx="1572736" cy="656544"/>
          </a:xfrm>
        </p:spPr>
        <p:txBody>
          <a:bodyPr tIns="0" bIns="0" anchor="b"/>
          <a:lstStyle>
            <a:lvl1pPr marL="0" indent="0" algn="l">
              <a:buFont typeface="Arial" panose="020B0604020202020204" pitchFamily="34" charset="0"/>
              <a:buNone/>
              <a:defRPr sz="2400"/>
            </a:lvl1pPr>
          </a:lstStyle>
          <a:p>
            <a:pPr lvl="0"/>
            <a:r>
              <a:rPr lang="en-US" noProof="0"/>
              <a:t>Full Name</a:t>
            </a:r>
          </a:p>
        </p:txBody>
      </p:sp>
      <p:sp>
        <p:nvSpPr>
          <p:cNvPr id="58" name="Text Placeholder 10">
            <a:extLst>
              <a:ext uri="{FF2B5EF4-FFF2-40B4-BE49-F238E27FC236}">
                <a16:creationId xmlns:a16="http://schemas.microsoft.com/office/drawing/2014/main" id="{9614D939-F32E-421B-AA15-1AAE280558C2}"/>
              </a:ext>
            </a:extLst>
          </p:cNvPr>
          <p:cNvSpPr>
            <a:spLocks noGrp="1"/>
          </p:cNvSpPr>
          <p:nvPr>
            <p:ph type="body" sz="quarter" idx="59" hasCustomPrompt="1"/>
          </p:nvPr>
        </p:nvSpPr>
        <p:spPr>
          <a:xfrm>
            <a:off x="6016756" y="4885027"/>
            <a:ext cx="1572736" cy="355118"/>
          </a:xfrm>
        </p:spPr>
        <p:txBody>
          <a:bodyPr/>
          <a:lstStyle>
            <a:lvl1pPr marL="0" indent="0" algn="l">
              <a:buNone/>
              <a:defRPr sz="1400">
                <a:solidFill>
                  <a:schemeClr val="tx1">
                    <a:lumMod val="50000"/>
                    <a:lumOff val="50000"/>
                  </a:schemeClr>
                </a:solidFill>
              </a:defRPr>
            </a:lvl1pPr>
          </a:lstStyle>
          <a:p>
            <a:pPr lvl="0"/>
            <a:r>
              <a:rPr lang="en-US" noProof="0"/>
              <a:t>Bullet Description</a:t>
            </a:r>
          </a:p>
        </p:txBody>
      </p:sp>
      <p:sp>
        <p:nvSpPr>
          <p:cNvPr id="56" name="Picture Placeholder 15">
            <a:extLst>
              <a:ext uri="{FF2B5EF4-FFF2-40B4-BE49-F238E27FC236}">
                <a16:creationId xmlns:a16="http://schemas.microsoft.com/office/drawing/2014/main" id="{B6BBF386-2A9D-4CE1-BEA4-F34ECCB54C5B}"/>
              </a:ext>
            </a:extLst>
          </p:cNvPr>
          <p:cNvSpPr>
            <a:spLocks noGrp="1"/>
          </p:cNvSpPr>
          <p:nvPr>
            <p:ph type="pic" sz="quarter" idx="57" hasCustomPrompt="1"/>
          </p:nvPr>
        </p:nvSpPr>
        <p:spPr>
          <a:xfrm>
            <a:off x="8643308" y="4023015"/>
            <a:ext cx="1217130" cy="1217130"/>
          </a:xfrm>
          <a:prstGeom prst="ellipse">
            <a:avLst/>
          </a:prstGeom>
          <a:solidFill>
            <a:schemeClr val="tx1">
              <a:lumMod val="95000"/>
              <a:lumOff val="5000"/>
              <a:alpha val="70000"/>
            </a:schemeClr>
          </a:solidFill>
          <a:ln w="107950" cap="flat">
            <a:solidFill>
              <a:schemeClr val="tx1">
                <a:lumMod val="75000"/>
                <a:lumOff val="25000"/>
                <a:alpha val="4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lvl1pPr>
              <a:defRPr lang="en-ZA" sz="1100" i="1" dirty="0">
                <a:solidFill>
                  <a:schemeClr val="tx1">
                    <a:lumMod val="50000"/>
                    <a:lumOff val="50000"/>
                  </a:schemeClr>
                </a:solidFill>
                <a:latin typeface="+mn-lt"/>
                <a:cs typeface="Times New Roman" panose="02020603050405020304" pitchFamily="18" charset="0"/>
              </a:defRPr>
            </a:lvl1pPr>
          </a:lstStyle>
          <a:p>
            <a:pPr lvl="0" algn="ctr">
              <a:buNone/>
            </a:pPr>
            <a:r>
              <a:rPr lang="en-US" noProof="0" dirty="0"/>
              <a:t>Profile Photo</a:t>
            </a:r>
          </a:p>
        </p:txBody>
      </p:sp>
      <p:sp>
        <p:nvSpPr>
          <p:cNvPr id="59" name="Text Placeholder 8">
            <a:extLst>
              <a:ext uri="{FF2B5EF4-FFF2-40B4-BE49-F238E27FC236}">
                <a16:creationId xmlns:a16="http://schemas.microsoft.com/office/drawing/2014/main" id="{B91087F7-10AB-48EF-BA8D-F8FA69431013}"/>
              </a:ext>
            </a:extLst>
          </p:cNvPr>
          <p:cNvSpPr>
            <a:spLocks noGrp="1"/>
          </p:cNvSpPr>
          <p:nvPr>
            <p:ph type="body" sz="quarter" idx="60" hasCustomPrompt="1"/>
          </p:nvPr>
        </p:nvSpPr>
        <p:spPr>
          <a:xfrm>
            <a:off x="10018063" y="4184865"/>
            <a:ext cx="1572736" cy="656544"/>
          </a:xfrm>
        </p:spPr>
        <p:txBody>
          <a:bodyPr tIns="0" bIns="0" anchor="b"/>
          <a:lstStyle>
            <a:lvl1pPr marL="0" indent="0" algn="l">
              <a:buFont typeface="Arial" panose="020B0604020202020204" pitchFamily="34" charset="0"/>
              <a:buNone/>
              <a:defRPr sz="2400"/>
            </a:lvl1pPr>
          </a:lstStyle>
          <a:p>
            <a:pPr lvl="0"/>
            <a:r>
              <a:rPr lang="en-US" noProof="0"/>
              <a:t>Full Name</a:t>
            </a:r>
          </a:p>
        </p:txBody>
      </p:sp>
      <p:sp>
        <p:nvSpPr>
          <p:cNvPr id="60" name="Text Placeholder 10">
            <a:extLst>
              <a:ext uri="{FF2B5EF4-FFF2-40B4-BE49-F238E27FC236}">
                <a16:creationId xmlns:a16="http://schemas.microsoft.com/office/drawing/2014/main" id="{66D5770C-6F0D-4847-9DCB-025E17E91441}"/>
              </a:ext>
            </a:extLst>
          </p:cNvPr>
          <p:cNvSpPr>
            <a:spLocks noGrp="1"/>
          </p:cNvSpPr>
          <p:nvPr>
            <p:ph type="body" sz="quarter" idx="61" hasCustomPrompt="1"/>
          </p:nvPr>
        </p:nvSpPr>
        <p:spPr>
          <a:xfrm>
            <a:off x="10018063" y="4885027"/>
            <a:ext cx="1572736" cy="355118"/>
          </a:xfrm>
        </p:spPr>
        <p:txBody>
          <a:bodyPr/>
          <a:lstStyle>
            <a:lvl1pPr marL="0" indent="0" algn="l">
              <a:buNone/>
              <a:defRPr sz="1400">
                <a:solidFill>
                  <a:schemeClr val="tx1">
                    <a:lumMod val="50000"/>
                    <a:lumOff val="50000"/>
                  </a:schemeClr>
                </a:solidFill>
              </a:defRPr>
            </a:lvl1pPr>
          </a:lstStyle>
          <a:p>
            <a:pPr lvl="0"/>
            <a:r>
              <a:rPr lang="en-US" noProof="0"/>
              <a:t>Bullet Description</a:t>
            </a:r>
          </a:p>
        </p:txBody>
      </p:sp>
      <p:sp>
        <p:nvSpPr>
          <p:cNvPr id="4" name="Title 3">
            <a:extLst>
              <a:ext uri="{FF2B5EF4-FFF2-40B4-BE49-F238E27FC236}">
                <a16:creationId xmlns:a16="http://schemas.microsoft.com/office/drawing/2014/main" id="{69E86487-436E-4E20-818F-6FE245920CEE}"/>
              </a:ext>
            </a:extLst>
          </p:cNvPr>
          <p:cNvSpPr>
            <a:spLocks noGrp="1"/>
          </p:cNvSpPr>
          <p:nvPr>
            <p:ph type="title"/>
          </p:nvPr>
        </p:nvSpPr>
        <p:spPr/>
        <p:txBody>
          <a:bodyPr/>
          <a:lstStyle/>
          <a:p>
            <a:r>
              <a:rPr lang="en-US" altLang="zh-TW" noProof="0"/>
              <a:t>Click to edit Master title style</a:t>
            </a:r>
            <a:endParaRPr lang="en-US" noProof="0"/>
          </a:p>
        </p:txBody>
      </p:sp>
      <p:sp>
        <p:nvSpPr>
          <p:cNvPr id="6" name="Footer Placeholder 5">
            <a:extLst>
              <a:ext uri="{FF2B5EF4-FFF2-40B4-BE49-F238E27FC236}">
                <a16:creationId xmlns:a16="http://schemas.microsoft.com/office/drawing/2014/main" id="{7EC773E5-5A1D-47F5-A9E8-22ED16ACFB98}"/>
              </a:ext>
            </a:extLst>
          </p:cNvPr>
          <p:cNvSpPr>
            <a:spLocks noGrp="1"/>
          </p:cNvSpPr>
          <p:nvPr>
            <p:ph type="ftr" sz="quarter" idx="62"/>
          </p:nvPr>
        </p:nvSpPr>
        <p:spPr/>
        <p:txBody>
          <a:bodyPr/>
          <a:lstStyle/>
          <a:p>
            <a:r>
              <a:rPr lang="en-US" noProof="0" dirty="0"/>
              <a:t>Add a footer</a:t>
            </a:r>
          </a:p>
        </p:txBody>
      </p:sp>
      <p:sp>
        <p:nvSpPr>
          <p:cNvPr id="7" name="Slide Number Placeholder 6">
            <a:extLst>
              <a:ext uri="{FF2B5EF4-FFF2-40B4-BE49-F238E27FC236}">
                <a16:creationId xmlns:a16="http://schemas.microsoft.com/office/drawing/2014/main" id="{86BC18B1-2A69-45F2-9E64-4039A1621DF4}"/>
              </a:ext>
            </a:extLst>
          </p:cNvPr>
          <p:cNvSpPr>
            <a:spLocks noGrp="1"/>
          </p:cNvSpPr>
          <p:nvPr>
            <p:ph type="sldNum" sz="quarter" idx="63"/>
          </p:nvPr>
        </p:nvSpPr>
        <p:spPr/>
        <p:txBody>
          <a:bodyPr/>
          <a:lstStyle/>
          <a:p>
            <a:r>
              <a:rPr lang="en-US" noProof="0" dirty="0"/>
              <a:t>page </a:t>
            </a:r>
            <a:fld id="{19B51A1E-902D-48AF-9020-955120F399B6}" type="slidenum">
              <a:rPr lang="en-US" b="1" i="1" noProof="0" smtClean="0"/>
              <a:pPr/>
              <a:t>‹#›</a:t>
            </a:fld>
            <a:endParaRPr lang="en-US" b="1" i="1" noProof="0" dirty="0"/>
          </a:p>
        </p:txBody>
      </p:sp>
    </p:spTree>
    <p:extLst>
      <p:ext uri="{BB962C8B-B14F-4D97-AF65-F5344CB8AC3E}">
        <p14:creationId xmlns:p14="http://schemas.microsoft.com/office/powerpoint/2010/main" val="32128930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hank You">
    <p:bg>
      <p:bgPr>
        <a:solidFill>
          <a:schemeClr val="tx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AAB17F09-2FB8-477A-B617-7C7DF00E790D}"/>
              </a:ext>
            </a:extLst>
          </p:cNvPr>
          <p:cNvSpPr/>
          <p:nvPr userDrawn="1"/>
        </p:nvSpPr>
        <p:spPr>
          <a:xfrm>
            <a:off x="0" y="6550320"/>
            <a:ext cx="12192000" cy="153840"/>
          </a:xfrm>
          <a:prstGeom prst="rect">
            <a:avLst/>
          </a:prstGeom>
          <a:gradFill flip="none" rotWithShape="1">
            <a:gsLst>
              <a:gs pos="40000">
                <a:schemeClr val="bg1">
                  <a:alpha val="0"/>
                </a:schemeClr>
              </a:gs>
              <a:gs pos="100000">
                <a:schemeClr val="bg1">
                  <a:alpha val="3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2" name="Rectangle 11">
            <a:extLst>
              <a:ext uri="{FF2B5EF4-FFF2-40B4-BE49-F238E27FC236}">
                <a16:creationId xmlns:a16="http://schemas.microsoft.com/office/drawing/2014/main" id="{5766666C-26CB-43F7-98BE-26169B9B534F}"/>
              </a:ext>
            </a:extLst>
          </p:cNvPr>
          <p:cNvSpPr/>
          <p:nvPr userDrawn="1"/>
        </p:nvSpPr>
        <p:spPr>
          <a:xfrm>
            <a:off x="-1" y="6704160"/>
            <a:ext cx="12192000" cy="1538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0" name="Rectangle 19" title="Overlay Graphic">
            <a:extLst>
              <a:ext uri="{FF2B5EF4-FFF2-40B4-BE49-F238E27FC236}">
                <a16:creationId xmlns:a16="http://schemas.microsoft.com/office/drawing/2014/main" id="{1FE4E1AC-B5B2-4E9A-91BE-8FD5C03079FD}"/>
              </a:ext>
            </a:extLst>
          </p:cNvPr>
          <p:cNvSpPr/>
          <p:nvPr userDrawn="1"/>
        </p:nvSpPr>
        <p:spPr bwMode="ltGray">
          <a:xfrm>
            <a:off x="6894288" y="2378066"/>
            <a:ext cx="5008820" cy="4382304"/>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1" name="Rectangle 20" title="Overlay Graphic">
            <a:extLst>
              <a:ext uri="{FF2B5EF4-FFF2-40B4-BE49-F238E27FC236}">
                <a16:creationId xmlns:a16="http://schemas.microsoft.com/office/drawing/2014/main" id="{F99B621E-651C-4C89-A9C4-28A012B85846}"/>
              </a:ext>
            </a:extLst>
          </p:cNvPr>
          <p:cNvSpPr/>
          <p:nvPr userDrawn="1"/>
        </p:nvSpPr>
        <p:spPr bwMode="ltGray">
          <a:xfrm>
            <a:off x="6894288" y="210465"/>
            <a:ext cx="5008820" cy="2167601"/>
          </a:xfrm>
          <a:prstGeom prst="rect">
            <a:avLst/>
          </a:prstGeom>
          <a:solidFill>
            <a:schemeClr val="tx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cxnSp>
        <p:nvCxnSpPr>
          <p:cNvPr id="22" name="Straight Connector 21">
            <a:extLst>
              <a:ext uri="{FF2B5EF4-FFF2-40B4-BE49-F238E27FC236}">
                <a16:creationId xmlns:a16="http://schemas.microsoft.com/office/drawing/2014/main" id="{E6CBB339-4EA4-4FD1-9BB3-701EE80B5088}"/>
              </a:ext>
            </a:extLst>
          </p:cNvPr>
          <p:cNvCxnSpPr>
            <a:cxnSpLocks/>
          </p:cNvCxnSpPr>
          <p:nvPr userDrawn="1"/>
        </p:nvCxnSpPr>
        <p:spPr>
          <a:xfrm>
            <a:off x="11903108" y="210466"/>
            <a:ext cx="0" cy="6492753"/>
          </a:xfrm>
          <a:prstGeom prst="line">
            <a:avLst/>
          </a:prstGeom>
          <a:ln w="3175">
            <a:solidFill>
              <a:schemeClr val="bg1">
                <a:lumMod val="95000"/>
                <a:alpha val="1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5530CE77-54B1-4849-AFD3-A4118B3B1380}"/>
              </a:ext>
            </a:extLst>
          </p:cNvPr>
          <p:cNvCxnSpPr>
            <a:cxnSpLocks/>
          </p:cNvCxnSpPr>
          <p:nvPr userDrawn="1"/>
        </p:nvCxnSpPr>
        <p:spPr>
          <a:xfrm>
            <a:off x="11903108" y="210466"/>
            <a:ext cx="0" cy="6492753"/>
          </a:xfrm>
          <a:prstGeom prst="line">
            <a:avLst/>
          </a:prstGeom>
          <a:ln w="3175">
            <a:solidFill>
              <a:schemeClr val="bg1">
                <a:lumMod val="95000"/>
                <a:alpha val="15000"/>
              </a:schemeClr>
            </a:solidFill>
          </a:ln>
        </p:spPr>
        <p:style>
          <a:lnRef idx="1">
            <a:schemeClr val="accent1"/>
          </a:lnRef>
          <a:fillRef idx="0">
            <a:schemeClr val="accent1"/>
          </a:fillRef>
          <a:effectRef idx="0">
            <a:schemeClr val="accent1"/>
          </a:effectRef>
          <a:fontRef idx="minor">
            <a:schemeClr val="tx1"/>
          </a:fontRef>
        </p:style>
      </p:cxnSp>
      <p:sp>
        <p:nvSpPr>
          <p:cNvPr id="6" name="Title 1">
            <a:extLst>
              <a:ext uri="{FF2B5EF4-FFF2-40B4-BE49-F238E27FC236}">
                <a16:creationId xmlns:a16="http://schemas.microsoft.com/office/drawing/2014/main" id="{0970E0FA-1A52-40A2-A249-316F9C37CA42}"/>
              </a:ext>
            </a:extLst>
          </p:cNvPr>
          <p:cNvSpPr>
            <a:spLocks noGrp="1"/>
          </p:cNvSpPr>
          <p:nvPr>
            <p:ph type="ctrTitle" hasCustomPrompt="1"/>
          </p:nvPr>
        </p:nvSpPr>
        <p:spPr>
          <a:xfrm>
            <a:off x="7162799" y="2644738"/>
            <a:ext cx="4456700" cy="2167600"/>
          </a:xfrm>
        </p:spPr>
        <p:txBody>
          <a:bodyPr anchor="b"/>
          <a:lstStyle>
            <a:lvl1pPr marL="0" algn="r" defTabSz="914400" rtl="0" eaLnBrk="1" latinLnBrk="0" hangingPunct="1">
              <a:lnSpc>
                <a:spcPct val="90000"/>
              </a:lnSpc>
              <a:spcBef>
                <a:spcPct val="0"/>
              </a:spcBef>
              <a:buNone/>
              <a:defRPr lang="en-ZA" sz="8000" b="1" kern="1200" cap="all" spc="-150" baseline="0" dirty="0">
                <a:solidFill>
                  <a:schemeClr val="bg1"/>
                </a:solidFill>
                <a:latin typeface="+mj-lt"/>
                <a:ea typeface="+mj-ea"/>
                <a:cs typeface="+mj-cs"/>
              </a:defRPr>
            </a:lvl1pPr>
          </a:lstStyle>
          <a:p>
            <a:r>
              <a:rPr lang="en-US" noProof="0"/>
              <a:t>Thank </a:t>
            </a:r>
            <a:br>
              <a:rPr lang="en-US" noProof="0"/>
            </a:br>
            <a:r>
              <a:rPr lang="en-US" noProof="0"/>
              <a:t>YOU</a:t>
            </a:r>
          </a:p>
        </p:txBody>
      </p:sp>
      <p:pic>
        <p:nvPicPr>
          <p:cNvPr id="10" name="Picture 9">
            <a:extLst>
              <a:ext uri="{FF2B5EF4-FFF2-40B4-BE49-F238E27FC236}">
                <a16:creationId xmlns:a16="http://schemas.microsoft.com/office/drawing/2014/main" id="{22CF4172-29E1-4D30-904A-8BD5113C18A0}"/>
              </a:ext>
            </a:extLst>
          </p:cNvPr>
          <p:cNvPicPr>
            <a:picLocks noChangeAspect="1"/>
          </p:cNvPicPr>
          <p:nvPr userDrawn="1"/>
        </p:nvPicPr>
        <p:blipFill>
          <a:blip r:embed="rId2" cstate="screen">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a:ext>
            </a:extLst>
          </a:blip>
          <a:stretch>
            <a:fillRect/>
          </a:stretch>
        </p:blipFill>
        <p:spPr>
          <a:xfrm>
            <a:off x="10272644" y="580702"/>
            <a:ext cx="1346855" cy="519653"/>
          </a:xfrm>
          <a:prstGeom prst="rect">
            <a:avLst/>
          </a:prstGeom>
        </p:spPr>
      </p:pic>
      <p:cxnSp>
        <p:nvCxnSpPr>
          <p:cNvPr id="25" name="Straight Connector 24">
            <a:extLst>
              <a:ext uri="{FF2B5EF4-FFF2-40B4-BE49-F238E27FC236}">
                <a16:creationId xmlns:a16="http://schemas.microsoft.com/office/drawing/2014/main" id="{719794C5-08DF-4384-90C5-733845C8C7D9}"/>
              </a:ext>
            </a:extLst>
          </p:cNvPr>
          <p:cNvCxnSpPr>
            <a:cxnSpLocks/>
          </p:cNvCxnSpPr>
          <p:nvPr userDrawn="1"/>
        </p:nvCxnSpPr>
        <p:spPr>
          <a:xfrm>
            <a:off x="6894288" y="210466"/>
            <a:ext cx="0" cy="6492753"/>
          </a:xfrm>
          <a:prstGeom prst="line">
            <a:avLst/>
          </a:prstGeom>
          <a:ln w="3175">
            <a:solidFill>
              <a:schemeClr val="bg1">
                <a:lumMod val="95000"/>
                <a:alpha val="15000"/>
              </a:schemeClr>
            </a:solidFill>
          </a:ln>
        </p:spPr>
        <p:style>
          <a:lnRef idx="1">
            <a:schemeClr val="accent1"/>
          </a:lnRef>
          <a:fillRef idx="0">
            <a:schemeClr val="accent1"/>
          </a:fillRef>
          <a:effectRef idx="0">
            <a:schemeClr val="accent1"/>
          </a:effectRef>
          <a:fontRef idx="minor">
            <a:schemeClr val="tx1"/>
          </a:fontRef>
        </p:style>
      </p:cxnSp>
      <p:sp>
        <p:nvSpPr>
          <p:cNvPr id="17" name="Subtitle 2">
            <a:extLst>
              <a:ext uri="{FF2B5EF4-FFF2-40B4-BE49-F238E27FC236}">
                <a16:creationId xmlns:a16="http://schemas.microsoft.com/office/drawing/2014/main" id="{3BCBEEC5-D921-4710-B8FF-692DAB4797FF}"/>
              </a:ext>
            </a:extLst>
          </p:cNvPr>
          <p:cNvSpPr>
            <a:spLocks noGrp="1"/>
          </p:cNvSpPr>
          <p:nvPr>
            <p:ph type="subTitle" idx="1" hasCustomPrompt="1"/>
          </p:nvPr>
        </p:nvSpPr>
        <p:spPr>
          <a:xfrm>
            <a:off x="7162798" y="5025053"/>
            <a:ext cx="4123927" cy="271807"/>
          </a:xfrm>
        </p:spPr>
        <p:txBody>
          <a:bodyPr/>
          <a:lstStyle>
            <a:lvl1pPr marL="0" indent="0" algn="r">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Full Name</a:t>
            </a:r>
          </a:p>
        </p:txBody>
      </p:sp>
      <p:sp>
        <p:nvSpPr>
          <p:cNvPr id="18" name="Text Placeholder 4">
            <a:extLst>
              <a:ext uri="{FF2B5EF4-FFF2-40B4-BE49-F238E27FC236}">
                <a16:creationId xmlns:a16="http://schemas.microsoft.com/office/drawing/2014/main" id="{DB91AC62-3ECA-4CD6-9D68-BD76E467EDB5}"/>
              </a:ext>
            </a:extLst>
          </p:cNvPr>
          <p:cNvSpPr>
            <a:spLocks noGrp="1"/>
          </p:cNvSpPr>
          <p:nvPr>
            <p:ph type="body" sz="quarter" idx="15" hasCustomPrompt="1"/>
          </p:nvPr>
        </p:nvSpPr>
        <p:spPr>
          <a:xfrm>
            <a:off x="7162798" y="5431223"/>
            <a:ext cx="4123927" cy="252000"/>
          </a:xfrm>
        </p:spPr>
        <p:txBody>
          <a:bodyPr/>
          <a:lstStyle>
            <a:lvl1pPr marL="0" indent="0" algn="r">
              <a:buNone/>
              <a:defRPr sz="1600">
                <a:solidFill>
                  <a:schemeClr val="bg1"/>
                </a:solidFill>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Phone</a:t>
            </a:r>
          </a:p>
        </p:txBody>
      </p:sp>
      <p:sp>
        <p:nvSpPr>
          <p:cNvPr id="19" name="Text Placeholder 10">
            <a:extLst>
              <a:ext uri="{FF2B5EF4-FFF2-40B4-BE49-F238E27FC236}">
                <a16:creationId xmlns:a16="http://schemas.microsoft.com/office/drawing/2014/main" id="{ADDC2574-9CF3-4678-9FEE-004CF6F47033}"/>
              </a:ext>
            </a:extLst>
          </p:cNvPr>
          <p:cNvSpPr>
            <a:spLocks noGrp="1"/>
          </p:cNvSpPr>
          <p:nvPr>
            <p:ph type="body" sz="quarter" idx="16" hasCustomPrompt="1"/>
          </p:nvPr>
        </p:nvSpPr>
        <p:spPr>
          <a:xfrm>
            <a:off x="7162798" y="5817586"/>
            <a:ext cx="4123927" cy="252000"/>
          </a:xfrm>
        </p:spPr>
        <p:txBody>
          <a:bodyPr/>
          <a:lstStyle>
            <a:lvl1pPr marL="0" indent="0" algn="r">
              <a:buNone/>
              <a:defRPr sz="1600">
                <a:solidFill>
                  <a:schemeClr val="bg1"/>
                </a:solidFill>
              </a:defRPr>
            </a:lvl1pPr>
          </a:lstStyle>
          <a:p>
            <a:pPr lvl="0"/>
            <a:r>
              <a:rPr lang="en-US" noProof="0"/>
              <a:t>Email</a:t>
            </a:r>
          </a:p>
        </p:txBody>
      </p:sp>
      <p:sp>
        <p:nvSpPr>
          <p:cNvPr id="24" name="Text Placeholder 15">
            <a:extLst>
              <a:ext uri="{FF2B5EF4-FFF2-40B4-BE49-F238E27FC236}">
                <a16:creationId xmlns:a16="http://schemas.microsoft.com/office/drawing/2014/main" id="{4CC733C3-A907-460A-8AD7-49363E9AAB1C}"/>
              </a:ext>
            </a:extLst>
          </p:cNvPr>
          <p:cNvSpPr>
            <a:spLocks noGrp="1"/>
          </p:cNvSpPr>
          <p:nvPr>
            <p:ph type="body" sz="quarter" idx="17" hasCustomPrompt="1"/>
          </p:nvPr>
        </p:nvSpPr>
        <p:spPr>
          <a:xfrm>
            <a:off x="7163009" y="6203950"/>
            <a:ext cx="4125482" cy="252413"/>
          </a:xfrm>
        </p:spPr>
        <p:txBody>
          <a:bodyPr/>
          <a:lstStyle>
            <a:lvl1pPr marL="0" indent="0" algn="r">
              <a:buNone/>
              <a:defRPr sz="1600">
                <a:solidFill>
                  <a:schemeClr val="bg1"/>
                </a:solidFill>
              </a:defRPr>
            </a:lvl1pPr>
          </a:lstStyle>
          <a:p>
            <a:pPr lvl="0"/>
            <a:r>
              <a:rPr lang="en-US" noProof="0"/>
              <a:t>Website</a:t>
            </a:r>
          </a:p>
        </p:txBody>
      </p:sp>
      <p:sp>
        <p:nvSpPr>
          <p:cNvPr id="16" name="Oval 15">
            <a:extLst>
              <a:ext uri="{FF2B5EF4-FFF2-40B4-BE49-F238E27FC236}">
                <a16:creationId xmlns:a16="http://schemas.microsoft.com/office/drawing/2014/main" id="{883FB367-9560-41D1-B4DB-0D0284D31E3E}"/>
              </a:ext>
            </a:extLst>
          </p:cNvPr>
          <p:cNvSpPr/>
          <p:nvPr userDrawn="1"/>
        </p:nvSpPr>
        <p:spPr>
          <a:xfrm>
            <a:off x="3004667" y="2917733"/>
            <a:ext cx="1022532" cy="1022532"/>
          </a:xfrm>
          <a:prstGeom prst="ellipse">
            <a:avLst/>
          </a:prstGeom>
          <a:noFill/>
          <a:ln w="3175">
            <a:solidFill>
              <a:schemeClr val="bg1"/>
            </a:solidFill>
          </a:ln>
          <a:effectLst>
            <a:glow rad="165100">
              <a:schemeClr val="bg1">
                <a:alpha val="9000"/>
              </a:schemeClr>
            </a:glo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sp>
        <p:nvSpPr>
          <p:cNvPr id="26" name="Oval 25">
            <a:extLst>
              <a:ext uri="{FF2B5EF4-FFF2-40B4-BE49-F238E27FC236}">
                <a16:creationId xmlns:a16="http://schemas.microsoft.com/office/drawing/2014/main" id="{7765916E-A562-4EC7-BECD-E09320F7CE22}"/>
              </a:ext>
            </a:extLst>
          </p:cNvPr>
          <p:cNvSpPr/>
          <p:nvPr userDrawn="1"/>
        </p:nvSpPr>
        <p:spPr>
          <a:xfrm>
            <a:off x="3477091" y="3390157"/>
            <a:ext cx="77685" cy="77685"/>
          </a:xfrm>
          <a:prstGeom prst="ellipse">
            <a:avLst/>
          </a:prstGeom>
          <a:gradFill flip="none" rotWithShape="1">
            <a:gsLst>
              <a:gs pos="0">
                <a:srgbClr val="FFFFFF"/>
              </a:gs>
              <a:gs pos="70000">
                <a:schemeClr val="accent2">
                  <a:lumMod val="20000"/>
                  <a:lumOff val="80000"/>
                </a:schemeClr>
              </a:gs>
              <a:gs pos="65000">
                <a:srgbClr val="F7FFFF"/>
              </a:gs>
            </a:gsLst>
            <a:path path="circle">
              <a:fillToRect l="50000" t="50000" r="50000" b="50000"/>
            </a:path>
            <a:tileRect/>
          </a:gradFill>
          <a:ln>
            <a:noFill/>
          </a:ln>
          <a:effectLst>
            <a:glow rad="1651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7" name="Oval 26">
            <a:extLst>
              <a:ext uri="{FF2B5EF4-FFF2-40B4-BE49-F238E27FC236}">
                <a16:creationId xmlns:a16="http://schemas.microsoft.com/office/drawing/2014/main" id="{5F3BE85F-A442-4F7A-B17E-B0AD0A1A5A32}"/>
              </a:ext>
            </a:extLst>
          </p:cNvPr>
          <p:cNvSpPr/>
          <p:nvPr userDrawn="1"/>
        </p:nvSpPr>
        <p:spPr>
          <a:xfrm>
            <a:off x="2176606" y="2068627"/>
            <a:ext cx="2678654" cy="2720745"/>
          </a:xfrm>
          <a:prstGeom prst="ellipse">
            <a:avLst/>
          </a:prstGeom>
          <a:noFill/>
          <a:ln w="111125">
            <a:solidFill>
              <a:schemeClr val="bg1">
                <a:alpha val="6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sp>
        <p:nvSpPr>
          <p:cNvPr id="28" name="Oval 27">
            <a:extLst>
              <a:ext uri="{FF2B5EF4-FFF2-40B4-BE49-F238E27FC236}">
                <a16:creationId xmlns:a16="http://schemas.microsoft.com/office/drawing/2014/main" id="{41024262-F018-4B83-BC12-AE595F2BBD39}"/>
              </a:ext>
            </a:extLst>
          </p:cNvPr>
          <p:cNvSpPr/>
          <p:nvPr userDrawn="1"/>
        </p:nvSpPr>
        <p:spPr>
          <a:xfrm>
            <a:off x="3497933" y="2018703"/>
            <a:ext cx="36000" cy="36000"/>
          </a:xfrm>
          <a:prstGeom prst="ellipse">
            <a:avLst/>
          </a:prstGeom>
          <a:gradFill flip="none" rotWithShape="1">
            <a:gsLst>
              <a:gs pos="0">
                <a:srgbClr val="FFFFFF"/>
              </a:gs>
              <a:gs pos="70000">
                <a:schemeClr val="accent2">
                  <a:lumMod val="20000"/>
                  <a:lumOff val="80000"/>
                </a:schemeClr>
              </a:gs>
              <a:gs pos="65000">
                <a:srgbClr val="F7FFFF"/>
              </a:gs>
            </a:gsLst>
            <a:path path="circle">
              <a:fillToRect l="50000" t="50000" r="50000" b="50000"/>
            </a:path>
            <a:tileRect/>
          </a:gradFill>
          <a:ln>
            <a:noFill/>
          </a:ln>
          <a:effectLst>
            <a:glow rad="1651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9" name="Oval 28">
            <a:extLst>
              <a:ext uri="{FF2B5EF4-FFF2-40B4-BE49-F238E27FC236}">
                <a16:creationId xmlns:a16="http://schemas.microsoft.com/office/drawing/2014/main" id="{39AA664F-1891-4089-A1EC-D4D78A20D903}"/>
              </a:ext>
            </a:extLst>
          </p:cNvPr>
          <p:cNvSpPr/>
          <p:nvPr userDrawn="1"/>
        </p:nvSpPr>
        <p:spPr>
          <a:xfrm>
            <a:off x="3438860" y="4711087"/>
            <a:ext cx="154147" cy="156570"/>
          </a:xfrm>
          <a:prstGeom prst="ellipse">
            <a:avLst/>
          </a:prstGeom>
          <a:noFill/>
          <a:ln w="3175">
            <a:solidFill>
              <a:schemeClr val="bg1"/>
            </a:solidFill>
          </a:ln>
          <a:effectLst>
            <a:glow rad="114300">
              <a:schemeClr val="bg1">
                <a:alpha val="15000"/>
              </a:schemeClr>
            </a:glo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cxnSp>
        <p:nvCxnSpPr>
          <p:cNvPr id="30" name="Straight Connector 29">
            <a:extLst>
              <a:ext uri="{FF2B5EF4-FFF2-40B4-BE49-F238E27FC236}">
                <a16:creationId xmlns:a16="http://schemas.microsoft.com/office/drawing/2014/main" id="{C5574B58-F4FB-4017-9DA9-6F879B9007C3}"/>
              </a:ext>
            </a:extLst>
          </p:cNvPr>
          <p:cNvCxnSpPr>
            <a:cxnSpLocks/>
          </p:cNvCxnSpPr>
          <p:nvPr userDrawn="1"/>
        </p:nvCxnSpPr>
        <p:spPr>
          <a:xfrm flipV="1">
            <a:off x="2874362" y="4154407"/>
            <a:ext cx="1269930" cy="1269930"/>
          </a:xfrm>
          <a:prstGeom prst="line">
            <a:avLst/>
          </a:prstGeom>
          <a:ln>
            <a:solidFill>
              <a:schemeClr val="bg2">
                <a:alpha val="30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DBCF129E-ECF4-486F-B299-1D7AB5F17351}"/>
              </a:ext>
            </a:extLst>
          </p:cNvPr>
          <p:cNvCxnSpPr>
            <a:cxnSpLocks/>
          </p:cNvCxnSpPr>
          <p:nvPr userDrawn="1"/>
        </p:nvCxnSpPr>
        <p:spPr>
          <a:xfrm flipH="1" flipV="1">
            <a:off x="2874362" y="1401738"/>
            <a:ext cx="1269930" cy="1269930"/>
          </a:xfrm>
          <a:prstGeom prst="line">
            <a:avLst/>
          </a:prstGeom>
          <a:ln>
            <a:solidFill>
              <a:schemeClr val="bg2">
                <a:alpha val="3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20721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0294365-4003-437C-A0F5-524248E374DD}"/>
              </a:ext>
            </a:extLst>
          </p:cNvPr>
          <p:cNvSpPr/>
          <p:nvPr userDrawn="1"/>
        </p:nvSpPr>
        <p:spPr>
          <a:xfrm>
            <a:off x="0" y="6704160"/>
            <a:ext cx="12192000" cy="1538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9" name="Rectangle 8">
            <a:extLst>
              <a:ext uri="{FF2B5EF4-FFF2-40B4-BE49-F238E27FC236}">
                <a16:creationId xmlns:a16="http://schemas.microsoft.com/office/drawing/2014/main" id="{7EFA281E-522D-4FF3-9C5D-ABFB832C7091}"/>
              </a:ext>
            </a:extLst>
          </p:cNvPr>
          <p:cNvSpPr/>
          <p:nvPr userDrawn="1"/>
        </p:nvSpPr>
        <p:spPr>
          <a:xfrm>
            <a:off x="0" y="6550320"/>
            <a:ext cx="12192000" cy="153840"/>
          </a:xfrm>
          <a:prstGeom prst="rect">
            <a:avLst/>
          </a:prstGeom>
          <a:gradFill flip="none" rotWithShape="1">
            <a:gsLst>
              <a:gs pos="40000">
                <a:schemeClr val="bg1">
                  <a:alpha val="0"/>
                </a:schemeClr>
              </a:gs>
              <a:gs pos="100000">
                <a:schemeClr val="bg1">
                  <a:alpha val="3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3" name="Rectangle 22" title="Overlay Graphic">
            <a:extLst>
              <a:ext uri="{FF2B5EF4-FFF2-40B4-BE49-F238E27FC236}">
                <a16:creationId xmlns:a16="http://schemas.microsoft.com/office/drawing/2014/main" id="{91AAC7D0-2F52-4711-BE35-1406E978A9C9}"/>
              </a:ext>
            </a:extLst>
          </p:cNvPr>
          <p:cNvSpPr/>
          <p:nvPr userDrawn="1"/>
        </p:nvSpPr>
        <p:spPr bwMode="ltGray">
          <a:xfrm>
            <a:off x="441325" y="3897168"/>
            <a:ext cx="5877235" cy="2863202"/>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4" name="Title 1">
            <a:extLst>
              <a:ext uri="{FF2B5EF4-FFF2-40B4-BE49-F238E27FC236}">
                <a16:creationId xmlns:a16="http://schemas.microsoft.com/office/drawing/2014/main" id="{E5F6BFFB-AC1F-469E-BF67-102C61E468AE}"/>
              </a:ext>
            </a:extLst>
          </p:cNvPr>
          <p:cNvSpPr>
            <a:spLocks noGrp="1"/>
          </p:cNvSpPr>
          <p:nvPr>
            <p:ph type="ctrTitle" hasCustomPrompt="1"/>
          </p:nvPr>
        </p:nvSpPr>
        <p:spPr>
          <a:xfrm>
            <a:off x="758917" y="3907857"/>
            <a:ext cx="5167824" cy="1532849"/>
          </a:xfrm>
        </p:spPr>
        <p:txBody>
          <a:bodyPr anchor="b"/>
          <a:lstStyle>
            <a:lvl1pPr marL="0" algn="r" defTabSz="914400" rtl="0" eaLnBrk="1" latinLnBrk="0" hangingPunct="1">
              <a:lnSpc>
                <a:spcPct val="90000"/>
              </a:lnSpc>
              <a:spcBef>
                <a:spcPct val="0"/>
              </a:spcBef>
              <a:buNone/>
              <a:defRPr lang="en-ZA" sz="4500" b="1" kern="1200" cap="all" spc="-150" baseline="0" dirty="0">
                <a:solidFill>
                  <a:schemeClr val="bg1"/>
                </a:solidFill>
                <a:latin typeface="+mj-lt"/>
                <a:ea typeface="+mj-ea"/>
                <a:cs typeface="+mj-cs"/>
              </a:defRPr>
            </a:lvl1pPr>
          </a:lstStyle>
          <a:p>
            <a:r>
              <a:rPr lang="en-US" noProof="0"/>
              <a:t>Presentation cover option</a:t>
            </a:r>
          </a:p>
        </p:txBody>
      </p:sp>
      <p:sp>
        <p:nvSpPr>
          <p:cNvPr id="25" name="Subtitle 2">
            <a:extLst>
              <a:ext uri="{FF2B5EF4-FFF2-40B4-BE49-F238E27FC236}">
                <a16:creationId xmlns:a16="http://schemas.microsoft.com/office/drawing/2014/main" id="{569475B0-300D-4DAC-9037-4A7165C20127}"/>
              </a:ext>
            </a:extLst>
          </p:cNvPr>
          <p:cNvSpPr>
            <a:spLocks noGrp="1"/>
          </p:cNvSpPr>
          <p:nvPr>
            <p:ph type="subTitle" idx="1"/>
          </p:nvPr>
        </p:nvSpPr>
        <p:spPr>
          <a:xfrm>
            <a:off x="758152" y="5489089"/>
            <a:ext cx="5167824" cy="691666"/>
          </a:xfrm>
        </p:spPr>
        <p:txBody>
          <a:bodyPr/>
          <a:lstStyle>
            <a:lvl1pPr marL="0" indent="0" algn="r">
              <a:buNone/>
              <a:defRPr lang="en-ZA" sz="1800" kern="1200" cap="all" baseline="0" dirty="0">
                <a:solidFill>
                  <a:schemeClr val="bg1"/>
                </a:solidFill>
                <a:latin typeface="Calibri" panose="020F0502020204030204" pitchFamily="34" charset="0"/>
                <a:ea typeface="+mn-ea"/>
                <a:cs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zh-TW" noProof="0"/>
              <a:t>Click to edit Master subtitle style</a:t>
            </a:r>
            <a:endParaRPr lang="en-US" noProof="0"/>
          </a:p>
        </p:txBody>
      </p:sp>
      <p:sp>
        <p:nvSpPr>
          <p:cNvPr id="26" name="Rectangle 25" title="Overlay Graphic">
            <a:extLst>
              <a:ext uri="{FF2B5EF4-FFF2-40B4-BE49-F238E27FC236}">
                <a16:creationId xmlns:a16="http://schemas.microsoft.com/office/drawing/2014/main" id="{AD6363D5-DBCE-486B-BFAD-F4486CCB439E}"/>
              </a:ext>
            </a:extLst>
          </p:cNvPr>
          <p:cNvSpPr/>
          <p:nvPr userDrawn="1"/>
        </p:nvSpPr>
        <p:spPr bwMode="ltGray">
          <a:xfrm>
            <a:off x="441324" y="210465"/>
            <a:ext cx="5877225" cy="3694783"/>
          </a:xfrm>
          <a:prstGeom prst="rect">
            <a:avLst/>
          </a:prstGeom>
          <a:solidFill>
            <a:schemeClr val="tx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pic>
        <p:nvPicPr>
          <p:cNvPr id="27" name="Picture 26">
            <a:extLst>
              <a:ext uri="{FF2B5EF4-FFF2-40B4-BE49-F238E27FC236}">
                <a16:creationId xmlns:a16="http://schemas.microsoft.com/office/drawing/2014/main" id="{8ADF6F8F-C843-46C9-BCAE-3A814A33C0F0}"/>
              </a:ext>
            </a:extLst>
          </p:cNvPr>
          <p:cNvPicPr>
            <a:picLocks noChangeAspect="1"/>
          </p:cNvPicPr>
          <p:nvPr userDrawn="1"/>
        </p:nvPicPr>
        <p:blipFill>
          <a:blip r:embed="rId2" cstate="screen">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a:ext>
            </a:extLst>
          </a:blip>
          <a:stretch>
            <a:fillRect/>
          </a:stretch>
        </p:blipFill>
        <p:spPr>
          <a:xfrm>
            <a:off x="4644589" y="580702"/>
            <a:ext cx="1346855" cy="519653"/>
          </a:xfrm>
          <a:prstGeom prst="rect">
            <a:avLst/>
          </a:prstGeom>
        </p:spPr>
      </p:pic>
      <p:cxnSp>
        <p:nvCxnSpPr>
          <p:cNvPr id="33" name="Straight Connector 32">
            <a:extLst>
              <a:ext uri="{FF2B5EF4-FFF2-40B4-BE49-F238E27FC236}">
                <a16:creationId xmlns:a16="http://schemas.microsoft.com/office/drawing/2014/main" id="{FE3C30B5-B1F5-4F75-B228-FD8CA3FBF33D}"/>
              </a:ext>
            </a:extLst>
          </p:cNvPr>
          <p:cNvCxnSpPr>
            <a:cxnSpLocks/>
          </p:cNvCxnSpPr>
          <p:nvPr userDrawn="1"/>
        </p:nvCxnSpPr>
        <p:spPr>
          <a:xfrm>
            <a:off x="6309035" y="210466"/>
            <a:ext cx="0" cy="6492753"/>
          </a:xfrm>
          <a:prstGeom prst="line">
            <a:avLst/>
          </a:prstGeom>
          <a:ln w="3175">
            <a:solidFill>
              <a:schemeClr val="bg1">
                <a:lumMod val="95000"/>
                <a:alpha val="1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91ECDD84-471C-4235-9B29-BC10612DDC1E}"/>
              </a:ext>
            </a:extLst>
          </p:cNvPr>
          <p:cNvCxnSpPr>
            <a:cxnSpLocks/>
          </p:cNvCxnSpPr>
          <p:nvPr userDrawn="1"/>
        </p:nvCxnSpPr>
        <p:spPr>
          <a:xfrm>
            <a:off x="441325" y="210466"/>
            <a:ext cx="0" cy="6492753"/>
          </a:xfrm>
          <a:prstGeom prst="line">
            <a:avLst/>
          </a:prstGeom>
          <a:ln w="3175">
            <a:solidFill>
              <a:schemeClr val="bg1">
                <a:lumMod val="95000"/>
                <a:alpha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78326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Title Slide With Photo">
    <p:bg>
      <p:bgPr>
        <a:solidFill>
          <a:schemeClr val="tx1"/>
        </a:solidFill>
        <a:effectLst/>
      </p:bgPr>
    </p:bg>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71354EEE-2DC5-4D1B-9807-25660421A04D}"/>
              </a:ext>
            </a:extLst>
          </p:cNvPr>
          <p:cNvSpPr>
            <a:spLocks noGrp="1"/>
          </p:cNvSpPr>
          <p:nvPr>
            <p:ph type="pic" sz="quarter" idx="10" hasCustomPrompt="1"/>
          </p:nvPr>
        </p:nvSpPr>
        <p:spPr>
          <a:xfrm>
            <a:off x="0" y="0"/>
            <a:ext cx="12192000" cy="6704013"/>
          </a:xfrm>
        </p:spPr>
        <p:txBody>
          <a:bodyPr rIns="396000" anchor="ctr"/>
          <a:lstStyle>
            <a:lvl1pPr marL="0" indent="0" algn="r">
              <a:buNone/>
              <a:defRPr i="1"/>
            </a:lvl1pPr>
          </a:lstStyle>
          <a:p>
            <a:r>
              <a:rPr lang="en-US" noProof="0" dirty="0"/>
              <a:t>Insert or Drag &amp; Drop your Photo</a:t>
            </a:r>
          </a:p>
        </p:txBody>
      </p:sp>
      <p:sp>
        <p:nvSpPr>
          <p:cNvPr id="27" name="Rectangle 26">
            <a:extLst>
              <a:ext uri="{FF2B5EF4-FFF2-40B4-BE49-F238E27FC236}">
                <a16:creationId xmlns:a16="http://schemas.microsoft.com/office/drawing/2014/main" id="{65618A6D-2D01-4E48-A214-E027E1DF2926}"/>
              </a:ext>
            </a:extLst>
          </p:cNvPr>
          <p:cNvSpPr/>
          <p:nvPr userDrawn="1"/>
        </p:nvSpPr>
        <p:spPr>
          <a:xfrm>
            <a:off x="-1" y="6704160"/>
            <a:ext cx="12191999" cy="1538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8" name="Rectangle 27">
            <a:extLst>
              <a:ext uri="{FF2B5EF4-FFF2-40B4-BE49-F238E27FC236}">
                <a16:creationId xmlns:a16="http://schemas.microsoft.com/office/drawing/2014/main" id="{6D3A6A3E-8350-4459-B8CC-EAD99A470244}"/>
              </a:ext>
            </a:extLst>
          </p:cNvPr>
          <p:cNvSpPr/>
          <p:nvPr userDrawn="1"/>
        </p:nvSpPr>
        <p:spPr>
          <a:xfrm>
            <a:off x="0" y="6550320"/>
            <a:ext cx="12192000" cy="153840"/>
          </a:xfrm>
          <a:prstGeom prst="rect">
            <a:avLst/>
          </a:prstGeom>
          <a:gradFill flip="none" rotWithShape="1">
            <a:gsLst>
              <a:gs pos="40000">
                <a:schemeClr val="bg1">
                  <a:alpha val="0"/>
                </a:schemeClr>
              </a:gs>
              <a:gs pos="100000">
                <a:schemeClr val="bg1">
                  <a:alpha val="3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Rectangle 9" title="Overlay Graphic">
            <a:extLst>
              <a:ext uri="{FF2B5EF4-FFF2-40B4-BE49-F238E27FC236}">
                <a16:creationId xmlns:a16="http://schemas.microsoft.com/office/drawing/2014/main" id="{116BA484-94A7-491B-8880-A549E58F3024}"/>
              </a:ext>
            </a:extLst>
          </p:cNvPr>
          <p:cNvSpPr/>
          <p:nvPr userDrawn="1"/>
        </p:nvSpPr>
        <p:spPr bwMode="ltGray">
          <a:xfrm>
            <a:off x="441325" y="3897168"/>
            <a:ext cx="5877235" cy="2863202"/>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758917" y="3907857"/>
            <a:ext cx="5167824" cy="1532849"/>
          </a:xfrm>
        </p:spPr>
        <p:txBody>
          <a:bodyPr anchor="b"/>
          <a:lstStyle>
            <a:lvl1pPr marL="0" algn="r" defTabSz="914400" rtl="0" eaLnBrk="1" latinLnBrk="0" hangingPunct="1">
              <a:lnSpc>
                <a:spcPct val="90000"/>
              </a:lnSpc>
              <a:spcBef>
                <a:spcPct val="0"/>
              </a:spcBef>
              <a:buNone/>
              <a:defRPr lang="en-ZA" sz="4500" b="1" kern="1200" cap="all" spc="-150" baseline="0" dirty="0">
                <a:solidFill>
                  <a:schemeClr val="bg1"/>
                </a:solidFill>
                <a:latin typeface="+mj-lt"/>
                <a:ea typeface="+mj-ea"/>
                <a:cs typeface="+mj-cs"/>
              </a:defRPr>
            </a:lvl1pPr>
          </a:lstStyle>
          <a:p>
            <a:r>
              <a:rPr lang="en-US" noProof="0"/>
              <a:t>Presentation cover option</a:t>
            </a:r>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758152" y="5489089"/>
            <a:ext cx="5167824" cy="691666"/>
          </a:xfrm>
        </p:spPr>
        <p:txBody>
          <a:bodyPr/>
          <a:lstStyle>
            <a:lvl1pPr marL="0" indent="0" algn="r">
              <a:buNone/>
              <a:defRPr lang="en-ZA" sz="1800" kern="1200" cap="all" baseline="0" dirty="0">
                <a:solidFill>
                  <a:schemeClr val="bg1"/>
                </a:solidFill>
                <a:latin typeface="Calibri" panose="020F0502020204030204" pitchFamily="34" charset="0"/>
                <a:ea typeface="+mn-ea"/>
                <a:cs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zh-TW" noProof="0"/>
              <a:t>Click to edit Master subtitle style</a:t>
            </a:r>
            <a:endParaRPr lang="en-US" noProof="0"/>
          </a:p>
        </p:txBody>
      </p:sp>
      <p:sp>
        <p:nvSpPr>
          <p:cNvPr id="9" name="Rectangle 8" title="Overlay Graphic">
            <a:extLst>
              <a:ext uri="{FF2B5EF4-FFF2-40B4-BE49-F238E27FC236}">
                <a16:creationId xmlns:a16="http://schemas.microsoft.com/office/drawing/2014/main" id="{C7502B15-7A29-47F1-B4E2-978F0C462B12}"/>
              </a:ext>
            </a:extLst>
          </p:cNvPr>
          <p:cNvSpPr/>
          <p:nvPr userDrawn="1"/>
        </p:nvSpPr>
        <p:spPr bwMode="ltGray">
          <a:xfrm>
            <a:off x="441324" y="210465"/>
            <a:ext cx="5877225" cy="3694783"/>
          </a:xfrm>
          <a:prstGeom prst="rect">
            <a:avLst/>
          </a:prstGeom>
          <a:solidFill>
            <a:schemeClr val="tx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pic>
        <p:nvPicPr>
          <p:cNvPr id="11" name="Picture 10">
            <a:extLst>
              <a:ext uri="{FF2B5EF4-FFF2-40B4-BE49-F238E27FC236}">
                <a16:creationId xmlns:a16="http://schemas.microsoft.com/office/drawing/2014/main" id="{3EF8196B-825A-4D0A-BFD3-FE474A8D026F}"/>
              </a:ext>
            </a:extLst>
          </p:cNvPr>
          <p:cNvPicPr>
            <a:picLocks noChangeAspect="1"/>
          </p:cNvPicPr>
          <p:nvPr userDrawn="1"/>
        </p:nvPicPr>
        <p:blipFill>
          <a:blip r:embed="rId2" cstate="screen">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a:ext>
            </a:extLst>
          </a:blip>
          <a:stretch>
            <a:fillRect/>
          </a:stretch>
        </p:blipFill>
        <p:spPr>
          <a:xfrm>
            <a:off x="4644589" y="580702"/>
            <a:ext cx="1346855" cy="519653"/>
          </a:xfrm>
          <a:prstGeom prst="rect">
            <a:avLst/>
          </a:prstGeom>
        </p:spPr>
      </p:pic>
      <p:cxnSp>
        <p:nvCxnSpPr>
          <p:cNvPr id="22" name="Straight Connector 21">
            <a:extLst>
              <a:ext uri="{FF2B5EF4-FFF2-40B4-BE49-F238E27FC236}">
                <a16:creationId xmlns:a16="http://schemas.microsoft.com/office/drawing/2014/main" id="{61788227-A423-4EF0-AD07-12996A738B02}"/>
              </a:ext>
            </a:extLst>
          </p:cNvPr>
          <p:cNvCxnSpPr>
            <a:cxnSpLocks/>
          </p:cNvCxnSpPr>
          <p:nvPr userDrawn="1"/>
        </p:nvCxnSpPr>
        <p:spPr>
          <a:xfrm>
            <a:off x="6309035" y="210466"/>
            <a:ext cx="0" cy="6492753"/>
          </a:xfrm>
          <a:prstGeom prst="line">
            <a:avLst/>
          </a:prstGeom>
          <a:ln w="3175">
            <a:solidFill>
              <a:schemeClr val="bg1">
                <a:lumMod val="95000"/>
                <a:alpha val="1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ABA9D355-57CC-4CE6-BAD3-D2C3735E3850}"/>
              </a:ext>
            </a:extLst>
          </p:cNvPr>
          <p:cNvCxnSpPr>
            <a:cxnSpLocks/>
          </p:cNvCxnSpPr>
          <p:nvPr userDrawn="1"/>
        </p:nvCxnSpPr>
        <p:spPr>
          <a:xfrm>
            <a:off x="441325" y="210466"/>
            <a:ext cx="0" cy="6492753"/>
          </a:xfrm>
          <a:prstGeom prst="line">
            <a:avLst/>
          </a:prstGeom>
          <a:ln w="3175">
            <a:solidFill>
              <a:schemeClr val="bg1">
                <a:lumMod val="95000"/>
                <a:alpha val="15000"/>
              </a:schemeClr>
            </a:solidFill>
          </a:ln>
        </p:spPr>
        <p:style>
          <a:lnRef idx="1">
            <a:schemeClr val="accent1"/>
          </a:lnRef>
          <a:fillRef idx="0">
            <a:schemeClr val="accent1"/>
          </a:fillRef>
          <a:effectRef idx="0">
            <a:schemeClr val="accent1"/>
          </a:effectRef>
          <a:fontRef idx="minor">
            <a:schemeClr val="tx1"/>
          </a:fontRef>
        </p:style>
      </p:cxnSp>
      <p:sp>
        <p:nvSpPr>
          <p:cNvPr id="20" name="Oval 19" descr="Cover Title Graphic (Move me around)">
            <a:extLst>
              <a:ext uri="{FF2B5EF4-FFF2-40B4-BE49-F238E27FC236}">
                <a16:creationId xmlns:a16="http://schemas.microsoft.com/office/drawing/2014/main" id="{22DB2211-43FB-4DED-A78D-B675BA45FB49}"/>
              </a:ext>
            </a:extLst>
          </p:cNvPr>
          <p:cNvSpPr/>
          <p:nvPr userDrawn="1"/>
        </p:nvSpPr>
        <p:spPr>
          <a:xfrm>
            <a:off x="2143138" y="1038995"/>
            <a:ext cx="399819" cy="406102"/>
          </a:xfrm>
          <a:prstGeom prst="ellipse">
            <a:avLst/>
          </a:prstGeom>
          <a:noFill/>
          <a:ln w="3175">
            <a:solidFill>
              <a:schemeClr val="bg1"/>
            </a:solidFill>
          </a:ln>
          <a:effectLst>
            <a:glow rad="114300">
              <a:schemeClr val="bg1">
                <a:alpha val="15000"/>
              </a:schemeClr>
            </a:glo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grpSp>
        <p:nvGrpSpPr>
          <p:cNvPr id="21" name="Group 20" descr="Cover Title Graphic (Move me around)">
            <a:extLst>
              <a:ext uri="{FF2B5EF4-FFF2-40B4-BE49-F238E27FC236}">
                <a16:creationId xmlns:a16="http://schemas.microsoft.com/office/drawing/2014/main" id="{AD95DECB-9715-4C50-BF9D-619FD8182B17}"/>
              </a:ext>
            </a:extLst>
          </p:cNvPr>
          <p:cNvGrpSpPr/>
          <p:nvPr userDrawn="1"/>
        </p:nvGrpSpPr>
        <p:grpSpPr>
          <a:xfrm>
            <a:off x="3752763" y="2652121"/>
            <a:ext cx="1022532" cy="1022532"/>
            <a:chOff x="3775686" y="2602347"/>
            <a:chExt cx="1022532" cy="1022532"/>
          </a:xfrm>
        </p:grpSpPr>
        <p:sp>
          <p:nvSpPr>
            <p:cNvPr id="23" name="Oval 22">
              <a:extLst>
                <a:ext uri="{FF2B5EF4-FFF2-40B4-BE49-F238E27FC236}">
                  <a16:creationId xmlns:a16="http://schemas.microsoft.com/office/drawing/2014/main" id="{CB44883B-F11E-41B5-9FEB-ED560A239A0E}"/>
                </a:ext>
              </a:extLst>
            </p:cNvPr>
            <p:cNvSpPr/>
            <p:nvPr/>
          </p:nvSpPr>
          <p:spPr>
            <a:xfrm>
              <a:off x="3775686" y="2602347"/>
              <a:ext cx="1022532" cy="1022532"/>
            </a:xfrm>
            <a:prstGeom prst="ellipse">
              <a:avLst/>
            </a:prstGeom>
            <a:noFill/>
            <a:ln w="3175">
              <a:solidFill>
                <a:schemeClr val="bg1"/>
              </a:solidFill>
            </a:ln>
            <a:effectLst>
              <a:glow rad="165100">
                <a:schemeClr val="bg1">
                  <a:alpha val="9000"/>
                </a:schemeClr>
              </a:glo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sp>
          <p:nvSpPr>
            <p:cNvPr id="24" name="Oval 23">
              <a:extLst>
                <a:ext uri="{FF2B5EF4-FFF2-40B4-BE49-F238E27FC236}">
                  <a16:creationId xmlns:a16="http://schemas.microsoft.com/office/drawing/2014/main" id="{A0712D12-C314-4A6A-9003-E94F4CC995C4}"/>
                </a:ext>
              </a:extLst>
            </p:cNvPr>
            <p:cNvSpPr/>
            <p:nvPr/>
          </p:nvSpPr>
          <p:spPr>
            <a:xfrm>
              <a:off x="4257769" y="3084430"/>
              <a:ext cx="58366" cy="58366"/>
            </a:xfrm>
            <a:prstGeom prst="ellipse">
              <a:avLst/>
            </a:prstGeom>
            <a:gradFill flip="none" rotWithShape="1">
              <a:gsLst>
                <a:gs pos="0">
                  <a:srgbClr val="FFFFFF"/>
                </a:gs>
                <a:gs pos="70000">
                  <a:schemeClr val="accent2">
                    <a:lumMod val="20000"/>
                    <a:lumOff val="80000"/>
                  </a:schemeClr>
                </a:gs>
                <a:gs pos="65000">
                  <a:srgbClr val="F7FFFF"/>
                </a:gs>
              </a:gsLst>
              <a:path path="circle">
                <a:fillToRect l="50000" t="50000" r="50000" b="50000"/>
              </a:path>
              <a:tileRect/>
            </a:gradFill>
            <a:ln>
              <a:noFill/>
            </a:ln>
            <a:effectLst>
              <a:glow rad="1651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26" name="Group 25" descr="Cover Title Graphic (Rotate me)">
            <a:extLst>
              <a:ext uri="{FF2B5EF4-FFF2-40B4-BE49-F238E27FC236}">
                <a16:creationId xmlns:a16="http://schemas.microsoft.com/office/drawing/2014/main" id="{4CDDFE0A-CF92-4F5D-9A01-CDE02D1D5B61}"/>
              </a:ext>
            </a:extLst>
          </p:cNvPr>
          <p:cNvGrpSpPr/>
          <p:nvPr userDrawn="1"/>
        </p:nvGrpSpPr>
        <p:grpSpPr>
          <a:xfrm>
            <a:off x="1952144" y="833521"/>
            <a:ext cx="2678654" cy="2720745"/>
            <a:chOff x="1952144" y="833521"/>
            <a:chExt cx="2678654" cy="2720745"/>
          </a:xfrm>
        </p:grpSpPr>
        <p:sp>
          <p:nvSpPr>
            <p:cNvPr id="29" name="Oval 28">
              <a:extLst>
                <a:ext uri="{FF2B5EF4-FFF2-40B4-BE49-F238E27FC236}">
                  <a16:creationId xmlns:a16="http://schemas.microsoft.com/office/drawing/2014/main" id="{CE218AD4-04AC-496E-81D4-3E9AB3797536}"/>
                </a:ext>
              </a:extLst>
            </p:cNvPr>
            <p:cNvSpPr/>
            <p:nvPr/>
          </p:nvSpPr>
          <p:spPr>
            <a:xfrm>
              <a:off x="1952144" y="833521"/>
              <a:ext cx="2678654" cy="2720745"/>
            </a:xfrm>
            <a:prstGeom prst="ellipse">
              <a:avLst/>
            </a:prstGeom>
            <a:noFill/>
            <a:ln w="111125">
              <a:solidFill>
                <a:schemeClr val="bg1">
                  <a:alpha val="6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cxnSp>
          <p:nvCxnSpPr>
            <p:cNvPr id="30" name="Straight Connector 29">
              <a:extLst>
                <a:ext uri="{FF2B5EF4-FFF2-40B4-BE49-F238E27FC236}">
                  <a16:creationId xmlns:a16="http://schemas.microsoft.com/office/drawing/2014/main" id="{C4E3872F-2849-4F1E-AA5C-000A13FFE98A}"/>
                </a:ext>
              </a:extLst>
            </p:cNvPr>
            <p:cNvCxnSpPr>
              <a:cxnSpLocks/>
            </p:cNvCxnSpPr>
            <p:nvPr/>
          </p:nvCxnSpPr>
          <p:spPr>
            <a:xfrm>
              <a:off x="2125238" y="1027660"/>
              <a:ext cx="2332466" cy="2332466"/>
            </a:xfrm>
            <a:prstGeom prst="line">
              <a:avLst/>
            </a:prstGeom>
            <a:ln>
              <a:solidFill>
                <a:schemeClr val="bg2">
                  <a:alpha val="3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689872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Section Header">
    <p:bg>
      <p:bgPr>
        <a:solidFill>
          <a:schemeClr val="tx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AAB17F09-2FB8-477A-B617-7C7DF00E790D}"/>
              </a:ext>
            </a:extLst>
          </p:cNvPr>
          <p:cNvSpPr/>
          <p:nvPr userDrawn="1"/>
        </p:nvSpPr>
        <p:spPr>
          <a:xfrm>
            <a:off x="0" y="6550320"/>
            <a:ext cx="12192000" cy="153840"/>
          </a:xfrm>
          <a:prstGeom prst="rect">
            <a:avLst/>
          </a:prstGeom>
          <a:gradFill flip="none" rotWithShape="1">
            <a:gsLst>
              <a:gs pos="40000">
                <a:schemeClr val="bg1">
                  <a:alpha val="0"/>
                </a:schemeClr>
              </a:gs>
              <a:gs pos="100000">
                <a:schemeClr val="bg1">
                  <a:alpha val="3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2" name="Rectangle 11">
            <a:extLst>
              <a:ext uri="{FF2B5EF4-FFF2-40B4-BE49-F238E27FC236}">
                <a16:creationId xmlns:a16="http://schemas.microsoft.com/office/drawing/2014/main" id="{5766666C-26CB-43F7-98BE-26169B9B534F}"/>
              </a:ext>
            </a:extLst>
          </p:cNvPr>
          <p:cNvSpPr/>
          <p:nvPr userDrawn="1"/>
        </p:nvSpPr>
        <p:spPr>
          <a:xfrm>
            <a:off x="-1" y="6704160"/>
            <a:ext cx="12192000" cy="1538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0" name="Rectangle 19" title="Overlay Graphic">
            <a:extLst>
              <a:ext uri="{FF2B5EF4-FFF2-40B4-BE49-F238E27FC236}">
                <a16:creationId xmlns:a16="http://schemas.microsoft.com/office/drawing/2014/main" id="{1FE4E1AC-B5B2-4E9A-91BE-8FD5C03079FD}"/>
              </a:ext>
            </a:extLst>
          </p:cNvPr>
          <p:cNvSpPr/>
          <p:nvPr userDrawn="1"/>
        </p:nvSpPr>
        <p:spPr bwMode="ltGray">
          <a:xfrm>
            <a:off x="6894288" y="3897168"/>
            <a:ext cx="5008820" cy="2863202"/>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1" name="Rectangle 20" title="Overlay Graphic">
            <a:extLst>
              <a:ext uri="{FF2B5EF4-FFF2-40B4-BE49-F238E27FC236}">
                <a16:creationId xmlns:a16="http://schemas.microsoft.com/office/drawing/2014/main" id="{F99B621E-651C-4C89-A9C4-28A012B85846}"/>
              </a:ext>
            </a:extLst>
          </p:cNvPr>
          <p:cNvSpPr/>
          <p:nvPr userDrawn="1"/>
        </p:nvSpPr>
        <p:spPr bwMode="ltGray">
          <a:xfrm>
            <a:off x="6894288" y="210465"/>
            <a:ext cx="5008820" cy="3694783"/>
          </a:xfrm>
          <a:prstGeom prst="rect">
            <a:avLst/>
          </a:prstGeom>
          <a:solidFill>
            <a:schemeClr val="tx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cxnSp>
        <p:nvCxnSpPr>
          <p:cNvPr id="22" name="Straight Connector 21">
            <a:extLst>
              <a:ext uri="{FF2B5EF4-FFF2-40B4-BE49-F238E27FC236}">
                <a16:creationId xmlns:a16="http://schemas.microsoft.com/office/drawing/2014/main" id="{E6CBB339-4EA4-4FD1-9BB3-701EE80B5088}"/>
              </a:ext>
            </a:extLst>
          </p:cNvPr>
          <p:cNvCxnSpPr>
            <a:cxnSpLocks/>
          </p:cNvCxnSpPr>
          <p:nvPr userDrawn="1"/>
        </p:nvCxnSpPr>
        <p:spPr>
          <a:xfrm>
            <a:off x="11903108" y="210466"/>
            <a:ext cx="0" cy="6492753"/>
          </a:xfrm>
          <a:prstGeom prst="line">
            <a:avLst/>
          </a:prstGeom>
          <a:ln w="3175">
            <a:solidFill>
              <a:schemeClr val="bg1">
                <a:lumMod val="95000"/>
                <a:alpha val="1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5530CE77-54B1-4849-AFD3-A4118B3B1380}"/>
              </a:ext>
            </a:extLst>
          </p:cNvPr>
          <p:cNvCxnSpPr>
            <a:cxnSpLocks/>
          </p:cNvCxnSpPr>
          <p:nvPr userDrawn="1"/>
        </p:nvCxnSpPr>
        <p:spPr>
          <a:xfrm>
            <a:off x="11903108" y="210466"/>
            <a:ext cx="0" cy="6492753"/>
          </a:xfrm>
          <a:prstGeom prst="line">
            <a:avLst/>
          </a:prstGeom>
          <a:ln w="3175">
            <a:solidFill>
              <a:schemeClr val="bg1">
                <a:lumMod val="95000"/>
                <a:alpha val="15000"/>
              </a:schemeClr>
            </a:solidFill>
          </a:ln>
        </p:spPr>
        <p:style>
          <a:lnRef idx="1">
            <a:schemeClr val="accent1"/>
          </a:lnRef>
          <a:fillRef idx="0">
            <a:schemeClr val="accent1"/>
          </a:fillRef>
          <a:effectRef idx="0">
            <a:schemeClr val="accent1"/>
          </a:effectRef>
          <a:fontRef idx="minor">
            <a:schemeClr val="tx1"/>
          </a:fontRef>
        </p:style>
      </p:cxnSp>
      <p:sp>
        <p:nvSpPr>
          <p:cNvPr id="6" name="Title 1">
            <a:extLst>
              <a:ext uri="{FF2B5EF4-FFF2-40B4-BE49-F238E27FC236}">
                <a16:creationId xmlns:a16="http://schemas.microsoft.com/office/drawing/2014/main" id="{0970E0FA-1A52-40A2-A249-316F9C37CA42}"/>
              </a:ext>
            </a:extLst>
          </p:cNvPr>
          <p:cNvSpPr>
            <a:spLocks noGrp="1"/>
          </p:cNvSpPr>
          <p:nvPr>
            <p:ph type="ctrTitle" hasCustomPrompt="1"/>
          </p:nvPr>
        </p:nvSpPr>
        <p:spPr>
          <a:xfrm>
            <a:off x="7162799" y="3897168"/>
            <a:ext cx="4456700" cy="1610532"/>
          </a:xfrm>
        </p:spPr>
        <p:txBody>
          <a:bodyPr anchor="b"/>
          <a:lstStyle>
            <a:lvl1pPr marL="0" algn="r" defTabSz="914400" rtl="0" eaLnBrk="1" latinLnBrk="0" hangingPunct="1">
              <a:lnSpc>
                <a:spcPct val="90000"/>
              </a:lnSpc>
              <a:spcBef>
                <a:spcPct val="0"/>
              </a:spcBef>
              <a:buNone/>
              <a:defRPr lang="en-ZA" sz="4500" b="1" kern="1200" cap="all" spc="-150" baseline="0" dirty="0">
                <a:solidFill>
                  <a:schemeClr val="bg1"/>
                </a:solidFill>
                <a:latin typeface="+mj-lt"/>
                <a:ea typeface="+mj-ea"/>
                <a:cs typeface="+mj-cs"/>
              </a:defRPr>
            </a:lvl1pPr>
          </a:lstStyle>
          <a:p>
            <a:r>
              <a:rPr lang="en-US" noProof="0"/>
              <a:t>Click to edit title style</a:t>
            </a:r>
          </a:p>
        </p:txBody>
      </p:sp>
      <p:sp>
        <p:nvSpPr>
          <p:cNvPr id="7" name="Subtitle 2">
            <a:extLst>
              <a:ext uri="{FF2B5EF4-FFF2-40B4-BE49-F238E27FC236}">
                <a16:creationId xmlns:a16="http://schemas.microsoft.com/office/drawing/2014/main" id="{79D4DA45-533D-4DE3-AFCB-71AD09187A4C}"/>
              </a:ext>
            </a:extLst>
          </p:cNvPr>
          <p:cNvSpPr>
            <a:spLocks noGrp="1"/>
          </p:cNvSpPr>
          <p:nvPr>
            <p:ph type="subTitle" idx="1"/>
          </p:nvPr>
        </p:nvSpPr>
        <p:spPr>
          <a:xfrm>
            <a:off x="7162800" y="5558598"/>
            <a:ext cx="4456699" cy="1048939"/>
          </a:xfrm>
        </p:spPr>
        <p:txBody>
          <a:bodyPr/>
          <a:lstStyle>
            <a:lvl1pPr marL="0" indent="0" algn="r">
              <a:buNone/>
              <a:defRPr lang="en-ZA" sz="1800" kern="1200" cap="all" baseline="0" dirty="0">
                <a:solidFill>
                  <a:schemeClr val="bg1"/>
                </a:solidFill>
                <a:latin typeface="Calibri" panose="020F0502020204030204" pitchFamily="34" charset="0"/>
                <a:ea typeface="+mn-ea"/>
                <a:cs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zh-TW" noProof="0"/>
              <a:t>Click to edit Master subtitle style</a:t>
            </a:r>
            <a:endParaRPr lang="en-US" noProof="0"/>
          </a:p>
        </p:txBody>
      </p:sp>
      <p:pic>
        <p:nvPicPr>
          <p:cNvPr id="10" name="Picture 9">
            <a:extLst>
              <a:ext uri="{FF2B5EF4-FFF2-40B4-BE49-F238E27FC236}">
                <a16:creationId xmlns:a16="http://schemas.microsoft.com/office/drawing/2014/main" id="{22CF4172-29E1-4D30-904A-8BD5113C18A0}"/>
              </a:ext>
            </a:extLst>
          </p:cNvPr>
          <p:cNvPicPr>
            <a:picLocks noChangeAspect="1"/>
          </p:cNvPicPr>
          <p:nvPr userDrawn="1"/>
        </p:nvPicPr>
        <p:blipFill>
          <a:blip r:embed="rId2" cstate="screen">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a:ext>
            </a:extLst>
          </a:blip>
          <a:stretch>
            <a:fillRect/>
          </a:stretch>
        </p:blipFill>
        <p:spPr>
          <a:xfrm>
            <a:off x="10272644" y="580702"/>
            <a:ext cx="1346855" cy="519653"/>
          </a:xfrm>
          <a:prstGeom prst="rect">
            <a:avLst/>
          </a:prstGeom>
        </p:spPr>
      </p:pic>
      <p:cxnSp>
        <p:nvCxnSpPr>
          <p:cNvPr id="25" name="Straight Connector 24">
            <a:extLst>
              <a:ext uri="{FF2B5EF4-FFF2-40B4-BE49-F238E27FC236}">
                <a16:creationId xmlns:a16="http://schemas.microsoft.com/office/drawing/2014/main" id="{719794C5-08DF-4384-90C5-733845C8C7D9}"/>
              </a:ext>
            </a:extLst>
          </p:cNvPr>
          <p:cNvCxnSpPr>
            <a:cxnSpLocks/>
          </p:cNvCxnSpPr>
          <p:nvPr userDrawn="1"/>
        </p:nvCxnSpPr>
        <p:spPr>
          <a:xfrm>
            <a:off x="6894288" y="210466"/>
            <a:ext cx="0" cy="6492753"/>
          </a:xfrm>
          <a:prstGeom prst="line">
            <a:avLst/>
          </a:prstGeom>
          <a:ln w="3175">
            <a:solidFill>
              <a:schemeClr val="bg1">
                <a:lumMod val="95000"/>
                <a:alpha val="15000"/>
              </a:schemeClr>
            </a:solidFill>
          </a:ln>
        </p:spPr>
        <p:style>
          <a:lnRef idx="1">
            <a:schemeClr val="accent1"/>
          </a:lnRef>
          <a:fillRef idx="0">
            <a:schemeClr val="accent1"/>
          </a:fillRef>
          <a:effectRef idx="0">
            <a:schemeClr val="accent1"/>
          </a:effectRef>
          <a:fontRef idx="minor">
            <a:schemeClr val="tx1"/>
          </a:fontRef>
        </p:style>
      </p:cxnSp>
      <p:sp>
        <p:nvSpPr>
          <p:cNvPr id="35" name="Oval 34">
            <a:extLst>
              <a:ext uri="{FF2B5EF4-FFF2-40B4-BE49-F238E27FC236}">
                <a16:creationId xmlns:a16="http://schemas.microsoft.com/office/drawing/2014/main" id="{11DE6450-88E3-478B-8298-FD7C76A2FAB8}"/>
              </a:ext>
            </a:extLst>
          </p:cNvPr>
          <p:cNvSpPr/>
          <p:nvPr userDrawn="1"/>
        </p:nvSpPr>
        <p:spPr>
          <a:xfrm>
            <a:off x="2176606" y="2187602"/>
            <a:ext cx="2678654" cy="2720745"/>
          </a:xfrm>
          <a:prstGeom prst="ellipse">
            <a:avLst/>
          </a:prstGeom>
          <a:noFill/>
          <a:ln w="111125">
            <a:solidFill>
              <a:schemeClr val="bg1">
                <a:alpha val="6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spTree>
    <p:extLst>
      <p:ext uri="{BB962C8B-B14F-4D97-AF65-F5344CB8AC3E}">
        <p14:creationId xmlns:p14="http://schemas.microsoft.com/office/powerpoint/2010/main" val="358530277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Section Header with Photo">
    <p:bg>
      <p:bgPr>
        <a:solidFill>
          <a:schemeClr val="tx1"/>
        </a:solidFill>
        <a:effectLst/>
      </p:bgPr>
    </p:bg>
    <p:spTree>
      <p:nvGrpSpPr>
        <p:cNvPr id="1" name=""/>
        <p:cNvGrpSpPr/>
        <p:nvPr/>
      </p:nvGrpSpPr>
      <p:grpSpPr>
        <a:xfrm>
          <a:off x="0" y="0"/>
          <a:ext cx="0" cy="0"/>
          <a:chOff x="0" y="0"/>
          <a:chExt cx="0" cy="0"/>
        </a:xfrm>
      </p:grpSpPr>
      <p:sp>
        <p:nvSpPr>
          <p:cNvPr id="19" name="Picture Placeholder 4">
            <a:extLst>
              <a:ext uri="{FF2B5EF4-FFF2-40B4-BE49-F238E27FC236}">
                <a16:creationId xmlns:a16="http://schemas.microsoft.com/office/drawing/2014/main" id="{EBC7E09B-F6F8-4471-974B-65A91E899D25}"/>
              </a:ext>
            </a:extLst>
          </p:cNvPr>
          <p:cNvSpPr>
            <a:spLocks noGrp="1"/>
          </p:cNvSpPr>
          <p:nvPr>
            <p:ph type="pic" sz="quarter" idx="10" hasCustomPrompt="1"/>
          </p:nvPr>
        </p:nvSpPr>
        <p:spPr>
          <a:xfrm>
            <a:off x="0" y="0"/>
            <a:ext cx="12192000" cy="6704013"/>
          </a:xfrm>
        </p:spPr>
        <p:txBody>
          <a:bodyPr lIns="396000" rIns="0" anchor="ctr"/>
          <a:lstStyle>
            <a:lvl1pPr marL="0" indent="0" algn="l">
              <a:buNone/>
              <a:defRPr i="1"/>
            </a:lvl1pPr>
          </a:lstStyle>
          <a:p>
            <a:r>
              <a:rPr lang="en-US" noProof="0" dirty="0"/>
              <a:t>Insert or Drag &amp; Drop your Photo2</a:t>
            </a:r>
          </a:p>
        </p:txBody>
      </p:sp>
      <p:sp>
        <p:nvSpPr>
          <p:cNvPr id="13" name="Rectangle 12">
            <a:extLst>
              <a:ext uri="{FF2B5EF4-FFF2-40B4-BE49-F238E27FC236}">
                <a16:creationId xmlns:a16="http://schemas.microsoft.com/office/drawing/2014/main" id="{AAB17F09-2FB8-477A-B617-7C7DF00E790D}"/>
              </a:ext>
            </a:extLst>
          </p:cNvPr>
          <p:cNvSpPr/>
          <p:nvPr userDrawn="1"/>
        </p:nvSpPr>
        <p:spPr>
          <a:xfrm>
            <a:off x="0" y="6550320"/>
            <a:ext cx="12192000" cy="153840"/>
          </a:xfrm>
          <a:prstGeom prst="rect">
            <a:avLst/>
          </a:prstGeom>
          <a:gradFill flip="none" rotWithShape="1">
            <a:gsLst>
              <a:gs pos="40000">
                <a:schemeClr val="bg1">
                  <a:alpha val="0"/>
                </a:schemeClr>
              </a:gs>
              <a:gs pos="100000">
                <a:schemeClr val="bg1">
                  <a:alpha val="3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2" name="Rectangle 11">
            <a:extLst>
              <a:ext uri="{FF2B5EF4-FFF2-40B4-BE49-F238E27FC236}">
                <a16:creationId xmlns:a16="http://schemas.microsoft.com/office/drawing/2014/main" id="{5766666C-26CB-43F7-98BE-26169B9B534F}"/>
              </a:ext>
            </a:extLst>
          </p:cNvPr>
          <p:cNvSpPr/>
          <p:nvPr userDrawn="1"/>
        </p:nvSpPr>
        <p:spPr>
          <a:xfrm>
            <a:off x="-1" y="6704160"/>
            <a:ext cx="12192000" cy="1538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0" name="Rectangle 19" title="Overlay Graphic">
            <a:extLst>
              <a:ext uri="{FF2B5EF4-FFF2-40B4-BE49-F238E27FC236}">
                <a16:creationId xmlns:a16="http://schemas.microsoft.com/office/drawing/2014/main" id="{1FE4E1AC-B5B2-4E9A-91BE-8FD5C03079FD}"/>
              </a:ext>
            </a:extLst>
          </p:cNvPr>
          <p:cNvSpPr/>
          <p:nvPr userDrawn="1"/>
        </p:nvSpPr>
        <p:spPr bwMode="ltGray">
          <a:xfrm>
            <a:off x="6894288" y="3897168"/>
            <a:ext cx="5008820" cy="2863202"/>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1" name="Rectangle 20" title="Overlay Graphic">
            <a:extLst>
              <a:ext uri="{FF2B5EF4-FFF2-40B4-BE49-F238E27FC236}">
                <a16:creationId xmlns:a16="http://schemas.microsoft.com/office/drawing/2014/main" id="{F99B621E-651C-4C89-A9C4-28A012B85846}"/>
              </a:ext>
            </a:extLst>
          </p:cNvPr>
          <p:cNvSpPr/>
          <p:nvPr userDrawn="1"/>
        </p:nvSpPr>
        <p:spPr bwMode="ltGray">
          <a:xfrm>
            <a:off x="6894288" y="210465"/>
            <a:ext cx="5008820" cy="3694783"/>
          </a:xfrm>
          <a:prstGeom prst="rect">
            <a:avLst/>
          </a:prstGeom>
          <a:solidFill>
            <a:schemeClr val="tx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cxnSp>
        <p:nvCxnSpPr>
          <p:cNvPr id="22" name="Straight Connector 21">
            <a:extLst>
              <a:ext uri="{FF2B5EF4-FFF2-40B4-BE49-F238E27FC236}">
                <a16:creationId xmlns:a16="http://schemas.microsoft.com/office/drawing/2014/main" id="{E6CBB339-4EA4-4FD1-9BB3-701EE80B5088}"/>
              </a:ext>
            </a:extLst>
          </p:cNvPr>
          <p:cNvCxnSpPr>
            <a:cxnSpLocks/>
          </p:cNvCxnSpPr>
          <p:nvPr userDrawn="1"/>
        </p:nvCxnSpPr>
        <p:spPr>
          <a:xfrm>
            <a:off x="11903108" y="210466"/>
            <a:ext cx="0" cy="6492753"/>
          </a:xfrm>
          <a:prstGeom prst="line">
            <a:avLst/>
          </a:prstGeom>
          <a:ln w="3175">
            <a:solidFill>
              <a:schemeClr val="bg1">
                <a:lumMod val="95000"/>
                <a:alpha val="1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5530CE77-54B1-4849-AFD3-A4118B3B1380}"/>
              </a:ext>
            </a:extLst>
          </p:cNvPr>
          <p:cNvCxnSpPr>
            <a:cxnSpLocks/>
          </p:cNvCxnSpPr>
          <p:nvPr userDrawn="1"/>
        </p:nvCxnSpPr>
        <p:spPr>
          <a:xfrm>
            <a:off x="11903108" y="210466"/>
            <a:ext cx="0" cy="6492753"/>
          </a:xfrm>
          <a:prstGeom prst="line">
            <a:avLst/>
          </a:prstGeom>
          <a:ln w="3175">
            <a:solidFill>
              <a:schemeClr val="bg1">
                <a:lumMod val="95000"/>
                <a:alpha val="15000"/>
              </a:schemeClr>
            </a:solidFill>
          </a:ln>
        </p:spPr>
        <p:style>
          <a:lnRef idx="1">
            <a:schemeClr val="accent1"/>
          </a:lnRef>
          <a:fillRef idx="0">
            <a:schemeClr val="accent1"/>
          </a:fillRef>
          <a:effectRef idx="0">
            <a:schemeClr val="accent1"/>
          </a:effectRef>
          <a:fontRef idx="minor">
            <a:schemeClr val="tx1"/>
          </a:fontRef>
        </p:style>
      </p:cxnSp>
      <p:sp>
        <p:nvSpPr>
          <p:cNvPr id="6" name="Title 1">
            <a:extLst>
              <a:ext uri="{FF2B5EF4-FFF2-40B4-BE49-F238E27FC236}">
                <a16:creationId xmlns:a16="http://schemas.microsoft.com/office/drawing/2014/main" id="{0970E0FA-1A52-40A2-A249-316F9C37CA42}"/>
              </a:ext>
            </a:extLst>
          </p:cNvPr>
          <p:cNvSpPr>
            <a:spLocks noGrp="1"/>
          </p:cNvSpPr>
          <p:nvPr>
            <p:ph type="ctrTitle" hasCustomPrompt="1"/>
          </p:nvPr>
        </p:nvSpPr>
        <p:spPr>
          <a:xfrm>
            <a:off x="7162799" y="3897168"/>
            <a:ext cx="4456700" cy="1610532"/>
          </a:xfrm>
        </p:spPr>
        <p:txBody>
          <a:bodyPr anchor="b"/>
          <a:lstStyle>
            <a:lvl1pPr marL="0" algn="r" defTabSz="914400" rtl="0" eaLnBrk="1" latinLnBrk="0" hangingPunct="1">
              <a:lnSpc>
                <a:spcPct val="90000"/>
              </a:lnSpc>
              <a:spcBef>
                <a:spcPct val="0"/>
              </a:spcBef>
              <a:buNone/>
              <a:defRPr lang="en-ZA" sz="4500" b="1" kern="1200" cap="all" spc="-150" baseline="0" dirty="0">
                <a:solidFill>
                  <a:schemeClr val="bg1"/>
                </a:solidFill>
                <a:latin typeface="+mj-lt"/>
                <a:ea typeface="+mj-ea"/>
                <a:cs typeface="+mj-cs"/>
              </a:defRPr>
            </a:lvl1pPr>
          </a:lstStyle>
          <a:p>
            <a:r>
              <a:rPr lang="en-US" noProof="0"/>
              <a:t>Click to edit title style</a:t>
            </a:r>
          </a:p>
        </p:txBody>
      </p:sp>
      <p:sp>
        <p:nvSpPr>
          <p:cNvPr id="7" name="Subtitle 2">
            <a:extLst>
              <a:ext uri="{FF2B5EF4-FFF2-40B4-BE49-F238E27FC236}">
                <a16:creationId xmlns:a16="http://schemas.microsoft.com/office/drawing/2014/main" id="{79D4DA45-533D-4DE3-AFCB-71AD09187A4C}"/>
              </a:ext>
            </a:extLst>
          </p:cNvPr>
          <p:cNvSpPr>
            <a:spLocks noGrp="1"/>
          </p:cNvSpPr>
          <p:nvPr>
            <p:ph type="subTitle" idx="1"/>
          </p:nvPr>
        </p:nvSpPr>
        <p:spPr>
          <a:xfrm>
            <a:off x="7162800" y="5558598"/>
            <a:ext cx="4456699" cy="1048939"/>
          </a:xfrm>
        </p:spPr>
        <p:txBody>
          <a:bodyPr/>
          <a:lstStyle>
            <a:lvl1pPr marL="0" indent="0" algn="r">
              <a:buNone/>
              <a:defRPr lang="en-ZA" sz="1800" kern="1200" cap="all" baseline="0" dirty="0">
                <a:solidFill>
                  <a:schemeClr val="bg1"/>
                </a:solidFill>
                <a:latin typeface="Calibri" panose="020F0502020204030204" pitchFamily="34" charset="0"/>
                <a:ea typeface="+mn-ea"/>
                <a:cs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zh-TW" noProof="0"/>
              <a:t>Click to edit Master subtitle style</a:t>
            </a:r>
            <a:endParaRPr lang="en-US" noProof="0"/>
          </a:p>
        </p:txBody>
      </p:sp>
      <p:pic>
        <p:nvPicPr>
          <p:cNvPr id="10" name="Picture 9">
            <a:extLst>
              <a:ext uri="{FF2B5EF4-FFF2-40B4-BE49-F238E27FC236}">
                <a16:creationId xmlns:a16="http://schemas.microsoft.com/office/drawing/2014/main" id="{22CF4172-29E1-4D30-904A-8BD5113C18A0}"/>
              </a:ext>
            </a:extLst>
          </p:cNvPr>
          <p:cNvPicPr>
            <a:picLocks noChangeAspect="1"/>
          </p:cNvPicPr>
          <p:nvPr userDrawn="1"/>
        </p:nvPicPr>
        <p:blipFill>
          <a:blip r:embed="rId2" cstate="screen">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a:ext>
            </a:extLst>
          </a:blip>
          <a:stretch>
            <a:fillRect/>
          </a:stretch>
        </p:blipFill>
        <p:spPr>
          <a:xfrm>
            <a:off x="10272644" y="580702"/>
            <a:ext cx="1346855" cy="519653"/>
          </a:xfrm>
          <a:prstGeom prst="rect">
            <a:avLst/>
          </a:prstGeom>
        </p:spPr>
      </p:pic>
      <p:cxnSp>
        <p:nvCxnSpPr>
          <p:cNvPr id="25" name="Straight Connector 24">
            <a:extLst>
              <a:ext uri="{FF2B5EF4-FFF2-40B4-BE49-F238E27FC236}">
                <a16:creationId xmlns:a16="http://schemas.microsoft.com/office/drawing/2014/main" id="{719794C5-08DF-4384-90C5-733845C8C7D9}"/>
              </a:ext>
            </a:extLst>
          </p:cNvPr>
          <p:cNvCxnSpPr>
            <a:cxnSpLocks/>
          </p:cNvCxnSpPr>
          <p:nvPr userDrawn="1"/>
        </p:nvCxnSpPr>
        <p:spPr>
          <a:xfrm>
            <a:off x="6894288" y="210466"/>
            <a:ext cx="0" cy="6492753"/>
          </a:xfrm>
          <a:prstGeom prst="line">
            <a:avLst/>
          </a:prstGeom>
          <a:ln w="3175">
            <a:solidFill>
              <a:schemeClr val="bg1">
                <a:lumMod val="95000"/>
                <a:alpha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90714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948E38-8FB0-4E51-A01C-C88794372E50}"/>
              </a:ext>
            </a:extLst>
          </p:cNvPr>
          <p:cNvSpPr>
            <a:spLocks noGrp="1"/>
          </p:cNvSpPr>
          <p:nvPr>
            <p:ph idx="1" hasCustomPrompt="1"/>
          </p:nvPr>
        </p:nvSpPr>
        <p:spPr>
          <a:xfrm>
            <a:off x="601682" y="1152000"/>
            <a:ext cx="10999767" cy="503925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Footer Placeholder 3">
            <a:extLst>
              <a:ext uri="{FF2B5EF4-FFF2-40B4-BE49-F238E27FC236}">
                <a16:creationId xmlns:a16="http://schemas.microsoft.com/office/drawing/2014/main" id="{E8FE0EB3-0FF4-4285-B9D3-90A5751B7BBF}"/>
              </a:ext>
            </a:extLst>
          </p:cNvPr>
          <p:cNvSpPr>
            <a:spLocks noGrp="1"/>
          </p:cNvSpPr>
          <p:nvPr>
            <p:ph type="ftr" sz="quarter" idx="12"/>
          </p:nvPr>
        </p:nvSpPr>
        <p:spPr/>
        <p:txBody>
          <a:bodyPr/>
          <a:lstStyle/>
          <a:p>
            <a:r>
              <a:rPr lang="en-US" noProof="0" dirty="0"/>
              <a:t>Add a footer</a:t>
            </a:r>
          </a:p>
        </p:txBody>
      </p:sp>
      <p:sp>
        <p:nvSpPr>
          <p:cNvPr id="5" name="Slide Number Placeholder 4">
            <a:extLst>
              <a:ext uri="{FF2B5EF4-FFF2-40B4-BE49-F238E27FC236}">
                <a16:creationId xmlns:a16="http://schemas.microsoft.com/office/drawing/2014/main" id="{D93E3A8D-44B7-4CCB-AEEA-A0EF560F1504}"/>
              </a:ext>
            </a:extLst>
          </p:cNvPr>
          <p:cNvSpPr>
            <a:spLocks noGrp="1"/>
          </p:cNvSpPr>
          <p:nvPr>
            <p:ph type="sldNum" sz="quarter" idx="13"/>
          </p:nvPr>
        </p:nvSpPr>
        <p:spPr/>
        <p:txBody>
          <a:bodyPr/>
          <a:lstStyle/>
          <a:p>
            <a:r>
              <a:rPr lang="en-US" noProof="0" dirty="0"/>
              <a:t>page </a:t>
            </a:r>
            <a:fld id="{19B51A1E-902D-48AF-9020-955120F399B6}" type="slidenum">
              <a:rPr lang="en-US" b="1" i="1" noProof="0" smtClean="0"/>
              <a:pPr/>
              <a:t>‹#›</a:t>
            </a:fld>
            <a:endParaRPr lang="en-US" b="1" i="1" noProof="0" dirty="0"/>
          </a:p>
        </p:txBody>
      </p:sp>
      <p:sp>
        <p:nvSpPr>
          <p:cNvPr id="6" name="Title 5">
            <a:extLst>
              <a:ext uri="{FF2B5EF4-FFF2-40B4-BE49-F238E27FC236}">
                <a16:creationId xmlns:a16="http://schemas.microsoft.com/office/drawing/2014/main" id="{9E58A019-6601-4FFB-9A68-628873651CF3}"/>
              </a:ext>
            </a:extLst>
          </p:cNvPr>
          <p:cNvSpPr>
            <a:spLocks noGrp="1"/>
          </p:cNvSpPr>
          <p:nvPr>
            <p:ph type="title"/>
          </p:nvPr>
        </p:nvSpPr>
        <p:spPr/>
        <p:txBody>
          <a:bodyPr/>
          <a:lstStyle/>
          <a:p>
            <a:r>
              <a:rPr lang="en-US" altLang="zh-TW" noProof="0"/>
              <a:t>Click to edit Master title style</a:t>
            </a:r>
            <a:endParaRPr lang="en-US" noProof="0"/>
          </a:p>
        </p:txBody>
      </p:sp>
    </p:spTree>
    <p:extLst>
      <p:ext uri="{BB962C8B-B14F-4D97-AF65-F5344CB8AC3E}">
        <p14:creationId xmlns:p14="http://schemas.microsoft.com/office/powerpoint/2010/main" val="1734501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ullets as Icons 5X">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9CA47B37-80B0-5A4F-BDC3-DE42D5B2D34F}"/>
              </a:ext>
              <a:ext uri="{C183D7F6-B498-43B3-948B-1728B52AA6E4}">
                <adec:decorative xmlns:adec="http://schemas.microsoft.com/office/drawing/2017/decorative" val="1"/>
              </a:ext>
            </a:extLst>
          </p:cNvPr>
          <p:cNvSpPr/>
          <p:nvPr userDrawn="1"/>
        </p:nvSpPr>
        <p:spPr>
          <a:xfrm>
            <a:off x="1226695" y="2412312"/>
            <a:ext cx="1216152" cy="1216152"/>
          </a:xfrm>
          <a:prstGeom prst="ellipse">
            <a:avLst/>
          </a:prstGeom>
          <a:noFill/>
          <a:ln w="317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noProof="0" dirty="0"/>
          </a:p>
        </p:txBody>
      </p:sp>
      <p:sp>
        <p:nvSpPr>
          <p:cNvPr id="17" name="Picture Placeholder 15">
            <a:extLst>
              <a:ext uri="{FF2B5EF4-FFF2-40B4-BE49-F238E27FC236}">
                <a16:creationId xmlns:a16="http://schemas.microsoft.com/office/drawing/2014/main" id="{9BEFB849-10AA-4702-9225-F101A3158C66}"/>
              </a:ext>
            </a:extLst>
          </p:cNvPr>
          <p:cNvSpPr>
            <a:spLocks noGrp="1"/>
          </p:cNvSpPr>
          <p:nvPr>
            <p:ph type="pic" sz="quarter" idx="41" hasCustomPrompt="1"/>
          </p:nvPr>
        </p:nvSpPr>
        <p:spPr>
          <a:xfrm>
            <a:off x="1523875"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900" i="1">
                <a:solidFill>
                  <a:schemeClr val="tx1">
                    <a:lumMod val="50000"/>
                    <a:lumOff val="50000"/>
                  </a:schemeClr>
                </a:solidFill>
                <a:latin typeface="+mn-lt"/>
                <a:cs typeface="Times New Roman" panose="02020603050405020304" pitchFamily="18" charset="0"/>
              </a:defRPr>
            </a:lvl1pPr>
          </a:lstStyle>
          <a:p>
            <a:pPr marL="266700" lvl="0" indent="-266700" algn="ctr"/>
            <a:r>
              <a:rPr lang="en-US" noProof="0" dirty="0"/>
              <a:t>Icon</a:t>
            </a:r>
          </a:p>
        </p:txBody>
      </p:sp>
      <p:sp>
        <p:nvSpPr>
          <p:cNvPr id="6" name="Text Placeholder 8">
            <a:extLst>
              <a:ext uri="{FF2B5EF4-FFF2-40B4-BE49-F238E27FC236}">
                <a16:creationId xmlns:a16="http://schemas.microsoft.com/office/drawing/2014/main" id="{F1427EE8-A6A1-4664-99FB-B4F84FEE6037}"/>
              </a:ext>
            </a:extLst>
          </p:cNvPr>
          <p:cNvSpPr>
            <a:spLocks noGrp="1"/>
          </p:cNvSpPr>
          <p:nvPr>
            <p:ph type="body" sz="quarter" idx="17" hasCustomPrompt="1"/>
          </p:nvPr>
        </p:nvSpPr>
        <p:spPr>
          <a:xfrm>
            <a:off x="1024282" y="3971432"/>
            <a:ext cx="1620000" cy="360000"/>
          </a:xfrm>
        </p:spPr>
        <p:txBody>
          <a:bodyPr/>
          <a:lstStyle>
            <a:lvl1pPr marL="0" indent="0" algn="ctr">
              <a:buFont typeface="Arial" panose="020B0604020202020204" pitchFamily="34" charset="0"/>
              <a:buNone/>
              <a:defRPr sz="1800">
                <a:solidFill>
                  <a:schemeClr val="bg1"/>
                </a:solidFill>
              </a:defRPr>
            </a:lvl1pPr>
          </a:lstStyle>
          <a:p>
            <a:pPr lvl="0"/>
            <a:r>
              <a:rPr lang="en-US" noProof="0"/>
              <a:t>Bullet 1</a:t>
            </a:r>
          </a:p>
        </p:txBody>
      </p:sp>
      <p:sp>
        <p:nvSpPr>
          <p:cNvPr id="8" name="Text Placeholder 10">
            <a:extLst>
              <a:ext uri="{FF2B5EF4-FFF2-40B4-BE49-F238E27FC236}">
                <a16:creationId xmlns:a16="http://schemas.microsoft.com/office/drawing/2014/main" id="{A9EE837D-7E70-4B33-89AA-1B0A10FAEEFD}"/>
              </a:ext>
            </a:extLst>
          </p:cNvPr>
          <p:cNvSpPr>
            <a:spLocks noGrp="1"/>
          </p:cNvSpPr>
          <p:nvPr>
            <p:ph type="body" sz="quarter" idx="18" hasCustomPrompt="1"/>
          </p:nvPr>
        </p:nvSpPr>
        <p:spPr>
          <a:xfrm>
            <a:off x="1024282" y="4471987"/>
            <a:ext cx="1620000" cy="720000"/>
          </a:xfrm>
        </p:spPr>
        <p:txBody>
          <a:bodyPr/>
          <a:lstStyle>
            <a:lvl1pPr marL="0" indent="0" algn="ctr">
              <a:buNone/>
              <a:defRPr sz="1400">
                <a:solidFill>
                  <a:schemeClr val="bg1"/>
                </a:solidFill>
              </a:defRPr>
            </a:lvl1pPr>
          </a:lstStyle>
          <a:p>
            <a:pPr lvl="0"/>
            <a:r>
              <a:rPr lang="en-US" noProof="0"/>
              <a:t>Bullet Description</a:t>
            </a:r>
          </a:p>
        </p:txBody>
      </p:sp>
      <p:sp>
        <p:nvSpPr>
          <p:cNvPr id="23" name="Oval 22">
            <a:extLst>
              <a:ext uri="{FF2B5EF4-FFF2-40B4-BE49-F238E27FC236}">
                <a16:creationId xmlns:a16="http://schemas.microsoft.com/office/drawing/2014/main" id="{1A6AC2DF-47CD-A743-A120-FBE75B801CF3}"/>
              </a:ext>
              <a:ext uri="{C183D7F6-B498-43B3-948B-1728B52AA6E4}">
                <adec:decorative xmlns:adec="http://schemas.microsoft.com/office/drawing/2017/decorative" val="1"/>
              </a:ext>
            </a:extLst>
          </p:cNvPr>
          <p:cNvSpPr/>
          <p:nvPr userDrawn="1"/>
        </p:nvSpPr>
        <p:spPr>
          <a:xfrm>
            <a:off x="3357554" y="2412312"/>
            <a:ext cx="1216152" cy="1216152"/>
          </a:xfrm>
          <a:prstGeom prst="ellipse">
            <a:avLst/>
          </a:prstGeom>
          <a:noFill/>
          <a:ln w="3175">
            <a:solidFill>
              <a:schemeClr val="bg1"/>
            </a:solidFill>
          </a:ln>
          <a:effectLst>
            <a:glow rad="165100">
              <a:schemeClr val="bg1">
                <a:alpha val="9000"/>
              </a:schemeClr>
            </a:glo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28" name="Picture Placeholder 15">
            <a:extLst>
              <a:ext uri="{FF2B5EF4-FFF2-40B4-BE49-F238E27FC236}">
                <a16:creationId xmlns:a16="http://schemas.microsoft.com/office/drawing/2014/main" id="{950FDCA0-F98B-4045-84D2-96B0C07C3261}"/>
              </a:ext>
            </a:extLst>
          </p:cNvPr>
          <p:cNvSpPr>
            <a:spLocks noGrp="1"/>
          </p:cNvSpPr>
          <p:nvPr>
            <p:ph type="pic" sz="quarter" idx="47" hasCustomPrompt="1"/>
          </p:nvPr>
        </p:nvSpPr>
        <p:spPr>
          <a:xfrm>
            <a:off x="3654734"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900" i="1">
                <a:solidFill>
                  <a:schemeClr val="tx1">
                    <a:lumMod val="50000"/>
                    <a:lumOff val="50000"/>
                  </a:schemeClr>
                </a:solidFill>
                <a:latin typeface="+mn-lt"/>
                <a:cs typeface="Times New Roman" panose="02020603050405020304" pitchFamily="18" charset="0"/>
              </a:defRPr>
            </a:lvl1pPr>
          </a:lstStyle>
          <a:p>
            <a:pPr marL="266700" lvl="0" indent="-266700" algn="ctr"/>
            <a:r>
              <a:rPr lang="en-US" noProof="0" dirty="0"/>
              <a:t>Icon</a:t>
            </a:r>
          </a:p>
        </p:txBody>
      </p:sp>
      <p:sp>
        <p:nvSpPr>
          <p:cNvPr id="9" name="Text Placeholder 8">
            <a:extLst>
              <a:ext uri="{FF2B5EF4-FFF2-40B4-BE49-F238E27FC236}">
                <a16:creationId xmlns:a16="http://schemas.microsoft.com/office/drawing/2014/main" id="{FAC72777-DABE-4857-9555-EC68421F02A3}"/>
              </a:ext>
            </a:extLst>
          </p:cNvPr>
          <p:cNvSpPr>
            <a:spLocks noGrp="1"/>
          </p:cNvSpPr>
          <p:nvPr>
            <p:ph type="body" sz="quarter" idx="33" hasCustomPrompt="1"/>
          </p:nvPr>
        </p:nvSpPr>
        <p:spPr>
          <a:xfrm>
            <a:off x="3155141" y="3971432"/>
            <a:ext cx="1620000" cy="360000"/>
          </a:xfrm>
        </p:spPr>
        <p:txBody>
          <a:bodyPr/>
          <a:lstStyle>
            <a:lvl1pPr marL="0" indent="0" algn="ctr">
              <a:buFont typeface="Arial" panose="020B0604020202020204" pitchFamily="34" charset="0"/>
              <a:buNone/>
              <a:defRPr sz="1800">
                <a:solidFill>
                  <a:schemeClr val="bg1"/>
                </a:solidFill>
              </a:defRPr>
            </a:lvl1pPr>
          </a:lstStyle>
          <a:p>
            <a:pPr lvl="0"/>
            <a:r>
              <a:rPr lang="en-US" noProof="0"/>
              <a:t>Bullet 1</a:t>
            </a:r>
          </a:p>
        </p:txBody>
      </p:sp>
      <p:sp>
        <p:nvSpPr>
          <p:cNvPr id="10" name="Text Placeholder 10">
            <a:extLst>
              <a:ext uri="{FF2B5EF4-FFF2-40B4-BE49-F238E27FC236}">
                <a16:creationId xmlns:a16="http://schemas.microsoft.com/office/drawing/2014/main" id="{F5D4A1CD-8452-4E28-8B2B-1A89277B89BF}"/>
              </a:ext>
            </a:extLst>
          </p:cNvPr>
          <p:cNvSpPr>
            <a:spLocks noGrp="1"/>
          </p:cNvSpPr>
          <p:nvPr>
            <p:ph type="body" sz="quarter" idx="34" hasCustomPrompt="1"/>
          </p:nvPr>
        </p:nvSpPr>
        <p:spPr>
          <a:xfrm>
            <a:off x="3155141" y="4471987"/>
            <a:ext cx="1620000" cy="720000"/>
          </a:xfrm>
        </p:spPr>
        <p:txBody>
          <a:bodyPr/>
          <a:lstStyle>
            <a:lvl1pPr marL="0" indent="0" algn="ctr">
              <a:buNone/>
              <a:defRPr sz="1400">
                <a:solidFill>
                  <a:schemeClr val="bg1"/>
                </a:solidFill>
              </a:defRPr>
            </a:lvl1pPr>
          </a:lstStyle>
          <a:p>
            <a:pPr lvl="0"/>
            <a:r>
              <a:rPr lang="en-US" noProof="0"/>
              <a:t>Bullet Description</a:t>
            </a:r>
          </a:p>
        </p:txBody>
      </p:sp>
      <p:sp>
        <p:nvSpPr>
          <p:cNvPr id="24" name="Oval 23">
            <a:extLst>
              <a:ext uri="{FF2B5EF4-FFF2-40B4-BE49-F238E27FC236}">
                <a16:creationId xmlns:a16="http://schemas.microsoft.com/office/drawing/2014/main" id="{17E0F6BC-FBF2-3048-B833-61609739028C}"/>
              </a:ext>
              <a:ext uri="{C183D7F6-B498-43B3-948B-1728B52AA6E4}">
                <adec:decorative xmlns:adec="http://schemas.microsoft.com/office/drawing/2017/decorative" val="1"/>
              </a:ext>
            </a:extLst>
          </p:cNvPr>
          <p:cNvSpPr/>
          <p:nvPr userDrawn="1"/>
        </p:nvSpPr>
        <p:spPr>
          <a:xfrm>
            <a:off x="5488413" y="2412312"/>
            <a:ext cx="1216152" cy="1216152"/>
          </a:xfrm>
          <a:prstGeom prst="ellipse">
            <a:avLst/>
          </a:prstGeom>
          <a:noFill/>
          <a:ln w="317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noProof="0" dirty="0"/>
          </a:p>
        </p:txBody>
      </p:sp>
      <p:sp>
        <p:nvSpPr>
          <p:cNvPr id="29" name="Picture Placeholder 15">
            <a:extLst>
              <a:ext uri="{FF2B5EF4-FFF2-40B4-BE49-F238E27FC236}">
                <a16:creationId xmlns:a16="http://schemas.microsoft.com/office/drawing/2014/main" id="{6C44DD27-06F8-5E4B-A3C6-697621E92BE8}"/>
              </a:ext>
            </a:extLst>
          </p:cNvPr>
          <p:cNvSpPr>
            <a:spLocks noGrp="1"/>
          </p:cNvSpPr>
          <p:nvPr>
            <p:ph type="pic" sz="quarter" idx="48" hasCustomPrompt="1"/>
          </p:nvPr>
        </p:nvSpPr>
        <p:spPr>
          <a:xfrm>
            <a:off x="5785593"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900" i="1">
                <a:solidFill>
                  <a:schemeClr val="tx1">
                    <a:lumMod val="50000"/>
                    <a:lumOff val="50000"/>
                  </a:schemeClr>
                </a:solidFill>
                <a:latin typeface="+mn-lt"/>
                <a:cs typeface="Times New Roman" panose="02020603050405020304" pitchFamily="18" charset="0"/>
              </a:defRPr>
            </a:lvl1pPr>
          </a:lstStyle>
          <a:p>
            <a:pPr marL="266700" lvl="0" indent="-266700" algn="ctr"/>
            <a:r>
              <a:rPr lang="en-US" noProof="0" dirty="0"/>
              <a:t>Icon</a:t>
            </a:r>
          </a:p>
        </p:txBody>
      </p:sp>
      <p:sp>
        <p:nvSpPr>
          <p:cNvPr id="11" name="Text Placeholder 8">
            <a:extLst>
              <a:ext uri="{FF2B5EF4-FFF2-40B4-BE49-F238E27FC236}">
                <a16:creationId xmlns:a16="http://schemas.microsoft.com/office/drawing/2014/main" id="{86592013-2150-45F9-9877-1E4E3C1AFC32}"/>
              </a:ext>
            </a:extLst>
          </p:cNvPr>
          <p:cNvSpPr>
            <a:spLocks noGrp="1"/>
          </p:cNvSpPr>
          <p:nvPr>
            <p:ph type="body" sz="quarter" idx="35" hasCustomPrompt="1"/>
          </p:nvPr>
        </p:nvSpPr>
        <p:spPr>
          <a:xfrm>
            <a:off x="5286000" y="3971432"/>
            <a:ext cx="1620000" cy="360000"/>
          </a:xfrm>
        </p:spPr>
        <p:txBody>
          <a:bodyPr/>
          <a:lstStyle>
            <a:lvl1pPr marL="0" indent="0" algn="ctr">
              <a:buFont typeface="Arial" panose="020B0604020202020204" pitchFamily="34" charset="0"/>
              <a:buNone/>
              <a:defRPr sz="1800">
                <a:solidFill>
                  <a:schemeClr val="bg1"/>
                </a:solidFill>
              </a:defRPr>
            </a:lvl1pPr>
          </a:lstStyle>
          <a:p>
            <a:pPr lvl="0"/>
            <a:r>
              <a:rPr lang="en-US" noProof="0"/>
              <a:t>Bullet 1</a:t>
            </a:r>
          </a:p>
        </p:txBody>
      </p:sp>
      <p:sp>
        <p:nvSpPr>
          <p:cNvPr id="12" name="Text Placeholder 10">
            <a:extLst>
              <a:ext uri="{FF2B5EF4-FFF2-40B4-BE49-F238E27FC236}">
                <a16:creationId xmlns:a16="http://schemas.microsoft.com/office/drawing/2014/main" id="{3A7F7E8E-86F4-45B9-8D2D-E2C1A4FF3612}"/>
              </a:ext>
            </a:extLst>
          </p:cNvPr>
          <p:cNvSpPr>
            <a:spLocks noGrp="1"/>
          </p:cNvSpPr>
          <p:nvPr>
            <p:ph type="body" sz="quarter" idx="36" hasCustomPrompt="1"/>
          </p:nvPr>
        </p:nvSpPr>
        <p:spPr>
          <a:xfrm>
            <a:off x="5286000" y="4471987"/>
            <a:ext cx="1620000" cy="720000"/>
          </a:xfrm>
        </p:spPr>
        <p:txBody>
          <a:bodyPr/>
          <a:lstStyle>
            <a:lvl1pPr marL="0" indent="0" algn="ctr">
              <a:buNone/>
              <a:defRPr sz="1400">
                <a:solidFill>
                  <a:schemeClr val="bg1"/>
                </a:solidFill>
              </a:defRPr>
            </a:lvl1pPr>
          </a:lstStyle>
          <a:p>
            <a:pPr lvl="0"/>
            <a:r>
              <a:rPr lang="en-US" noProof="0"/>
              <a:t>Bullet Description</a:t>
            </a:r>
          </a:p>
        </p:txBody>
      </p:sp>
      <p:sp>
        <p:nvSpPr>
          <p:cNvPr id="25" name="Oval 24">
            <a:extLst>
              <a:ext uri="{FF2B5EF4-FFF2-40B4-BE49-F238E27FC236}">
                <a16:creationId xmlns:a16="http://schemas.microsoft.com/office/drawing/2014/main" id="{D0B0310F-833E-864C-9FB7-B2B2A6714808}"/>
              </a:ext>
              <a:ext uri="{C183D7F6-B498-43B3-948B-1728B52AA6E4}">
                <adec:decorative xmlns:adec="http://schemas.microsoft.com/office/drawing/2017/decorative" val="1"/>
              </a:ext>
            </a:extLst>
          </p:cNvPr>
          <p:cNvSpPr/>
          <p:nvPr userDrawn="1"/>
        </p:nvSpPr>
        <p:spPr>
          <a:xfrm>
            <a:off x="7619272" y="2412312"/>
            <a:ext cx="1216152" cy="1216152"/>
          </a:xfrm>
          <a:prstGeom prst="ellipse">
            <a:avLst/>
          </a:prstGeom>
          <a:noFill/>
          <a:ln w="111125">
            <a:solidFill>
              <a:schemeClr val="bg1">
                <a:alpha val="6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0" name="Picture Placeholder 15">
            <a:extLst>
              <a:ext uri="{FF2B5EF4-FFF2-40B4-BE49-F238E27FC236}">
                <a16:creationId xmlns:a16="http://schemas.microsoft.com/office/drawing/2014/main" id="{B5386843-2347-C744-B933-1DD36A7C8E7D}"/>
              </a:ext>
            </a:extLst>
          </p:cNvPr>
          <p:cNvSpPr>
            <a:spLocks noGrp="1"/>
          </p:cNvSpPr>
          <p:nvPr>
            <p:ph type="pic" sz="quarter" idx="49" hasCustomPrompt="1"/>
          </p:nvPr>
        </p:nvSpPr>
        <p:spPr>
          <a:xfrm>
            <a:off x="7916452"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900" i="1">
                <a:solidFill>
                  <a:schemeClr val="tx1">
                    <a:lumMod val="50000"/>
                    <a:lumOff val="50000"/>
                  </a:schemeClr>
                </a:solidFill>
                <a:latin typeface="+mn-lt"/>
                <a:cs typeface="Times New Roman" panose="02020603050405020304" pitchFamily="18" charset="0"/>
              </a:defRPr>
            </a:lvl1pPr>
          </a:lstStyle>
          <a:p>
            <a:pPr marL="266700" lvl="0" indent="-266700" algn="ctr"/>
            <a:r>
              <a:rPr lang="en-US" noProof="0" dirty="0"/>
              <a:t>Icon</a:t>
            </a:r>
          </a:p>
        </p:txBody>
      </p:sp>
      <p:sp>
        <p:nvSpPr>
          <p:cNvPr id="13" name="Text Placeholder 8">
            <a:extLst>
              <a:ext uri="{FF2B5EF4-FFF2-40B4-BE49-F238E27FC236}">
                <a16:creationId xmlns:a16="http://schemas.microsoft.com/office/drawing/2014/main" id="{B788C19C-2FDB-4A6C-969F-32022D374E97}"/>
              </a:ext>
            </a:extLst>
          </p:cNvPr>
          <p:cNvSpPr>
            <a:spLocks noGrp="1"/>
          </p:cNvSpPr>
          <p:nvPr>
            <p:ph type="body" sz="quarter" idx="37" hasCustomPrompt="1"/>
          </p:nvPr>
        </p:nvSpPr>
        <p:spPr>
          <a:xfrm>
            <a:off x="7416859" y="3971432"/>
            <a:ext cx="1620000" cy="360000"/>
          </a:xfrm>
        </p:spPr>
        <p:txBody>
          <a:bodyPr/>
          <a:lstStyle>
            <a:lvl1pPr marL="0" indent="0" algn="ctr">
              <a:buFont typeface="Arial" panose="020B0604020202020204" pitchFamily="34" charset="0"/>
              <a:buNone/>
              <a:defRPr sz="1800">
                <a:solidFill>
                  <a:schemeClr val="bg1"/>
                </a:solidFill>
              </a:defRPr>
            </a:lvl1pPr>
          </a:lstStyle>
          <a:p>
            <a:pPr lvl="0"/>
            <a:r>
              <a:rPr lang="en-US" noProof="0"/>
              <a:t>Bullet 1</a:t>
            </a:r>
          </a:p>
        </p:txBody>
      </p:sp>
      <p:sp>
        <p:nvSpPr>
          <p:cNvPr id="14" name="Text Placeholder 10">
            <a:extLst>
              <a:ext uri="{FF2B5EF4-FFF2-40B4-BE49-F238E27FC236}">
                <a16:creationId xmlns:a16="http://schemas.microsoft.com/office/drawing/2014/main" id="{CCD08E75-AE8E-4E97-AD27-167DA938152E}"/>
              </a:ext>
            </a:extLst>
          </p:cNvPr>
          <p:cNvSpPr>
            <a:spLocks noGrp="1"/>
          </p:cNvSpPr>
          <p:nvPr>
            <p:ph type="body" sz="quarter" idx="38" hasCustomPrompt="1"/>
          </p:nvPr>
        </p:nvSpPr>
        <p:spPr>
          <a:xfrm>
            <a:off x="7416859" y="4471987"/>
            <a:ext cx="1620000" cy="720000"/>
          </a:xfrm>
        </p:spPr>
        <p:txBody>
          <a:bodyPr/>
          <a:lstStyle>
            <a:lvl1pPr marL="0" indent="0" algn="ctr">
              <a:buNone/>
              <a:defRPr sz="1400">
                <a:solidFill>
                  <a:schemeClr val="bg1"/>
                </a:solidFill>
              </a:defRPr>
            </a:lvl1pPr>
          </a:lstStyle>
          <a:p>
            <a:pPr lvl="0"/>
            <a:r>
              <a:rPr lang="en-US" noProof="0"/>
              <a:t>Bullet Description</a:t>
            </a:r>
          </a:p>
        </p:txBody>
      </p:sp>
      <p:sp>
        <p:nvSpPr>
          <p:cNvPr id="26" name="Oval 25">
            <a:extLst>
              <a:ext uri="{FF2B5EF4-FFF2-40B4-BE49-F238E27FC236}">
                <a16:creationId xmlns:a16="http://schemas.microsoft.com/office/drawing/2014/main" id="{F906D597-BA39-4C4D-833F-CC0EE989B51C}"/>
              </a:ext>
              <a:ext uri="{C183D7F6-B498-43B3-948B-1728B52AA6E4}">
                <adec:decorative xmlns:adec="http://schemas.microsoft.com/office/drawing/2017/decorative" val="1"/>
              </a:ext>
            </a:extLst>
          </p:cNvPr>
          <p:cNvSpPr/>
          <p:nvPr userDrawn="1"/>
        </p:nvSpPr>
        <p:spPr>
          <a:xfrm>
            <a:off x="9750130" y="2412312"/>
            <a:ext cx="1216152" cy="1216152"/>
          </a:xfrm>
          <a:prstGeom prst="ellipse">
            <a:avLst/>
          </a:prstGeom>
          <a:noFill/>
          <a:ln w="317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noProof="0" dirty="0"/>
          </a:p>
        </p:txBody>
      </p:sp>
      <p:sp>
        <p:nvSpPr>
          <p:cNvPr id="31" name="Picture Placeholder 15">
            <a:extLst>
              <a:ext uri="{FF2B5EF4-FFF2-40B4-BE49-F238E27FC236}">
                <a16:creationId xmlns:a16="http://schemas.microsoft.com/office/drawing/2014/main" id="{A768E49A-CED3-8F42-97CF-C7E360393704}"/>
              </a:ext>
            </a:extLst>
          </p:cNvPr>
          <p:cNvSpPr>
            <a:spLocks noGrp="1"/>
          </p:cNvSpPr>
          <p:nvPr>
            <p:ph type="pic" sz="quarter" idx="50" hasCustomPrompt="1"/>
          </p:nvPr>
        </p:nvSpPr>
        <p:spPr>
          <a:xfrm>
            <a:off x="10047310"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900" i="1">
                <a:solidFill>
                  <a:schemeClr val="tx1">
                    <a:lumMod val="50000"/>
                    <a:lumOff val="50000"/>
                  </a:schemeClr>
                </a:solidFill>
                <a:latin typeface="+mn-lt"/>
                <a:cs typeface="Times New Roman" panose="02020603050405020304" pitchFamily="18" charset="0"/>
              </a:defRPr>
            </a:lvl1pPr>
          </a:lstStyle>
          <a:p>
            <a:pPr marL="266700" lvl="0" indent="-266700" algn="ctr"/>
            <a:r>
              <a:rPr lang="en-US" noProof="0" dirty="0"/>
              <a:t>Icon</a:t>
            </a:r>
          </a:p>
        </p:txBody>
      </p:sp>
      <p:sp>
        <p:nvSpPr>
          <p:cNvPr id="15" name="Text Placeholder 8">
            <a:extLst>
              <a:ext uri="{FF2B5EF4-FFF2-40B4-BE49-F238E27FC236}">
                <a16:creationId xmlns:a16="http://schemas.microsoft.com/office/drawing/2014/main" id="{3A12930B-8731-45E4-B3E3-DC1419155EC3}"/>
              </a:ext>
            </a:extLst>
          </p:cNvPr>
          <p:cNvSpPr>
            <a:spLocks noGrp="1"/>
          </p:cNvSpPr>
          <p:nvPr>
            <p:ph type="body" sz="quarter" idx="39" hasCustomPrompt="1"/>
          </p:nvPr>
        </p:nvSpPr>
        <p:spPr>
          <a:xfrm>
            <a:off x="9547717" y="3971432"/>
            <a:ext cx="1620000" cy="360000"/>
          </a:xfrm>
        </p:spPr>
        <p:txBody>
          <a:bodyPr/>
          <a:lstStyle>
            <a:lvl1pPr marL="0" indent="0" algn="ctr">
              <a:buFont typeface="Arial" panose="020B0604020202020204" pitchFamily="34" charset="0"/>
              <a:buNone/>
              <a:defRPr sz="1800">
                <a:solidFill>
                  <a:schemeClr val="bg1"/>
                </a:solidFill>
              </a:defRPr>
            </a:lvl1pPr>
          </a:lstStyle>
          <a:p>
            <a:pPr lvl="0"/>
            <a:r>
              <a:rPr lang="en-US" noProof="0"/>
              <a:t>Bullet 1</a:t>
            </a:r>
          </a:p>
        </p:txBody>
      </p:sp>
      <p:sp>
        <p:nvSpPr>
          <p:cNvPr id="16" name="Text Placeholder 10">
            <a:extLst>
              <a:ext uri="{FF2B5EF4-FFF2-40B4-BE49-F238E27FC236}">
                <a16:creationId xmlns:a16="http://schemas.microsoft.com/office/drawing/2014/main" id="{5E102C08-A9A7-47C6-82C1-58FFBD85289D}"/>
              </a:ext>
            </a:extLst>
          </p:cNvPr>
          <p:cNvSpPr>
            <a:spLocks noGrp="1"/>
          </p:cNvSpPr>
          <p:nvPr>
            <p:ph type="body" sz="quarter" idx="40" hasCustomPrompt="1"/>
          </p:nvPr>
        </p:nvSpPr>
        <p:spPr>
          <a:xfrm>
            <a:off x="9547717" y="4471987"/>
            <a:ext cx="1620000" cy="720000"/>
          </a:xfrm>
        </p:spPr>
        <p:txBody>
          <a:bodyPr/>
          <a:lstStyle>
            <a:lvl1pPr marL="0" indent="0" algn="ctr">
              <a:buNone/>
              <a:defRPr sz="1400">
                <a:solidFill>
                  <a:schemeClr val="bg1"/>
                </a:solidFill>
              </a:defRPr>
            </a:lvl1pPr>
          </a:lstStyle>
          <a:p>
            <a:pPr lvl="0"/>
            <a:r>
              <a:rPr lang="en-US" noProof="0"/>
              <a:t>Bullet Description</a:t>
            </a:r>
          </a:p>
        </p:txBody>
      </p:sp>
      <p:sp>
        <p:nvSpPr>
          <p:cNvPr id="7" name="Footer Placeholder 6">
            <a:extLst>
              <a:ext uri="{FF2B5EF4-FFF2-40B4-BE49-F238E27FC236}">
                <a16:creationId xmlns:a16="http://schemas.microsoft.com/office/drawing/2014/main" id="{70DA538E-510B-4461-9710-1A6EAA4B8948}"/>
              </a:ext>
            </a:extLst>
          </p:cNvPr>
          <p:cNvSpPr>
            <a:spLocks noGrp="1"/>
          </p:cNvSpPr>
          <p:nvPr>
            <p:ph type="ftr" sz="quarter" idx="51"/>
          </p:nvPr>
        </p:nvSpPr>
        <p:spPr/>
        <p:txBody>
          <a:bodyPr/>
          <a:lstStyle/>
          <a:p>
            <a:r>
              <a:rPr lang="en-US" noProof="0" dirty="0"/>
              <a:t>Add a footer</a:t>
            </a:r>
          </a:p>
        </p:txBody>
      </p:sp>
      <p:sp>
        <p:nvSpPr>
          <p:cNvPr id="18" name="Slide Number Placeholder 17">
            <a:extLst>
              <a:ext uri="{FF2B5EF4-FFF2-40B4-BE49-F238E27FC236}">
                <a16:creationId xmlns:a16="http://schemas.microsoft.com/office/drawing/2014/main" id="{B47FA9C2-43A2-4271-ABC9-7BAD6464148D}"/>
              </a:ext>
            </a:extLst>
          </p:cNvPr>
          <p:cNvSpPr>
            <a:spLocks noGrp="1"/>
          </p:cNvSpPr>
          <p:nvPr>
            <p:ph type="sldNum" sz="quarter" idx="52"/>
          </p:nvPr>
        </p:nvSpPr>
        <p:spPr/>
        <p:txBody>
          <a:bodyPr/>
          <a:lstStyle/>
          <a:p>
            <a:r>
              <a:rPr lang="en-US" noProof="0" dirty="0"/>
              <a:t>page </a:t>
            </a:r>
            <a:fld id="{19B51A1E-902D-48AF-9020-955120F399B6}" type="slidenum">
              <a:rPr lang="en-US" b="1" i="1" noProof="0" smtClean="0"/>
              <a:pPr/>
              <a:t>‹#›</a:t>
            </a:fld>
            <a:endParaRPr lang="en-US" b="1" i="1" noProof="0" dirty="0"/>
          </a:p>
        </p:txBody>
      </p:sp>
      <p:sp>
        <p:nvSpPr>
          <p:cNvPr id="19" name="Title 18">
            <a:extLst>
              <a:ext uri="{FF2B5EF4-FFF2-40B4-BE49-F238E27FC236}">
                <a16:creationId xmlns:a16="http://schemas.microsoft.com/office/drawing/2014/main" id="{8350FCD5-4151-44A8-917B-4D66C8F1475E}"/>
              </a:ext>
            </a:extLst>
          </p:cNvPr>
          <p:cNvSpPr>
            <a:spLocks noGrp="1"/>
          </p:cNvSpPr>
          <p:nvPr>
            <p:ph type="title"/>
          </p:nvPr>
        </p:nvSpPr>
        <p:spPr/>
        <p:txBody>
          <a:bodyPr/>
          <a:lstStyle/>
          <a:p>
            <a:r>
              <a:rPr lang="en-US" altLang="zh-TW" noProof="0"/>
              <a:t>Click to edit Master title style</a:t>
            </a:r>
            <a:endParaRPr lang="en-US" noProof="0"/>
          </a:p>
        </p:txBody>
      </p:sp>
      <p:sp>
        <p:nvSpPr>
          <p:cNvPr id="32" name="Text Placeholder 4">
            <a:extLst>
              <a:ext uri="{FF2B5EF4-FFF2-40B4-BE49-F238E27FC236}">
                <a16:creationId xmlns:a16="http://schemas.microsoft.com/office/drawing/2014/main" id="{2D65EEF7-301B-486F-AC58-F8095230D28B}"/>
              </a:ext>
            </a:extLst>
          </p:cNvPr>
          <p:cNvSpPr>
            <a:spLocks noGrp="1"/>
          </p:cNvSpPr>
          <p:nvPr>
            <p:ph type="body" sz="quarter" idx="13" hasCustomPrompt="1"/>
          </p:nvPr>
        </p:nvSpPr>
        <p:spPr>
          <a:xfrm>
            <a:off x="601682" y="1008000"/>
            <a:ext cx="9974243" cy="252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35" name="Oval 34">
            <a:extLst>
              <a:ext uri="{FF2B5EF4-FFF2-40B4-BE49-F238E27FC236}">
                <a16:creationId xmlns:a16="http://schemas.microsoft.com/office/drawing/2014/main" id="{7D27D67C-932D-4270-A0E5-6F1F9315A231}"/>
              </a:ext>
              <a:ext uri="{C183D7F6-B498-43B3-948B-1728B52AA6E4}">
                <adec:decorative xmlns:adec="http://schemas.microsoft.com/office/drawing/2017/decorative" val="1"/>
              </a:ext>
            </a:extLst>
          </p:cNvPr>
          <p:cNvSpPr/>
          <p:nvPr userDrawn="1"/>
        </p:nvSpPr>
        <p:spPr>
          <a:xfrm>
            <a:off x="8799424" y="3025950"/>
            <a:ext cx="36000" cy="36000"/>
          </a:xfrm>
          <a:prstGeom prst="ellipse">
            <a:avLst/>
          </a:prstGeom>
          <a:gradFill flip="none" rotWithShape="1">
            <a:gsLst>
              <a:gs pos="0">
                <a:srgbClr val="FFFFFF"/>
              </a:gs>
              <a:gs pos="70000">
                <a:schemeClr val="accent2">
                  <a:lumMod val="20000"/>
                  <a:lumOff val="80000"/>
                </a:schemeClr>
              </a:gs>
              <a:gs pos="65000">
                <a:srgbClr val="F7FFFF"/>
              </a:gs>
            </a:gsLst>
            <a:path path="circle">
              <a:fillToRect l="50000" t="50000" r="50000" b="50000"/>
            </a:path>
            <a:tileRect/>
          </a:gradFill>
          <a:ln>
            <a:noFill/>
          </a:ln>
          <a:effectLst>
            <a:glow rad="1651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6" name="Oval 35">
            <a:extLst>
              <a:ext uri="{FF2B5EF4-FFF2-40B4-BE49-F238E27FC236}">
                <a16:creationId xmlns:a16="http://schemas.microsoft.com/office/drawing/2014/main" id="{C987A1EC-DB2A-4AA3-8590-C488A6082E11}"/>
              </a:ext>
              <a:ext uri="{C183D7F6-B498-43B3-948B-1728B52AA6E4}">
                <adec:decorative xmlns:adec="http://schemas.microsoft.com/office/drawing/2017/decorative" val="1"/>
              </a:ext>
            </a:extLst>
          </p:cNvPr>
          <p:cNvSpPr/>
          <p:nvPr userDrawn="1"/>
        </p:nvSpPr>
        <p:spPr>
          <a:xfrm>
            <a:off x="2761124" y="2942103"/>
            <a:ext cx="154147" cy="156570"/>
          </a:xfrm>
          <a:prstGeom prst="ellipse">
            <a:avLst/>
          </a:prstGeom>
          <a:noFill/>
          <a:ln w="3175">
            <a:solidFill>
              <a:schemeClr val="bg1"/>
            </a:solidFill>
          </a:ln>
          <a:effectLst>
            <a:glow rad="114300">
              <a:schemeClr val="bg1">
                <a:alpha val="15000"/>
              </a:schemeClr>
            </a:glo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spTree>
    <p:extLst>
      <p:ext uri="{BB962C8B-B14F-4D97-AF65-F5344CB8AC3E}">
        <p14:creationId xmlns:p14="http://schemas.microsoft.com/office/powerpoint/2010/main" val="342175087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22238F2-C6EC-476F-8371-119AECBA5622}"/>
              </a:ext>
            </a:extLst>
          </p:cNvPr>
          <p:cNvSpPr>
            <a:spLocks noGrp="1"/>
          </p:cNvSpPr>
          <p:nvPr>
            <p:ph sz="half" idx="1" hasCustomPrompt="1"/>
          </p:nvPr>
        </p:nvSpPr>
        <p:spPr>
          <a:xfrm>
            <a:off x="601681" y="1152000"/>
            <a:ext cx="5400000" cy="504000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Text Placeholder 5">
            <a:extLst>
              <a:ext uri="{FF2B5EF4-FFF2-40B4-BE49-F238E27FC236}">
                <a16:creationId xmlns:a16="http://schemas.microsoft.com/office/drawing/2014/main" id="{7867C73D-EE16-41D1-B7CE-A35C765E3B8D}"/>
              </a:ext>
            </a:extLst>
          </p:cNvPr>
          <p:cNvSpPr>
            <a:spLocks noGrp="1"/>
          </p:cNvSpPr>
          <p:nvPr>
            <p:ph type="body" sz="quarter" idx="12" hasCustomPrompt="1"/>
          </p:nvPr>
        </p:nvSpPr>
        <p:spPr>
          <a:xfrm>
            <a:off x="6190318" y="1152525"/>
            <a:ext cx="5400000" cy="5038725"/>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 name="Footer Placeholder 1">
            <a:extLst>
              <a:ext uri="{FF2B5EF4-FFF2-40B4-BE49-F238E27FC236}">
                <a16:creationId xmlns:a16="http://schemas.microsoft.com/office/drawing/2014/main" id="{DCA7A7A7-C80D-4495-B14B-6296A7579845}"/>
              </a:ext>
            </a:extLst>
          </p:cNvPr>
          <p:cNvSpPr>
            <a:spLocks noGrp="1"/>
          </p:cNvSpPr>
          <p:nvPr>
            <p:ph type="ftr" sz="quarter" idx="13"/>
          </p:nvPr>
        </p:nvSpPr>
        <p:spPr/>
        <p:txBody>
          <a:bodyPr/>
          <a:lstStyle/>
          <a:p>
            <a:r>
              <a:rPr lang="en-US" noProof="0" dirty="0"/>
              <a:t>Add a footer</a:t>
            </a:r>
          </a:p>
        </p:txBody>
      </p:sp>
      <p:sp>
        <p:nvSpPr>
          <p:cNvPr id="8" name="Slide Number Placeholder 7">
            <a:extLst>
              <a:ext uri="{FF2B5EF4-FFF2-40B4-BE49-F238E27FC236}">
                <a16:creationId xmlns:a16="http://schemas.microsoft.com/office/drawing/2014/main" id="{9A841D61-5F98-4EC4-B787-EB5615085709}"/>
              </a:ext>
            </a:extLst>
          </p:cNvPr>
          <p:cNvSpPr>
            <a:spLocks noGrp="1"/>
          </p:cNvSpPr>
          <p:nvPr>
            <p:ph type="sldNum" sz="quarter" idx="14"/>
          </p:nvPr>
        </p:nvSpPr>
        <p:spPr/>
        <p:txBody>
          <a:bodyPr/>
          <a:lstStyle/>
          <a:p>
            <a:r>
              <a:rPr lang="en-US" noProof="0" dirty="0"/>
              <a:t>page </a:t>
            </a:r>
            <a:fld id="{19B51A1E-902D-48AF-9020-955120F399B6}" type="slidenum">
              <a:rPr lang="en-US" b="1" i="1" noProof="0" smtClean="0"/>
              <a:pPr/>
              <a:t>‹#›</a:t>
            </a:fld>
            <a:endParaRPr lang="en-US" b="1" i="1" noProof="0" dirty="0"/>
          </a:p>
        </p:txBody>
      </p:sp>
      <p:sp>
        <p:nvSpPr>
          <p:cNvPr id="9" name="Title 8">
            <a:extLst>
              <a:ext uri="{FF2B5EF4-FFF2-40B4-BE49-F238E27FC236}">
                <a16:creationId xmlns:a16="http://schemas.microsoft.com/office/drawing/2014/main" id="{2C05FD31-A7DF-49EF-9D28-882C100E5830}"/>
              </a:ext>
            </a:extLst>
          </p:cNvPr>
          <p:cNvSpPr>
            <a:spLocks noGrp="1"/>
          </p:cNvSpPr>
          <p:nvPr>
            <p:ph type="title"/>
          </p:nvPr>
        </p:nvSpPr>
        <p:spPr/>
        <p:txBody>
          <a:bodyPr/>
          <a:lstStyle/>
          <a:p>
            <a:r>
              <a:rPr lang="en-US" altLang="zh-TW" noProof="0"/>
              <a:t>Click to edit Master title style</a:t>
            </a:r>
            <a:endParaRPr lang="en-US" noProof="0"/>
          </a:p>
        </p:txBody>
      </p:sp>
    </p:spTree>
    <p:extLst>
      <p:ext uri="{BB962C8B-B14F-4D97-AF65-F5344CB8AC3E}">
        <p14:creationId xmlns:p14="http://schemas.microsoft.com/office/powerpoint/2010/main" val="8915521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322B50D-6A7D-41C6-BA57-613BC231DF36}"/>
              </a:ext>
            </a:extLst>
          </p:cNvPr>
          <p:cNvSpPr>
            <a:spLocks noGrp="1"/>
          </p:cNvSpPr>
          <p:nvPr>
            <p:ph type="body" idx="1" hasCustomPrompt="1"/>
          </p:nvPr>
        </p:nvSpPr>
        <p:spPr>
          <a:xfrm>
            <a:off x="601682" y="1152000"/>
            <a:ext cx="5400000" cy="360000"/>
          </a:xfrm>
        </p:spPr>
        <p:txBody>
          <a:bodyPr anchor="t"/>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Edit Master text styles</a:t>
            </a:r>
          </a:p>
        </p:txBody>
      </p:sp>
      <p:sp>
        <p:nvSpPr>
          <p:cNvPr id="4" name="Content Placeholder 3">
            <a:extLst>
              <a:ext uri="{FF2B5EF4-FFF2-40B4-BE49-F238E27FC236}">
                <a16:creationId xmlns:a16="http://schemas.microsoft.com/office/drawing/2014/main" id="{9FD584DA-F775-47B8-A1D7-6556AD5FCBD2}"/>
              </a:ext>
            </a:extLst>
          </p:cNvPr>
          <p:cNvSpPr>
            <a:spLocks noGrp="1"/>
          </p:cNvSpPr>
          <p:nvPr>
            <p:ph sz="half" idx="2" hasCustomPrompt="1"/>
          </p:nvPr>
        </p:nvSpPr>
        <p:spPr>
          <a:xfrm>
            <a:off x="601682" y="1584000"/>
            <a:ext cx="5400000" cy="460800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Text Placeholder 7">
            <a:extLst>
              <a:ext uri="{FF2B5EF4-FFF2-40B4-BE49-F238E27FC236}">
                <a16:creationId xmlns:a16="http://schemas.microsoft.com/office/drawing/2014/main" id="{DF0A5256-B267-47DA-858A-0F3867CB6139}"/>
              </a:ext>
            </a:extLst>
          </p:cNvPr>
          <p:cNvSpPr>
            <a:spLocks noGrp="1"/>
          </p:cNvSpPr>
          <p:nvPr>
            <p:ph type="body" sz="quarter" idx="12" hasCustomPrompt="1"/>
          </p:nvPr>
        </p:nvSpPr>
        <p:spPr>
          <a:xfrm>
            <a:off x="6190318" y="1584325"/>
            <a:ext cx="5400000" cy="4606925"/>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 name="Text Placeholder 11">
            <a:extLst>
              <a:ext uri="{FF2B5EF4-FFF2-40B4-BE49-F238E27FC236}">
                <a16:creationId xmlns:a16="http://schemas.microsoft.com/office/drawing/2014/main" id="{78A963F8-6F6E-440E-B3B3-DDE13C083A36}"/>
              </a:ext>
            </a:extLst>
          </p:cNvPr>
          <p:cNvSpPr>
            <a:spLocks noGrp="1"/>
          </p:cNvSpPr>
          <p:nvPr>
            <p:ph type="body" sz="quarter" idx="13" hasCustomPrompt="1"/>
          </p:nvPr>
        </p:nvSpPr>
        <p:spPr>
          <a:xfrm>
            <a:off x="6190318" y="1152525"/>
            <a:ext cx="5400000" cy="358775"/>
          </a:xfrm>
        </p:spPr>
        <p:txBody>
          <a:bodyPr/>
          <a:lstStyle>
            <a:lvl1pPr marL="0" indent="0">
              <a:buNone/>
              <a:defRPr sz="2400" b="1"/>
            </a:lvl1pPr>
          </a:lstStyle>
          <a:p>
            <a:pPr lvl="0"/>
            <a:r>
              <a:rPr lang="en-US" noProof="0"/>
              <a:t>Edit Master text styles</a:t>
            </a:r>
          </a:p>
        </p:txBody>
      </p:sp>
      <p:sp>
        <p:nvSpPr>
          <p:cNvPr id="2" name="Footer Placeholder 1">
            <a:extLst>
              <a:ext uri="{FF2B5EF4-FFF2-40B4-BE49-F238E27FC236}">
                <a16:creationId xmlns:a16="http://schemas.microsoft.com/office/drawing/2014/main" id="{AA35D8ED-2066-4E08-8401-49E9FAEFB9B6}"/>
              </a:ext>
            </a:extLst>
          </p:cNvPr>
          <p:cNvSpPr>
            <a:spLocks noGrp="1"/>
          </p:cNvSpPr>
          <p:nvPr>
            <p:ph type="ftr" sz="quarter" idx="14"/>
          </p:nvPr>
        </p:nvSpPr>
        <p:spPr/>
        <p:txBody>
          <a:bodyPr/>
          <a:lstStyle/>
          <a:p>
            <a:r>
              <a:rPr lang="en-US" noProof="0" dirty="0"/>
              <a:t>Add a footer</a:t>
            </a:r>
          </a:p>
        </p:txBody>
      </p:sp>
      <p:sp>
        <p:nvSpPr>
          <p:cNvPr id="7" name="Slide Number Placeholder 6">
            <a:extLst>
              <a:ext uri="{FF2B5EF4-FFF2-40B4-BE49-F238E27FC236}">
                <a16:creationId xmlns:a16="http://schemas.microsoft.com/office/drawing/2014/main" id="{60DB73A6-9F9E-4741-8EA1-ACBEE74D0131}"/>
              </a:ext>
            </a:extLst>
          </p:cNvPr>
          <p:cNvSpPr>
            <a:spLocks noGrp="1"/>
          </p:cNvSpPr>
          <p:nvPr>
            <p:ph type="sldNum" sz="quarter" idx="15"/>
          </p:nvPr>
        </p:nvSpPr>
        <p:spPr/>
        <p:txBody>
          <a:bodyPr/>
          <a:lstStyle/>
          <a:p>
            <a:r>
              <a:rPr lang="en-US" noProof="0" dirty="0"/>
              <a:t>page </a:t>
            </a:r>
            <a:fld id="{19B51A1E-902D-48AF-9020-955120F399B6}" type="slidenum">
              <a:rPr lang="en-US" b="1" i="1" noProof="0" smtClean="0"/>
              <a:pPr/>
              <a:t>‹#›</a:t>
            </a:fld>
            <a:endParaRPr lang="en-US" b="1" i="1" noProof="0" dirty="0"/>
          </a:p>
        </p:txBody>
      </p:sp>
      <p:sp>
        <p:nvSpPr>
          <p:cNvPr id="10" name="Title 9">
            <a:extLst>
              <a:ext uri="{FF2B5EF4-FFF2-40B4-BE49-F238E27FC236}">
                <a16:creationId xmlns:a16="http://schemas.microsoft.com/office/drawing/2014/main" id="{9BB8B9F0-A458-406A-93FD-B51037C08306}"/>
              </a:ext>
            </a:extLst>
          </p:cNvPr>
          <p:cNvSpPr>
            <a:spLocks noGrp="1"/>
          </p:cNvSpPr>
          <p:nvPr>
            <p:ph type="title"/>
          </p:nvPr>
        </p:nvSpPr>
        <p:spPr/>
        <p:txBody>
          <a:bodyPr/>
          <a:lstStyle/>
          <a:p>
            <a:r>
              <a:rPr lang="en-US" altLang="zh-TW" noProof="0"/>
              <a:t>Click to edit Master title style</a:t>
            </a:r>
            <a:endParaRPr lang="en-US" noProof="0"/>
          </a:p>
        </p:txBody>
      </p:sp>
    </p:spTree>
    <p:extLst>
      <p:ext uri="{BB962C8B-B14F-4D97-AF65-F5344CB8AC3E}">
        <p14:creationId xmlns:p14="http://schemas.microsoft.com/office/powerpoint/2010/main" val="21390986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2D481522-201F-4996-9579-5F11FA4F26ED}"/>
              </a:ext>
            </a:extLst>
          </p:cNvPr>
          <p:cNvSpPr>
            <a:spLocks noGrp="1"/>
          </p:cNvSpPr>
          <p:nvPr>
            <p:ph type="ftr" sz="quarter" idx="10"/>
          </p:nvPr>
        </p:nvSpPr>
        <p:spPr/>
        <p:txBody>
          <a:bodyPr/>
          <a:lstStyle/>
          <a:p>
            <a:r>
              <a:rPr lang="en-US" noProof="0" dirty="0"/>
              <a:t>Add a footer</a:t>
            </a:r>
          </a:p>
        </p:txBody>
      </p:sp>
      <p:sp>
        <p:nvSpPr>
          <p:cNvPr id="7" name="Slide Number Placeholder 6">
            <a:extLst>
              <a:ext uri="{FF2B5EF4-FFF2-40B4-BE49-F238E27FC236}">
                <a16:creationId xmlns:a16="http://schemas.microsoft.com/office/drawing/2014/main" id="{D944CE59-25C2-4E40-866A-15718DC5A8F3}"/>
              </a:ext>
            </a:extLst>
          </p:cNvPr>
          <p:cNvSpPr>
            <a:spLocks noGrp="1"/>
          </p:cNvSpPr>
          <p:nvPr>
            <p:ph type="sldNum" sz="quarter" idx="11"/>
          </p:nvPr>
        </p:nvSpPr>
        <p:spPr/>
        <p:txBody>
          <a:bodyPr/>
          <a:lstStyle/>
          <a:p>
            <a:r>
              <a:rPr lang="en-US" noProof="0" dirty="0"/>
              <a:t>page </a:t>
            </a:r>
            <a:fld id="{19B51A1E-902D-48AF-9020-955120F399B6}" type="slidenum">
              <a:rPr lang="en-US" b="1" i="1" noProof="0" smtClean="0"/>
              <a:pPr/>
              <a:t>‹#›</a:t>
            </a:fld>
            <a:endParaRPr lang="en-US" b="1" i="1" noProof="0" dirty="0"/>
          </a:p>
        </p:txBody>
      </p:sp>
      <p:sp>
        <p:nvSpPr>
          <p:cNvPr id="8" name="Title 7">
            <a:extLst>
              <a:ext uri="{FF2B5EF4-FFF2-40B4-BE49-F238E27FC236}">
                <a16:creationId xmlns:a16="http://schemas.microsoft.com/office/drawing/2014/main" id="{AEE8C60A-4B89-4ABC-BBDC-C63574125C5B}"/>
              </a:ext>
            </a:extLst>
          </p:cNvPr>
          <p:cNvSpPr>
            <a:spLocks noGrp="1"/>
          </p:cNvSpPr>
          <p:nvPr>
            <p:ph type="title"/>
          </p:nvPr>
        </p:nvSpPr>
        <p:spPr/>
        <p:txBody>
          <a:bodyPr/>
          <a:lstStyle/>
          <a:p>
            <a:r>
              <a:rPr lang="en-US" altLang="zh-TW" noProof="0"/>
              <a:t>Click to edit Master title style</a:t>
            </a:r>
            <a:endParaRPr lang="en-US" noProof="0"/>
          </a:p>
        </p:txBody>
      </p:sp>
    </p:spTree>
    <p:extLst>
      <p:ext uri="{BB962C8B-B14F-4D97-AF65-F5344CB8AC3E}">
        <p14:creationId xmlns:p14="http://schemas.microsoft.com/office/powerpoint/2010/main" val="150585527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00C79C6B-1E44-4A07-A0FA-161D3AE6E50D}"/>
              </a:ext>
            </a:extLst>
          </p:cNvPr>
          <p:cNvSpPr>
            <a:spLocks noGrp="1"/>
          </p:cNvSpPr>
          <p:nvPr>
            <p:ph type="ftr" sz="quarter" idx="10"/>
          </p:nvPr>
        </p:nvSpPr>
        <p:spPr/>
        <p:txBody>
          <a:bodyPr/>
          <a:lstStyle/>
          <a:p>
            <a:r>
              <a:rPr lang="en-US" noProof="0" dirty="0"/>
              <a:t>Add a footer</a:t>
            </a:r>
          </a:p>
        </p:txBody>
      </p:sp>
      <p:sp>
        <p:nvSpPr>
          <p:cNvPr id="5" name="Slide Number Placeholder 4">
            <a:extLst>
              <a:ext uri="{FF2B5EF4-FFF2-40B4-BE49-F238E27FC236}">
                <a16:creationId xmlns:a16="http://schemas.microsoft.com/office/drawing/2014/main" id="{8B871DF8-D19E-460F-92D7-165B9EBE2BCD}"/>
              </a:ext>
            </a:extLst>
          </p:cNvPr>
          <p:cNvSpPr>
            <a:spLocks noGrp="1"/>
          </p:cNvSpPr>
          <p:nvPr>
            <p:ph type="sldNum" sz="quarter" idx="11"/>
          </p:nvPr>
        </p:nvSpPr>
        <p:spPr/>
        <p:txBody>
          <a:bodyPr/>
          <a:lstStyle/>
          <a:p>
            <a:r>
              <a:rPr lang="en-US" noProof="0" dirty="0"/>
              <a:t>page </a:t>
            </a:r>
            <a:fld id="{19B51A1E-902D-48AF-9020-955120F399B6}" type="slidenum">
              <a:rPr lang="en-US" b="1" i="1" noProof="0" smtClean="0"/>
              <a:pPr/>
              <a:t>‹#›</a:t>
            </a:fld>
            <a:endParaRPr lang="en-US" b="1" i="1" noProof="0" dirty="0"/>
          </a:p>
        </p:txBody>
      </p:sp>
    </p:spTree>
    <p:extLst>
      <p:ext uri="{BB962C8B-B14F-4D97-AF65-F5344CB8AC3E}">
        <p14:creationId xmlns:p14="http://schemas.microsoft.com/office/powerpoint/2010/main" val="113976703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7B8423A-8ECB-46CC-AA96-AFD30DF27259}"/>
              </a:ext>
            </a:extLst>
          </p:cNvPr>
          <p:cNvSpPr>
            <a:spLocks noGrp="1"/>
          </p:cNvSpPr>
          <p:nvPr>
            <p:ph idx="1" hasCustomPrompt="1"/>
          </p:nvPr>
        </p:nvSpPr>
        <p:spPr>
          <a:xfrm>
            <a:off x="5092700" y="1016000"/>
            <a:ext cx="6486481" cy="5108938"/>
          </a:xfrm>
        </p:spPr>
        <p:txBody>
          <a:bodyPr/>
          <a:lstStyle>
            <a:lvl1pPr>
              <a:defRPr sz="2100"/>
            </a:lvl1pPr>
            <a:lvl2pPr>
              <a:defRPr sz="1800"/>
            </a:lvl2pPr>
            <a:lvl3pPr>
              <a:defRPr sz="1600"/>
            </a:lvl3pPr>
            <a:lvl4pPr>
              <a:defRPr sz="1400"/>
            </a:lvl4pPr>
            <a:lvl5pPr>
              <a:defRPr sz="1200"/>
            </a:lvl5pPr>
            <a:lvl6pPr>
              <a:defRPr sz="2000"/>
            </a:lvl6pPr>
            <a:lvl7pPr>
              <a:defRPr sz="2000"/>
            </a:lvl7pPr>
            <a:lvl8pPr>
              <a:defRPr sz="2000"/>
            </a:lvl8pPr>
            <a:lvl9pPr>
              <a:defRPr sz="2000"/>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Text Placeholder 3">
            <a:extLst>
              <a:ext uri="{FF2B5EF4-FFF2-40B4-BE49-F238E27FC236}">
                <a16:creationId xmlns:a16="http://schemas.microsoft.com/office/drawing/2014/main" id="{0CA8C527-C631-42AF-94C4-70728E24506E}"/>
              </a:ext>
            </a:extLst>
          </p:cNvPr>
          <p:cNvSpPr>
            <a:spLocks noGrp="1"/>
          </p:cNvSpPr>
          <p:nvPr>
            <p:ph type="body" sz="half" idx="2" hasCustomPrompt="1"/>
          </p:nvPr>
        </p:nvSpPr>
        <p:spPr>
          <a:xfrm>
            <a:off x="601681" y="3960000"/>
            <a:ext cx="4114800" cy="2164938"/>
          </a:xfrm>
        </p:spPr>
        <p:txBody>
          <a:bodyPr/>
          <a:lstStyle>
            <a:lvl1pPr marL="0" indent="0">
              <a:buNone/>
              <a:defRPr lang="en-US" sz="1800" kern="1200" cap="all" baseline="0" dirty="0">
                <a:solidFill>
                  <a:schemeClr val="bg1"/>
                </a:solidFill>
                <a:latin typeface="Calibri" panose="020F0502020204030204" pitchFamily="34" charset="0"/>
                <a:ea typeface="+mn-ea"/>
                <a:cs typeface="Calibri" panose="020F050202020403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Edit Master text styles</a:t>
            </a:r>
          </a:p>
        </p:txBody>
      </p:sp>
      <p:sp>
        <p:nvSpPr>
          <p:cNvPr id="10" name="Title 9">
            <a:extLst>
              <a:ext uri="{FF2B5EF4-FFF2-40B4-BE49-F238E27FC236}">
                <a16:creationId xmlns:a16="http://schemas.microsoft.com/office/drawing/2014/main" id="{7674D4AD-4133-4DB9-B1FD-CF7D8D1B5034}"/>
              </a:ext>
            </a:extLst>
          </p:cNvPr>
          <p:cNvSpPr>
            <a:spLocks noGrp="1"/>
          </p:cNvSpPr>
          <p:nvPr>
            <p:ph type="title"/>
          </p:nvPr>
        </p:nvSpPr>
        <p:spPr>
          <a:xfrm>
            <a:off x="601681" y="1016000"/>
            <a:ext cx="4114800" cy="2744226"/>
          </a:xfrm>
        </p:spPr>
        <p:txBody>
          <a:bodyPr anchor="b"/>
          <a:lstStyle>
            <a:lvl1pPr marL="0" algn="l" defTabSz="914400" rtl="0" eaLnBrk="1" latinLnBrk="0" hangingPunct="1">
              <a:lnSpc>
                <a:spcPct val="90000"/>
              </a:lnSpc>
              <a:spcBef>
                <a:spcPct val="0"/>
              </a:spcBef>
              <a:buNone/>
              <a:defRPr lang="en-ZA" sz="4500" b="1" kern="1200" cap="all" spc="-150" baseline="0" dirty="0">
                <a:solidFill>
                  <a:schemeClr val="bg1"/>
                </a:solidFill>
                <a:latin typeface="+mj-lt"/>
                <a:ea typeface="+mj-ea"/>
                <a:cs typeface="+mj-cs"/>
              </a:defRPr>
            </a:lvl1pPr>
          </a:lstStyle>
          <a:p>
            <a:r>
              <a:rPr lang="en-US" altLang="zh-TW" noProof="0"/>
              <a:t>Click to edit Master title style</a:t>
            </a:r>
            <a:endParaRPr lang="en-US" noProof="0"/>
          </a:p>
        </p:txBody>
      </p:sp>
      <p:sp>
        <p:nvSpPr>
          <p:cNvPr id="2" name="Footer Placeholder 1">
            <a:extLst>
              <a:ext uri="{FF2B5EF4-FFF2-40B4-BE49-F238E27FC236}">
                <a16:creationId xmlns:a16="http://schemas.microsoft.com/office/drawing/2014/main" id="{EDB90D34-30D8-41A0-8277-15FABE7B46E4}"/>
              </a:ext>
            </a:extLst>
          </p:cNvPr>
          <p:cNvSpPr>
            <a:spLocks noGrp="1"/>
          </p:cNvSpPr>
          <p:nvPr>
            <p:ph type="ftr" sz="quarter" idx="10"/>
          </p:nvPr>
        </p:nvSpPr>
        <p:spPr>
          <a:xfrm>
            <a:off x="601682" y="6320622"/>
            <a:ext cx="4114800" cy="226714"/>
          </a:xfrm>
        </p:spPr>
        <p:txBody>
          <a:bodyPr/>
          <a:lstStyle/>
          <a:p>
            <a:r>
              <a:rPr lang="en-US" noProof="0" dirty="0"/>
              <a:t>Add a footer</a:t>
            </a:r>
          </a:p>
        </p:txBody>
      </p:sp>
      <p:sp>
        <p:nvSpPr>
          <p:cNvPr id="5" name="Slide Number Placeholder 4">
            <a:extLst>
              <a:ext uri="{FF2B5EF4-FFF2-40B4-BE49-F238E27FC236}">
                <a16:creationId xmlns:a16="http://schemas.microsoft.com/office/drawing/2014/main" id="{2E3E9349-1106-4A24-B492-C0D854F00F1F}"/>
              </a:ext>
            </a:extLst>
          </p:cNvPr>
          <p:cNvSpPr>
            <a:spLocks noGrp="1"/>
          </p:cNvSpPr>
          <p:nvPr>
            <p:ph type="sldNum" sz="quarter" idx="11"/>
          </p:nvPr>
        </p:nvSpPr>
        <p:spPr/>
        <p:txBody>
          <a:bodyPr/>
          <a:lstStyle/>
          <a:p>
            <a:r>
              <a:rPr lang="en-US" noProof="0" dirty="0"/>
              <a:t>page </a:t>
            </a:r>
            <a:fld id="{19B51A1E-902D-48AF-9020-955120F399B6}" type="slidenum">
              <a:rPr lang="en-US" b="1" i="1" noProof="0" smtClean="0"/>
              <a:pPr/>
              <a:t>‹#›</a:t>
            </a:fld>
            <a:endParaRPr lang="en-US" b="1" i="1" noProof="0" dirty="0"/>
          </a:p>
        </p:txBody>
      </p:sp>
    </p:spTree>
    <p:extLst>
      <p:ext uri="{BB962C8B-B14F-4D97-AF65-F5344CB8AC3E}">
        <p14:creationId xmlns:p14="http://schemas.microsoft.com/office/powerpoint/2010/main" val="179519688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9098FA49-168B-4F86-89CF-B8C8344F3316}"/>
              </a:ext>
            </a:extLst>
          </p:cNvPr>
          <p:cNvSpPr/>
          <p:nvPr userDrawn="1"/>
        </p:nvSpPr>
        <p:spPr>
          <a:xfrm>
            <a:off x="0" y="6704160"/>
            <a:ext cx="11601450" cy="1538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Rectangle 15">
            <a:extLst>
              <a:ext uri="{FF2B5EF4-FFF2-40B4-BE49-F238E27FC236}">
                <a16:creationId xmlns:a16="http://schemas.microsoft.com/office/drawing/2014/main" id="{515E1821-75EB-4FF2-8952-E1945C42D14F}"/>
              </a:ext>
            </a:extLst>
          </p:cNvPr>
          <p:cNvSpPr/>
          <p:nvPr userDrawn="1"/>
        </p:nvSpPr>
        <p:spPr>
          <a:xfrm>
            <a:off x="0" y="6550320"/>
            <a:ext cx="12192000" cy="153840"/>
          </a:xfrm>
          <a:prstGeom prst="rect">
            <a:avLst/>
          </a:prstGeom>
          <a:gradFill flip="none" rotWithShape="1">
            <a:gsLst>
              <a:gs pos="40000">
                <a:schemeClr val="bg1">
                  <a:alpha val="0"/>
                </a:schemeClr>
              </a:gs>
              <a:gs pos="100000">
                <a:schemeClr val="bg1">
                  <a:alpha val="3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Picture Placeholder 2" descr="Image Placeholder">
            <a:extLst>
              <a:ext uri="{FF2B5EF4-FFF2-40B4-BE49-F238E27FC236}">
                <a16:creationId xmlns:a16="http://schemas.microsoft.com/office/drawing/2014/main" id="{6E51F880-E841-47CE-8E64-B0D1C6EF00F8}"/>
              </a:ext>
            </a:extLst>
          </p:cNvPr>
          <p:cNvSpPr>
            <a:spLocks noGrp="1"/>
          </p:cNvSpPr>
          <p:nvPr>
            <p:ph type="pic" idx="1" hasCustomPrompt="1"/>
          </p:nvPr>
        </p:nvSpPr>
        <p:spPr>
          <a:xfrm>
            <a:off x="5092699" y="1"/>
            <a:ext cx="6486482" cy="6687110"/>
          </a:xfrm>
          <a:solidFill>
            <a:schemeClr val="tx1">
              <a:lumMod val="95000"/>
              <a:lumOff val="5000"/>
            </a:schemeClr>
          </a:solidFill>
        </p:spPr>
        <p:txBody>
          <a:bodyPr anchor="ctr"/>
          <a:lstStyle>
            <a:lvl1pPr marL="0" indent="0" algn="ctr">
              <a:buNone/>
              <a:defRPr sz="1200" i="1">
                <a:latin typeface="+mn-lt"/>
                <a:cs typeface="Times New Roman" panose="02020603050405020304" pitchFamily="18"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dirty="0"/>
              <a:t>Insert or Drag &amp; Drop your Photo</a:t>
            </a:r>
          </a:p>
        </p:txBody>
      </p:sp>
      <p:sp>
        <p:nvSpPr>
          <p:cNvPr id="12" name="Text Placeholder 3">
            <a:extLst>
              <a:ext uri="{FF2B5EF4-FFF2-40B4-BE49-F238E27FC236}">
                <a16:creationId xmlns:a16="http://schemas.microsoft.com/office/drawing/2014/main" id="{F13AC73C-8104-4F0B-B04E-FB14DCFDBDF9}"/>
              </a:ext>
            </a:extLst>
          </p:cNvPr>
          <p:cNvSpPr>
            <a:spLocks noGrp="1"/>
          </p:cNvSpPr>
          <p:nvPr>
            <p:ph type="body" sz="half" idx="2" hasCustomPrompt="1"/>
          </p:nvPr>
        </p:nvSpPr>
        <p:spPr>
          <a:xfrm>
            <a:off x="601681" y="3960000"/>
            <a:ext cx="4114800" cy="2164938"/>
          </a:xfrm>
        </p:spPr>
        <p:txBody>
          <a:bodyPr/>
          <a:lstStyle>
            <a:lvl1pPr marL="0" indent="0">
              <a:buNone/>
              <a:defRPr lang="en-US" sz="1800" kern="1200" cap="all" baseline="0" dirty="0">
                <a:solidFill>
                  <a:schemeClr val="bg1"/>
                </a:solidFill>
                <a:latin typeface="Calibri" panose="020F0502020204030204" pitchFamily="34" charset="0"/>
                <a:ea typeface="+mn-ea"/>
                <a:cs typeface="Calibri" panose="020F050202020403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marL="0" lvl="0" indent="0" algn="l" defTabSz="914400" rtl="0" eaLnBrk="1" latinLnBrk="0" hangingPunct="1">
              <a:lnSpc>
                <a:spcPct val="90000"/>
              </a:lnSpc>
              <a:spcBef>
                <a:spcPts val="1000"/>
              </a:spcBef>
              <a:buFont typeface="Arial" panose="020B0604020202020204" pitchFamily="34" charset="0"/>
              <a:buNone/>
            </a:pPr>
            <a:r>
              <a:rPr lang="en-US" noProof="0"/>
              <a:t>Edit Master text styles</a:t>
            </a:r>
          </a:p>
        </p:txBody>
      </p:sp>
      <p:sp>
        <p:nvSpPr>
          <p:cNvPr id="2" name="Title 1">
            <a:extLst>
              <a:ext uri="{FF2B5EF4-FFF2-40B4-BE49-F238E27FC236}">
                <a16:creationId xmlns:a16="http://schemas.microsoft.com/office/drawing/2014/main" id="{82207D3A-6D77-4068-8652-5FE1DE2DBC22}"/>
              </a:ext>
            </a:extLst>
          </p:cNvPr>
          <p:cNvSpPr>
            <a:spLocks noGrp="1"/>
          </p:cNvSpPr>
          <p:nvPr>
            <p:ph type="title"/>
          </p:nvPr>
        </p:nvSpPr>
        <p:spPr>
          <a:xfrm>
            <a:off x="601679" y="1016000"/>
            <a:ext cx="4114801" cy="2744226"/>
          </a:xfrm>
        </p:spPr>
        <p:txBody>
          <a:bodyPr anchor="b"/>
          <a:lstStyle>
            <a:lvl1pPr marL="0" algn="l" defTabSz="914400" rtl="0" eaLnBrk="1" latinLnBrk="0" hangingPunct="1">
              <a:lnSpc>
                <a:spcPct val="90000"/>
              </a:lnSpc>
              <a:spcBef>
                <a:spcPct val="0"/>
              </a:spcBef>
              <a:buNone/>
              <a:defRPr lang="en-ZA" sz="4500" b="1" kern="1200" cap="all" spc="-150" baseline="0" dirty="0">
                <a:solidFill>
                  <a:schemeClr val="bg1"/>
                </a:solidFill>
                <a:latin typeface="+mj-lt"/>
                <a:ea typeface="+mj-ea"/>
                <a:cs typeface="+mj-cs"/>
              </a:defRPr>
            </a:lvl1pPr>
          </a:lstStyle>
          <a:p>
            <a:r>
              <a:rPr lang="en-US" altLang="zh-TW" noProof="0"/>
              <a:t>Click to edit Master title style</a:t>
            </a:r>
            <a:endParaRPr lang="en-US" noProof="0"/>
          </a:p>
        </p:txBody>
      </p:sp>
      <p:sp>
        <p:nvSpPr>
          <p:cNvPr id="4" name="Footer Placeholder 3">
            <a:extLst>
              <a:ext uri="{FF2B5EF4-FFF2-40B4-BE49-F238E27FC236}">
                <a16:creationId xmlns:a16="http://schemas.microsoft.com/office/drawing/2014/main" id="{876306C0-C390-4360-B704-9B0A7311FF21}"/>
              </a:ext>
            </a:extLst>
          </p:cNvPr>
          <p:cNvSpPr>
            <a:spLocks noGrp="1"/>
          </p:cNvSpPr>
          <p:nvPr>
            <p:ph type="ftr" sz="quarter" idx="14"/>
          </p:nvPr>
        </p:nvSpPr>
        <p:spPr/>
        <p:txBody>
          <a:bodyPr/>
          <a:lstStyle/>
          <a:p>
            <a:r>
              <a:rPr lang="en-US" noProof="0" dirty="0"/>
              <a:t>Add a footer</a:t>
            </a:r>
          </a:p>
        </p:txBody>
      </p:sp>
      <p:sp>
        <p:nvSpPr>
          <p:cNvPr id="5" name="Slide Number Placeholder 4">
            <a:extLst>
              <a:ext uri="{FF2B5EF4-FFF2-40B4-BE49-F238E27FC236}">
                <a16:creationId xmlns:a16="http://schemas.microsoft.com/office/drawing/2014/main" id="{C333A53F-6548-4F5B-AAEE-2E862AEB1A4C}"/>
              </a:ext>
            </a:extLst>
          </p:cNvPr>
          <p:cNvSpPr>
            <a:spLocks noGrp="1"/>
          </p:cNvSpPr>
          <p:nvPr>
            <p:ph type="sldNum" sz="quarter" idx="15"/>
          </p:nvPr>
        </p:nvSpPr>
        <p:spPr/>
        <p:txBody>
          <a:bodyPr/>
          <a:lstStyle/>
          <a:p>
            <a:r>
              <a:rPr lang="en-US" noProof="0" dirty="0"/>
              <a:t>page </a:t>
            </a:r>
            <a:fld id="{19B51A1E-902D-48AF-9020-955120F399B6}" type="slidenum">
              <a:rPr lang="en-US" b="1" i="1" noProof="0" smtClean="0"/>
              <a:pPr/>
              <a:t>‹#›</a:t>
            </a:fld>
            <a:endParaRPr lang="en-US" b="1" i="1" noProof="0" dirty="0"/>
          </a:p>
        </p:txBody>
      </p:sp>
    </p:spTree>
    <p:extLst>
      <p:ext uri="{BB962C8B-B14F-4D97-AF65-F5344CB8AC3E}">
        <p14:creationId xmlns:p14="http://schemas.microsoft.com/office/powerpoint/2010/main" val="1571505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ullets as Icons 3X Option 1">
    <p:spTree>
      <p:nvGrpSpPr>
        <p:cNvPr id="1" name=""/>
        <p:cNvGrpSpPr/>
        <p:nvPr/>
      </p:nvGrpSpPr>
      <p:grpSpPr>
        <a:xfrm>
          <a:off x="0" y="0"/>
          <a:ext cx="0" cy="0"/>
          <a:chOff x="0" y="0"/>
          <a:chExt cx="0" cy="0"/>
        </a:xfrm>
      </p:grpSpPr>
      <p:sp>
        <p:nvSpPr>
          <p:cNvPr id="17" name="Oval 16">
            <a:extLst>
              <a:ext uri="{FF2B5EF4-FFF2-40B4-BE49-F238E27FC236}">
                <a16:creationId xmlns:a16="http://schemas.microsoft.com/office/drawing/2014/main" id="{4790D010-2852-DE49-BD36-340D6725D1D5}"/>
              </a:ext>
              <a:ext uri="{C183D7F6-B498-43B3-948B-1728B52AA6E4}">
                <adec:decorative xmlns:adec="http://schemas.microsoft.com/office/drawing/2017/decorative" val="1"/>
              </a:ext>
            </a:extLst>
          </p:cNvPr>
          <p:cNvSpPr/>
          <p:nvPr userDrawn="1"/>
        </p:nvSpPr>
        <p:spPr>
          <a:xfrm>
            <a:off x="3211925" y="2412312"/>
            <a:ext cx="1216152" cy="1216152"/>
          </a:xfrm>
          <a:prstGeom prst="ellipse">
            <a:avLst/>
          </a:prstGeom>
          <a:noFill/>
          <a:ln w="3175">
            <a:solidFill>
              <a:schemeClr val="bg1"/>
            </a:solidFill>
          </a:ln>
          <a:effectLst>
            <a:glow rad="165100">
              <a:schemeClr val="bg1">
                <a:alpha val="9000"/>
              </a:schemeClr>
            </a:glo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20" name="Picture Placeholder 15">
            <a:extLst>
              <a:ext uri="{FF2B5EF4-FFF2-40B4-BE49-F238E27FC236}">
                <a16:creationId xmlns:a16="http://schemas.microsoft.com/office/drawing/2014/main" id="{24F79A85-3789-254D-AF3D-5265B6140421}"/>
              </a:ext>
            </a:extLst>
          </p:cNvPr>
          <p:cNvSpPr>
            <a:spLocks noGrp="1"/>
          </p:cNvSpPr>
          <p:nvPr>
            <p:ph type="pic" sz="quarter" idx="47" hasCustomPrompt="1"/>
          </p:nvPr>
        </p:nvSpPr>
        <p:spPr>
          <a:xfrm>
            <a:off x="3509105"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900" i="1">
                <a:solidFill>
                  <a:schemeClr val="tx1">
                    <a:lumMod val="50000"/>
                    <a:lumOff val="50000"/>
                  </a:schemeClr>
                </a:solidFill>
                <a:latin typeface="+mn-lt"/>
                <a:cs typeface="Times New Roman" panose="02020603050405020304" pitchFamily="18" charset="0"/>
              </a:defRPr>
            </a:lvl1pPr>
          </a:lstStyle>
          <a:p>
            <a:pPr marL="266700" lvl="0" indent="-266700" algn="ctr"/>
            <a:r>
              <a:rPr lang="en-US" noProof="0" dirty="0"/>
              <a:t>Icon</a:t>
            </a:r>
          </a:p>
        </p:txBody>
      </p:sp>
      <p:sp>
        <p:nvSpPr>
          <p:cNvPr id="6" name="Text Placeholder 8">
            <a:extLst>
              <a:ext uri="{FF2B5EF4-FFF2-40B4-BE49-F238E27FC236}">
                <a16:creationId xmlns:a16="http://schemas.microsoft.com/office/drawing/2014/main" id="{9FBB7671-0660-45EB-8712-824ACCFDD4C4}"/>
              </a:ext>
            </a:extLst>
          </p:cNvPr>
          <p:cNvSpPr>
            <a:spLocks noGrp="1"/>
          </p:cNvSpPr>
          <p:nvPr>
            <p:ph type="body" sz="quarter" idx="17" hasCustomPrompt="1"/>
          </p:nvPr>
        </p:nvSpPr>
        <p:spPr>
          <a:xfrm>
            <a:off x="3012253" y="3971432"/>
            <a:ext cx="1620000" cy="360000"/>
          </a:xfrm>
        </p:spPr>
        <p:txBody>
          <a:bodyPr/>
          <a:lstStyle>
            <a:lvl1pPr marL="0" indent="0" algn="ctr">
              <a:buFont typeface="Arial" panose="020B0604020202020204" pitchFamily="34" charset="0"/>
              <a:buNone/>
              <a:defRPr sz="1800">
                <a:solidFill>
                  <a:schemeClr val="bg1"/>
                </a:solidFill>
              </a:defRPr>
            </a:lvl1pPr>
          </a:lstStyle>
          <a:p>
            <a:pPr lvl="0"/>
            <a:r>
              <a:rPr lang="en-US" noProof="0"/>
              <a:t>Bullet 1</a:t>
            </a:r>
          </a:p>
        </p:txBody>
      </p:sp>
      <p:sp>
        <p:nvSpPr>
          <p:cNvPr id="8" name="Text Placeholder 10">
            <a:extLst>
              <a:ext uri="{FF2B5EF4-FFF2-40B4-BE49-F238E27FC236}">
                <a16:creationId xmlns:a16="http://schemas.microsoft.com/office/drawing/2014/main" id="{1014D08D-BF9C-44A1-8635-70B551FEFA4C}"/>
              </a:ext>
            </a:extLst>
          </p:cNvPr>
          <p:cNvSpPr>
            <a:spLocks noGrp="1"/>
          </p:cNvSpPr>
          <p:nvPr>
            <p:ph type="body" sz="quarter" idx="18" hasCustomPrompt="1"/>
          </p:nvPr>
        </p:nvSpPr>
        <p:spPr>
          <a:xfrm>
            <a:off x="3012253" y="4471987"/>
            <a:ext cx="1620000" cy="720000"/>
          </a:xfrm>
        </p:spPr>
        <p:txBody>
          <a:bodyPr/>
          <a:lstStyle>
            <a:lvl1pPr marL="0" indent="0" algn="ctr">
              <a:buNone/>
              <a:defRPr sz="1400">
                <a:solidFill>
                  <a:schemeClr val="bg1"/>
                </a:solidFill>
              </a:defRPr>
            </a:lvl1pPr>
          </a:lstStyle>
          <a:p>
            <a:pPr lvl="0"/>
            <a:r>
              <a:rPr lang="en-US" noProof="0"/>
              <a:t>Bullet Description</a:t>
            </a:r>
          </a:p>
        </p:txBody>
      </p:sp>
      <p:sp>
        <p:nvSpPr>
          <p:cNvPr id="18" name="Oval 17">
            <a:extLst>
              <a:ext uri="{FF2B5EF4-FFF2-40B4-BE49-F238E27FC236}">
                <a16:creationId xmlns:a16="http://schemas.microsoft.com/office/drawing/2014/main" id="{C5D02C68-EB7D-E044-99A9-658364A3B2F0}"/>
              </a:ext>
              <a:ext uri="{C183D7F6-B498-43B3-948B-1728B52AA6E4}">
                <adec:decorative xmlns:adec="http://schemas.microsoft.com/office/drawing/2017/decorative" val="1"/>
              </a:ext>
            </a:extLst>
          </p:cNvPr>
          <p:cNvSpPr/>
          <p:nvPr userDrawn="1"/>
        </p:nvSpPr>
        <p:spPr>
          <a:xfrm>
            <a:off x="5487924" y="2412312"/>
            <a:ext cx="1216152" cy="1216152"/>
          </a:xfrm>
          <a:prstGeom prst="ellipse">
            <a:avLst/>
          </a:prstGeom>
          <a:noFill/>
          <a:ln w="317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noProof="0" dirty="0"/>
          </a:p>
        </p:txBody>
      </p:sp>
      <p:sp>
        <p:nvSpPr>
          <p:cNvPr id="21" name="Picture Placeholder 15">
            <a:extLst>
              <a:ext uri="{FF2B5EF4-FFF2-40B4-BE49-F238E27FC236}">
                <a16:creationId xmlns:a16="http://schemas.microsoft.com/office/drawing/2014/main" id="{3826F102-F281-614F-8445-F1FD4CA62E4A}"/>
              </a:ext>
            </a:extLst>
          </p:cNvPr>
          <p:cNvSpPr>
            <a:spLocks noGrp="1"/>
          </p:cNvSpPr>
          <p:nvPr>
            <p:ph type="pic" sz="quarter" idx="48" hasCustomPrompt="1"/>
          </p:nvPr>
        </p:nvSpPr>
        <p:spPr>
          <a:xfrm>
            <a:off x="5785104"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900" i="1">
                <a:solidFill>
                  <a:schemeClr val="tx1">
                    <a:lumMod val="50000"/>
                    <a:lumOff val="50000"/>
                  </a:schemeClr>
                </a:solidFill>
                <a:latin typeface="+mn-lt"/>
                <a:cs typeface="Times New Roman" panose="02020603050405020304" pitchFamily="18" charset="0"/>
              </a:defRPr>
            </a:lvl1pPr>
          </a:lstStyle>
          <a:p>
            <a:pPr marL="266700" lvl="0" indent="-266700" algn="ctr"/>
            <a:r>
              <a:rPr lang="en-US" noProof="0" dirty="0"/>
              <a:t>Icon</a:t>
            </a:r>
          </a:p>
        </p:txBody>
      </p:sp>
      <p:sp>
        <p:nvSpPr>
          <p:cNvPr id="9" name="Text Placeholder 8">
            <a:extLst>
              <a:ext uri="{FF2B5EF4-FFF2-40B4-BE49-F238E27FC236}">
                <a16:creationId xmlns:a16="http://schemas.microsoft.com/office/drawing/2014/main" id="{4339CB16-5C66-4617-AF19-7700AD97524A}"/>
              </a:ext>
            </a:extLst>
          </p:cNvPr>
          <p:cNvSpPr>
            <a:spLocks noGrp="1"/>
          </p:cNvSpPr>
          <p:nvPr>
            <p:ph type="body" sz="quarter" idx="33" hasCustomPrompt="1"/>
          </p:nvPr>
        </p:nvSpPr>
        <p:spPr>
          <a:xfrm>
            <a:off x="5288252" y="3971432"/>
            <a:ext cx="1620000" cy="360000"/>
          </a:xfrm>
        </p:spPr>
        <p:txBody>
          <a:bodyPr/>
          <a:lstStyle>
            <a:lvl1pPr marL="0" indent="0" algn="ctr">
              <a:buFont typeface="Arial" panose="020B0604020202020204" pitchFamily="34" charset="0"/>
              <a:buNone/>
              <a:defRPr sz="1800">
                <a:solidFill>
                  <a:schemeClr val="bg1"/>
                </a:solidFill>
              </a:defRPr>
            </a:lvl1pPr>
          </a:lstStyle>
          <a:p>
            <a:pPr lvl="0"/>
            <a:r>
              <a:rPr lang="en-US" noProof="0"/>
              <a:t>Bullet 1</a:t>
            </a:r>
          </a:p>
        </p:txBody>
      </p:sp>
      <p:sp>
        <p:nvSpPr>
          <p:cNvPr id="10" name="Text Placeholder 10">
            <a:extLst>
              <a:ext uri="{FF2B5EF4-FFF2-40B4-BE49-F238E27FC236}">
                <a16:creationId xmlns:a16="http://schemas.microsoft.com/office/drawing/2014/main" id="{8DFFD868-459F-47BA-BA47-B6CC7A09E8E9}"/>
              </a:ext>
            </a:extLst>
          </p:cNvPr>
          <p:cNvSpPr>
            <a:spLocks noGrp="1"/>
          </p:cNvSpPr>
          <p:nvPr>
            <p:ph type="body" sz="quarter" idx="34" hasCustomPrompt="1"/>
          </p:nvPr>
        </p:nvSpPr>
        <p:spPr>
          <a:xfrm>
            <a:off x="5288252" y="4471987"/>
            <a:ext cx="1620000" cy="720000"/>
          </a:xfrm>
        </p:spPr>
        <p:txBody>
          <a:bodyPr/>
          <a:lstStyle>
            <a:lvl1pPr marL="0" indent="0" algn="ctr">
              <a:buNone/>
              <a:defRPr sz="1400">
                <a:solidFill>
                  <a:schemeClr val="bg1"/>
                </a:solidFill>
              </a:defRPr>
            </a:lvl1pPr>
          </a:lstStyle>
          <a:p>
            <a:pPr lvl="0"/>
            <a:r>
              <a:rPr lang="en-US" noProof="0"/>
              <a:t>Bullet Description</a:t>
            </a:r>
          </a:p>
        </p:txBody>
      </p:sp>
      <p:sp>
        <p:nvSpPr>
          <p:cNvPr id="19" name="Oval 18">
            <a:extLst>
              <a:ext uri="{FF2B5EF4-FFF2-40B4-BE49-F238E27FC236}">
                <a16:creationId xmlns:a16="http://schemas.microsoft.com/office/drawing/2014/main" id="{45962E1D-1D13-2B48-9F3B-CE31039DD236}"/>
              </a:ext>
              <a:ext uri="{C183D7F6-B498-43B3-948B-1728B52AA6E4}">
                <adec:decorative xmlns:adec="http://schemas.microsoft.com/office/drawing/2017/decorative" val="1"/>
              </a:ext>
            </a:extLst>
          </p:cNvPr>
          <p:cNvSpPr/>
          <p:nvPr userDrawn="1"/>
        </p:nvSpPr>
        <p:spPr>
          <a:xfrm>
            <a:off x="7763923" y="2412312"/>
            <a:ext cx="1216152" cy="1216152"/>
          </a:xfrm>
          <a:prstGeom prst="ellipse">
            <a:avLst/>
          </a:prstGeom>
          <a:noFill/>
          <a:ln w="111125">
            <a:solidFill>
              <a:schemeClr val="bg1">
                <a:alpha val="6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22" name="Picture Placeholder 15">
            <a:extLst>
              <a:ext uri="{FF2B5EF4-FFF2-40B4-BE49-F238E27FC236}">
                <a16:creationId xmlns:a16="http://schemas.microsoft.com/office/drawing/2014/main" id="{CD06C66D-CFA0-9B4B-8F90-2B01B8C524BE}"/>
              </a:ext>
            </a:extLst>
          </p:cNvPr>
          <p:cNvSpPr>
            <a:spLocks noGrp="1"/>
          </p:cNvSpPr>
          <p:nvPr>
            <p:ph type="pic" sz="quarter" idx="49" hasCustomPrompt="1"/>
          </p:nvPr>
        </p:nvSpPr>
        <p:spPr>
          <a:xfrm>
            <a:off x="8061103"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900" i="1">
                <a:solidFill>
                  <a:schemeClr val="tx1">
                    <a:lumMod val="50000"/>
                    <a:lumOff val="50000"/>
                  </a:schemeClr>
                </a:solidFill>
                <a:latin typeface="+mn-lt"/>
                <a:cs typeface="Times New Roman" panose="02020603050405020304" pitchFamily="18" charset="0"/>
              </a:defRPr>
            </a:lvl1pPr>
          </a:lstStyle>
          <a:p>
            <a:pPr marL="266700" lvl="0" indent="-266700" algn="ctr"/>
            <a:r>
              <a:rPr lang="en-US" noProof="0" dirty="0"/>
              <a:t>Icon</a:t>
            </a:r>
          </a:p>
        </p:txBody>
      </p:sp>
      <p:sp>
        <p:nvSpPr>
          <p:cNvPr id="11" name="Text Placeholder 8">
            <a:extLst>
              <a:ext uri="{FF2B5EF4-FFF2-40B4-BE49-F238E27FC236}">
                <a16:creationId xmlns:a16="http://schemas.microsoft.com/office/drawing/2014/main" id="{2C2CF09F-AE9E-47DD-899E-02CEAEFE3CC1}"/>
              </a:ext>
            </a:extLst>
          </p:cNvPr>
          <p:cNvSpPr>
            <a:spLocks noGrp="1"/>
          </p:cNvSpPr>
          <p:nvPr>
            <p:ph type="body" sz="quarter" idx="35" hasCustomPrompt="1"/>
          </p:nvPr>
        </p:nvSpPr>
        <p:spPr>
          <a:xfrm>
            <a:off x="7564251" y="3971432"/>
            <a:ext cx="1620000" cy="360000"/>
          </a:xfrm>
        </p:spPr>
        <p:txBody>
          <a:bodyPr/>
          <a:lstStyle>
            <a:lvl1pPr marL="0" indent="0" algn="ctr">
              <a:buFont typeface="Arial" panose="020B0604020202020204" pitchFamily="34" charset="0"/>
              <a:buNone/>
              <a:defRPr sz="1800">
                <a:solidFill>
                  <a:schemeClr val="bg1"/>
                </a:solidFill>
              </a:defRPr>
            </a:lvl1pPr>
          </a:lstStyle>
          <a:p>
            <a:pPr lvl="0"/>
            <a:r>
              <a:rPr lang="en-US" noProof="0"/>
              <a:t>Bullet 1</a:t>
            </a:r>
          </a:p>
        </p:txBody>
      </p:sp>
      <p:sp>
        <p:nvSpPr>
          <p:cNvPr id="12" name="Text Placeholder 10">
            <a:extLst>
              <a:ext uri="{FF2B5EF4-FFF2-40B4-BE49-F238E27FC236}">
                <a16:creationId xmlns:a16="http://schemas.microsoft.com/office/drawing/2014/main" id="{7AA959D8-F91C-4891-A16D-51CF31166B71}"/>
              </a:ext>
            </a:extLst>
          </p:cNvPr>
          <p:cNvSpPr>
            <a:spLocks noGrp="1"/>
          </p:cNvSpPr>
          <p:nvPr>
            <p:ph type="body" sz="quarter" idx="36" hasCustomPrompt="1"/>
          </p:nvPr>
        </p:nvSpPr>
        <p:spPr>
          <a:xfrm>
            <a:off x="7564251" y="4471987"/>
            <a:ext cx="1620000" cy="720000"/>
          </a:xfrm>
        </p:spPr>
        <p:txBody>
          <a:bodyPr/>
          <a:lstStyle>
            <a:lvl1pPr marL="0" indent="0" algn="ctr">
              <a:buNone/>
              <a:defRPr sz="1400">
                <a:solidFill>
                  <a:schemeClr val="bg1"/>
                </a:solidFill>
              </a:defRPr>
            </a:lvl1pPr>
          </a:lstStyle>
          <a:p>
            <a:pPr lvl="0"/>
            <a:r>
              <a:rPr lang="en-US" noProof="0"/>
              <a:t>Bullet Description</a:t>
            </a:r>
          </a:p>
        </p:txBody>
      </p:sp>
      <p:sp>
        <p:nvSpPr>
          <p:cNvPr id="4" name="Footer Placeholder 3">
            <a:extLst>
              <a:ext uri="{FF2B5EF4-FFF2-40B4-BE49-F238E27FC236}">
                <a16:creationId xmlns:a16="http://schemas.microsoft.com/office/drawing/2014/main" id="{BDD481DA-8671-472C-B2CF-B134EDAD7A53}"/>
              </a:ext>
            </a:extLst>
          </p:cNvPr>
          <p:cNvSpPr>
            <a:spLocks noGrp="1"/>
          </p:cNvSpPr>
          <p:nvPr>
            <p:ph type="ftr" sz="quarter" idx="50"/>
          </p:nvPr>
        </p:nvSpPr>
        <p:spPr/>
        <p:txBody>
          <a:bodyPr/>
          <a:lstStyle/>
          <a:p>
            <a:r>
              <a:rPr lang="en-US" noProof="0" dirty="0"/>
              <a:t>Add a footer</a:t>
            </a:r>
          </a:p>
        </p:txBody>
      </p:sp>
      <p:sp>
        <p:nvSpPr>
          <p:cNvPr id="7" name="Slide Number Placeholder 6">
            <a:extLst>
              <a:ext uri="{FF2B5EF4-FFF2-40B4-BE49-F238E27FC236}">
                <a16:creationId xmlns:a16="http://schemas.microsoft.com/office/drawing/2014/main" id="{B0ACC5C2-09E7-4586-9B5F-3532B87B93D0}"/>
              </a:ext>
            </a:extLst>
          </p:cNvPr>
          <p:cNvSpPr>
            <a:spLocks noGrp="1"/>
          </p:cNvSpPr>
          <p:nvPr>
            <p:ph type="sldNum" sz="quarter" idx="51"/>
          </p:nvPr>
        </p:nvSpPr>
        <p:spPr/>
        <p:txBody>
          <a:bodyPr/>
          <a:lstStyle/>
          <a:p>
            <a:r>
              <a:rPr lang="en-US" noProof="0" dirty="0"/>
              <a:t>page </a:t>
            </a:r>
            <a:fld id="{19B51A1E-902D-48AF-9020-955120F399B6}" type="slidenum">
              <a:rPr lang="en-US" b="1" i="1" noProof="0" smtClean="0"/>
              <a:pPr/>
              <a:t>‹#›</a:t>
            </a:fld>
            <a:endParaRPr lang="en-US" b="1" i="1" noProof="0" dirty="0"/>
          </a:p>
        </p:txBody>
      </p:sp>
      <p:sp>
        <p:nvSpPr>
          <p:cNvPr id="13" name="Title 12">
            <a:extLst>
              <a:ext uri="{FF2B5EF4-FFF2-40B4-BE49-F238E27FC236}">
                <a16:creationId xmlns:a16="http://schemas.microsoft.com/office/drawing/2014/main" id="{1E54F41B-75D5-471F-9187-384BD10C883D}"/>
              </a:ext>
            </a:extLst>
          </p:cNvPr>
          <p:cNvSpPr>
            <a:spLocks noGrp="1"/>
          </p:cNvSpPr>
          <p:nvPr>
            <p:ph type="title"/>
          </p:nvPr>
        </p:nvSpPr>
        <p:spPr/>
        <p:txBody>
          <a:bodyPr/>
          <a:lstStyle/>
          <a:p>
            <a:r>
              <a:rPr lang="en-US" altLang="zh-TW" noProof="0"/>
              <a:t>Click to edit Master title style</a:t>
            </a:r>
            <a:endParaRPr lang="en-US" noProof="0"/>
          </a:p>
        </p:txBody>
      </p:sp>
      <p:sp>
        <p:nvSpPr>
          <p:cNvPr id="23" name="Text Placeholder 4">
            <a:extLst>
              <a:ext uri="{FF2B5EF4-FFF2-40B4-BE49-F238E27FC236}">
                <a16:creationId xmlns:a16="http://schemas.microsoft.com/office/drawing/2014/main" id="{0E99A070-0D10-4FD0-959D-54B40AD04926}"/>
              </a:ext>
            </a:extLst>
          </p:cNvPr>
          <p:cNvSpPr>
            <a:spLocks noGrp="1"/>
          </p:cNvSpPr>
          <p:nvPr>
            <p:ph type="body" sz="quarter" idx="13" hasCustomPrompt="1"/>
          </p:nvPr>
        </p:nvSpPr>
        <p:spPr>
          <a:xfrm>
            <a:off x="601682" y="1008000"/>
            <a:ext cx="9974243" cy="252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25" name="Oval 24">
            <a:extLst>
              <a:ext uri="{FF2B5EF4-FFF2-40B4-BE49-F238E27FC236}">
                <a16:creationId xmlns:a16="http://schemas.microsoft.com/office/drawing/2014/main" id="{B9777B06-12C0-49D3-A18F-49D1E0574CE3}"/>
              </a:ext>
              <a:ext uri="{C183D7F6-B498-43B3-948B-1728B52AA6E4}">
                <adec:decorative xmlns:adec="http://schemas.microsoft.com/office/drawing/2017/decorative" val="1"/>
              </a:ext>
            </a:extLst>
          </p:cNvPr>
          <p:cNvSpPr/>
          <p:nvPr userDrawn="1"/>
        </p:nvSpPr>
        <p:spPr>
          <a:xfrm>
            <a:off x="7725080" y="2981545"/>
            <a:ext cx="77685" cy="77685"/>
          </a:xfrm>
          <a:prstGeom prst="ellipse">
            <a:avLst/>
          </a:prstGeom>
          <a:gradFill flip="none" rotWithShape="1">
            <a:gsLst>
              <a:gs pos="0">
                <a:srgbClr val="FFFFFF"/>
              </a:gs>
              <a:gs pos="70000">
                <a:schemeClr val="accent2">
                  <a:lumMod val="20000"/>
                  <a:lumOff val="80000"/>
                </a:schemeClr>
              </a:gs>
              <a:gs pos="65000">
                <a:srgbClr val="F7FFFF"/>
              </a:gs>
            </a:gsLst>
            <a:path path="circle">
              <a:fillToRect l="50000" t="50000" r="50000" b="50000"/>
            </a:path>
            <a:tileRect/>
          </a:gradFill>
          <a:ln>
            <a:noFill/>
          </a:ln>
          <a:effectLst>
            <a:glow rad="1651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93119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ullets as Icons 3X Option 2">
    <p:bg>
      <p:bgPr>
        <a:solidFill>
          <a:schemeClr val="tx1"/>
        </a:solidFill>
        <a:effectLst/>
      </p:bgPr>
    </p:bg>
    <p:spTree>
      <p:nvGrpSpPr>
        <p:cNvPr id="1" name=""/>
        <p:cNvGrpSpPr/>
        <p:nvPr/>
      </p:nvGrpSpPr>
      <p:grpSpPr>
        <a:xfrm>
          <a:off x="0" y="0"/>
          <a:ext cx="0" cy="0"/>
          <a:chOff x="0" y="0"/>
          <a:chExt cx="0" cy="0"/>
        </a:xfrm>
      </p:grpSpPr>
      <p:sp>
        <p:nvSpPr>
          <p:cNvPr id="31" name="Oval 30">
            <a:extLst>
              <a:ext uri="{FF2B5EF4-FFF2-40B4-BE49-F238E27FC236}">
                <a16:creationId xmlns:a16="http://schemas.microsoft.com/office/drawing/2014/main" id="{5E3B0AD5-3645-8443-891F-C0E1D9763D7A}"/>
              </a:ext>
              <a:ext uri="{C183D7F6-B498-43B3-948B-1728B52AA6E4}">
                <adec:decorative xmlns:adec="http://schemas.microsoft.com/office/drawing/2017/decorative" val="1"/>
              </a:ext>
            </a:extLst>
          </p:cNvPr>
          <p:cNvSpPr/>
          <p:nvPr userDrawn="1"/>
        </p:nvSpPr>
        <p:spPr>
          <a:xfrm>
            <a:off x="5957894" y="2284616"/>
            <a:ext cx="1471544" cy="1471544"/>
          </a:xfrm>
          <a:prstGeom prst="ellipse">
            <a:avLst/>
          </a:prstGeom>
          <a:noFill/>
          <a:ln w="3175">
            <a:solidFill>
              <a:schemeClr val="bg1"/>
            </a:solidFill>
          </a:ln>
          <a:effectLst>
            <a:glow rad="165100">
              <a:schemeClr val="bg1">
                <a:alpha val="9000"/>
              </a:schemeClr>
            </a:glo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4" name="Picture Placeholder 15">
            <a:extLst>
              <a:ext uri="{FF2B5EF4-FFF2-40B4-BE49-F238E27FC236}">
                <a16:creationId xmlns:a16="http://schemas.microsoft.com/office/drawing/2014/main" id="{58E0D31A-DD56-EF4B-A0DC-8130892CA19D}"/>
              </a:ext>
            </a:extLst>
          </p:cNvPr>
          <p:cNvSpPr>
            <a:spLocks noGrp="1"/>
          </p:cNvSpPr>
          <p:nvPr userDrawn="1">
            <p:ph type="pic" sz="quarter" idx="45" hasCustomPrompt="1"/>
          </p:nvPr>
        </p:nvSpPr>
        <p:spPr>
          <a:xfrm>
            <a:off x="6382770"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900" i="1">
                <a:solidFill>
                  <a:schemeClr val="tx1">
                    <a:lumMod val="50000"/>
                    <a:lumOff val="50000"/>
                  </a:schemeClr>
                </a:solidFill>
                <a:latin typeface="+mn-lt"/>
                <a:cs typeface="Times New Roman" panose="02020603050405020304" pitchFamily="18" charset="0"/>
              </a:defRPr>
            </a:lvl1pPr>
          </a:lstStyle>
          <a:p>
            <a:pPr marL="266700" lvl="0" indent="-266700" algn="ctr"/>
            <a:r>
              <a:rPr lang="en-US" noProof="0" dirty="0"/>
              <a:t>Icon</a:t>
            </a:r>
          </a:p>
        </p:txBody>
      </p:sp>
      <p:sp>
        <p:nvSpPr>
          <p:cNvPr id="16" name="Text Placeholder 8">
            <a:extLst>
              <a:ext uri="{FF2B5EF4-FFF2-40B4-BE49-F238E27FC236}">
                <a16:creationId xmlns:a16="http://schemas.microsoft.com/office/drawing/2014/main" id="{DB2281E6-0C7F-4B74-AABC-FC737C5B9605}"/>
              </a:ext>
            </a:extLst>
          </p:cNvPr>
          <p:cNvSpPr>
            <a:spLocks noGrp="1"/>
          </p:cNvSpPr>
          <p:nvPr userDrawn="1">
            <p:ph type="body" sz="quarter" idx="17" hasCustomPrompt="1"/>
          </p:nvPr>
        </p:nvSpPr>
        <p:spPr>
          <a:xfrm>
            <a:off x="5883177" y="3971432"/>
            <a:ext cx="1620000" cy="360000"/>
          </a:xfrm>
        </p:spPr>
        <p:txBody>
          <a:bodyPr/>
          <a:lstStyle>
            <a:lvl1pPr marL="0" indent="0" algn="ctr">
              <a:buFont typeface="Arial" panose="020B0604020202020204" pitchFamily="34" charset="0"/>
              <a:buNone/>
              <a:defRPr sz="1800">
                <a:solidFill>
                  <a:schemeClr val="bg1"/>
                </a:solidFill>
              </a:defRPr>
            </a:lvl1pPr>
          </a:lstStyle>
          <a:p>
            <a:pPr lvl="0"/>
            <a:r>
              <a:rPr lang="en-US" noProof="0"/>
              <a:t>Bullet 1</a:t>
            </a:r>
          </a:p>
        </p:txBody>
      </p:sp>
      <p:sp>
        <p:nvSpPr>
          <p:cNvPr id="17" name="Text Placeholder 10">
            <a:extLst>
              <a:ext uri="{FF2B5EF4-FFF2-40B4-BE49-F238E27FC236}">
                <a16:creationId xmlns:a16="http://schemas.microsoft.com/office/drawing/2014/main" id="{0A536C56-F4CA-43D8-98A9-E597F5B81368}"/>
              </a:ext>
            </a:extLst>
          </p:cNvPr>
          <p:cNvSpPr>
            <a:spLocks noGrp="1"/>
          </p:cNvSpPr>
          <p:nvPr userDrawn="1">
            <p:ph type="body" sz="quarter" idx="18" hasCustomPrompt="1"/>
          </p:nvPr>
        </p:nvSpPr>
        <p:spPr>
          <a:xfrm>
            <a:off x="5883177" y="4471987"/>
            <a:ext cx="1620000" cy="720000"/>
          </a:xfrm>
        </p:spPr>
        <p:txBody>
          <a:bodyPr/>
          <a:lstStyle>
            <a:lvl1pPr marL="0" indent="0" algn="ctr">
              <a:buNone/>
              <a:defRPr sz="1400">
                <a:solidFill>
                  <a:schemeClr val="bg1"/>
                </a:solidFill>
              </a:defRPr>
            </a:lvl1pPr>
          </a:lstStyle>
          <a:p>
            <a:pPr lvl="0"/>
            <a:r>
              <a:rPr lang="en-US" noProof="0"/>
              <a:t>Bullet Description</a:t>
            </a:r>
          </a:p>
        </p:txBody>
      </p:sp>
      <p:sp>
        <p:nvSpPr>
          <p:cNvPr id="32" name="Oval 31">
            <a:extLst>
              <a:ext uri="{FF2B5EF4-FFF2-40B4-BE49-F238E27FC236}">
                <a16:creationId xmlns:a16="http://schemas.microsoft.com/office/drawing/2014/main" id="{BE9B724A-B58C-CD4D-8980-C0DFE08B79B5}"/>
              </a:ext>
              <a:ext uri="{C183D7F6-B498-43B3-948B-1728B52AA6E4}">
                <adec:decorative xmlns:adec="http://schemas.microsoft.com/office/drawing/2017/decorative" val="1"/>
              </a:ext>
            </a:extLst>
          </p:cNvPr>
          <p:cNvSpPr/>
          <p:nvPr userDrawn="1"/>
        </p:nvSpPr>
        <p:spPr>
          <a:xfrm>
            <a:off x="7943613" y="2284616"/>
            <a:ext cx="1471544" cy="1471544"/>
          </a:xfrm>
          <a:prstGeom prst="ellipse">
            <a:avLst/>
          </a:prstGeom>
          <a:noFill/>
          <a:ln w="111125">
            <a:solidFill>
              <a:schemeClr val="bg1">
                <a:alpha val="6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5" name="Picture Placeholder 15">
            <a:extLst>
              <a:ext uri="{FF2B5EF4-FFF2-40B4-BE49-F238E27FC236}">
                <a16:creationId xmlns:a16="http://schemas.microsoft.com/office/drawing/2014/main" id="{49A7B2CE-81BA-D944-BE88-232214C60554}"/>
              </a:ext>
            </a:extLst>
          </p:cNvPr>
          <p:cNvSpPr>
            <a:spLocks noGrp="1"/>
          </p:cNvSpPr>
          <p:nvPr userDrawn="1">
            <p:ph type="pic" sz="quarter" idx="47" hasCustomPrompt="1"/>
          </p:nvPr>
        </p:nvSpPr>
        <p:spPr>
          <a:xfrm>
            <a:off x="8368489"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900" i="1">
                <a:solidFill>
                  <a:schemeClr val="tx1">
                    <a:lumMod val="50000"/>
                    <a:lumOff val="50000"/>
                  </a:schemeClr>
                </a:solidFill>
                <a:latin typeface="+mn-lt"/>
                <a:cs typeface="Times New Roman" panose="02020603050405020304" pitchFamily="18" charset="0"/>
              </a:defRPr>
            </a:lvl1pPr>
          </a:lstStyle>
          <a:p>
            <a:pPr marL="266700" lvl="0" indent="-266700" algn="ctr"/>
            <a:r>
              <a:rPr lang="en-US" noProof="0" dirty="0"/>
              <a:t>Icon</a:t>
            </a:r>
          </a:p>
        </p:txBody>
      </p:sp>
      <p:sp>
        <p:nvSpPr>
          <p:cNvPr id="18" name="Text Placeholder 8">
            <a:extLst>
              <a:ext uri="{FF2B5EF4-FFF2-40B4-BE49-F238E27FC236}">
                <a16:creationId xmlns:a16="http://schemas.microsoft.com/office/drawing/2014/main" id="{CC4D12C2-93C1-4E0C-B8E5-7ABB260F3F80}"/>
              </a:ext>
            </a:extLst>
          </p:cNvPr>
          <p:cNvSpPr>
            <a:spLocks noGrp="1"/>
          </p:cNvSpPr>
          <p:nvPr userDrawn="1">
            <p:ph type="body" sz="quarter" idx="33" hasCustomPrompt="1"/>
          </p:nvPr>
        </p:nvSpPr>
        <p:spPr>
          <a:xfrm>
            <a:off x="7868896" y="3971432"/>
            <a:ext cx="1620000" cy="360000"/>
          </a:xfrm>
        </p:spPr>
        <p:txBody>
          <a:bodyPr/>
          <a:lstStyle>
            <a:lvl1pPr marL="0" indent="0" algn="ctr">
              <a:buFont typeface="Arial" panose="020B0604020202020204" pitchFamily="34" charset="0"/>
              <a:buNone/>
              <a:defRPr sz="1800">
                <a:solidFill>
                  <a:schemeClr val="bg1"/>
                </a:solidFill>
              </a:defRPr>
            </a:lvl1pPr>
          </a:lstStyle>
          <a:p>
            <a:pPr lvl="0"/>
            <a:r>
              <a:rPr lang="en-US" noProof="0"/>
              <a:t>Bullet 1</a:t>
            </a:r>
          </a:p>
        </p:txBody>
      </p:sp>
      <p:sp>
        <p:nvSpPr>
          <p:cNvPr id="19" name="Text Placeholder 10">
            <a:extLst>
              <a:ext uri="{FF2B5EF4-FFF2-40B4-BE49-F238E27FC236}">
                <a16:creationId xmlns:a16="http://schemas.microsoft.com/office/drawing/2014/main" id="{11327781-DAAF-4F83-B459-FCB50CCFE896}"/>
              </a:ext>
            </a:extLst>
          </p:cNvPr>
          <p:cNvSpPr>
            <a:spLocks noGrp="1"/>
          </p:cNvSpPr>
          <p:nvPr userDrawn="1">
            <p:ph type="body" sz="quarter" idx="34" hasCustomPrompt="1"/>
          </p:nvPr>
        </p:nvSpPr>
        <p:spPr>
          <a:xfrm>
            <a:off x="7868896" y="4471987"/>
            <a:ext cx="1620000" cy="720000"/>
          </a:xfrm>
        </p:spPr>
        <p:txBody>
          <a:bodyPr/>
          <a:lstStyle>
            <a:lvl1pPr marL="0" indent="0" algn="ctr">
              <a:buNone/>
              <a:defRPr sz="1400">
                <a:solidFill>
                  <a:schemeClr val="bg1"/>
                </a:solidFill>
              </a:defRPr>
            </a:lvl1pPr>
          </a:lstStyle>
          <a:p>
            <a:pPr lvl="0"/>
            <a:r>
              <a:rPr lang="en-US" noProof="0"/>
              <a:t>Bullet Description</a:t>
            </a:r>
          </a:p>
        </p:txBody>
      </p:sp>
      <p:sp>
        <p:nvSpPr>
          <p:cNvPr id="33" name="Oval 32">
            <a:extLst>
              <a:ext uri="{FF2B5EF4-FFF2-40B4-BE49-F238E27FC236}">
                <a16:creationId xmlns:a16="http://schemas.microsoft.com/office/drawing/2014/main" id="{28894D68-6E31-8646-BFD7-2C0D8C4CD961}"/>
              </a:ext>
              <a:ext uri="{C183D7F6-B498-43B3-948B-1728B52AA6E4}">
                <adec:decorative xmlns:adec="http://schemas.microsoft.com/office/drawing/2017/decorative" val="1"/>
              </a:ext>
            </a:extLst>
          </p:cNvPr>
          <p:cNvSpPr/>
          <p:nvPr userDrawn="1"/>
        </p:nvSpPr>
        <p:spPr>
          <a:xfrm>
            <a:off x="9929332" y="2284616"/>
            <a:ext cx="1471544" cy="1471544"/>
          </a:xfrm>
          <a:prstGeom prst="ellipse">
            <a:avLst/>
          </a:prstGeom>
          <a:noFill/>
          <a:ln w="317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6" name="Picture Placeholder 15">
            <a:extLst>
              <a:ext uri="{FF2B5EF4-FFF2-40B4-BE49-F238E27FC236}">
                <a16:creationId xmlns:a16="http://schemas.microsoft.com/office/drawing/2014/main" id="{7228B3AA-7CEF-C740-B9D8-656B168288C0}"/>
              </a:ext>
            </a:extLst>
          </p:cNvPr>
          <p:cNvSpPr>
            <a:spLocks noGrp="1"/>
          </p:cNvSpPr>
          <p:nvPr userDrawn="1">
            <p:ph type="pic" sz="quarter" idx="48" hasCustomPrompt="1"/>
          </p:nvPr>
        </p:nvSpPr>
        <p:spPr>
          <a:xfrm>
            <a:off x="10354208"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900" i="1">
                <a:solidFill>
                  <a:schemeClr val="tx1">
                    <a:lumMod val="50000"/>
                    <a:lumOff val="50000"/>
                  </a:schemeClr>
                </a:solidFill>
                <a:latin typeface="+mn-lt"/>
                <a:cs typeface="Times New Roman" panose="02020603050405020304" pitchFamily="18" charset="0"/>
              </a:defRPr>
            </a:lvl1pPr>
          </a:lstStyle>
          <a:p>
            <a:pPr marL="266700" lvl="0" indent="-266700" algn="ctr"/>
            <a:r>
              <a:rPr lang="en-US" noProof="0" dirty="0"/>
              <a:t>Icon</a:t>
            </a:r>
          </a:p>
        </p:txBody>
      </p:sp>
      <p:sp>
        <p:nvSpPr>
          <p:cNvPr id="20" name="Text Placeholder 8">
            <a:extLst>
              <a:ext uri="{FF2B5EF4-FFF2-40B4-BE49-F238E27FC236}">
                <a16:creationId xmlns:a16="http://schemas.microsoft.com/office/drawing/2014/main" id="{1BE88C8C-9E13-4109-9608-6DC4B7B0DF14}"/>
              </a:ext>
            </a:extLst>
          </p:cNvPr>
          <p:cNvSpPr>
            <a:spLocks noGrp="1"/>
          </p:cNvSpPr>
          <p:nvPr userDrawn="1">
            <p:ph type="body" sz="quarter" idx="35" hasCustomPrompt="1"/>
          </p:nvPr>
        </p:nvSpPr>
        <p:spPr>
          <a:xfrm>
            <a:off x="9854615" y="3971432"/>
            <a:ext cx="1620000" cy="360000"/>
          </a:xfrm>
        </p:spPr>
        <p:txBody>
          <a:bodyPr/>
          <a:lstStyle>
            <a:lvl1pPr marL="0" indent="0" algn="ctr">
              <a:buFont typeface="Arial" panose="020B0604020202020204" pitchFamily="34" charset="0"/>
              <a:buNone/>
              <a:defRPr sz="1800">
                <a:solidFill>
                  <a:schemeClr val="bg1"/>
                </a:solidFill>
              </a:defRPr>
            </a:lvl1pPr>
          </a:lstStyle>
          <a:p>
            <a:pPr lvl="0"/>
            <a:r>
              <a:rPr lang="en-US" noProof="0"/>
              <a:t>Bullet 1</a:t>
            </a:r>
          </a:p>
        </p:txBody>
      </p:sp>
      <p:sp>
        <p:nvSpPr>
          <p:cNvPr id="21" name="Text Placeholder 10">
            <a:extLst>
              <a:ext uri="{FF2B5EF4-FFF2-40B4-BE49-F238E27FC236}">
                <a16:creationId xmlns:a16="http://schemas.microsoft.com/office/drawing/2014/main" id="{903C64D8-B655-49E0-A776-8C6594DF12C9}"/>
              </a:ext>
            </a:extLst>
          </p:cNvPr>
          <p:cNvSpPr>
            <a:spLocks noGrp="1"/>
          </p:cNvSpPr>
          <p:nvPr userDrawn="1">
            <p:ph type="body" sz="quarter" idx="36" hasCustomPrompt="1"/>
          </p:nvPr>
        </p:nvSpPr>
        <p:spPr>
          <a:xfrm>
            <a:off x="9854615" y="4471987"/>
            <a:ext cx="1620000" cy="720000"/>
          </a:xfrm>
        </p:spPr>
        <p:txBody>
          <a:bodyPr/>
          <a:lstStyle>
            <a:lvl1pPr marL="0" indent="0" algn="ctr">
              <a:buNone/>
              <a:defRPr sz="1400">
                <a:solidFill>
                  <a:schemeClr val="bg1"/>
                </a:solidFill>
              </a:defRPr>
            </a:lvl1pPr>
          </a:lstStyle>
          <a:p>
            <a:pPr lvl="0"/>
            <a:r>
              <a:rPr lang="en-US" noProof="0"/>
              <a:t>Bullet Description</a:t>
            </a:r>
          </a:p>
        </p:txBody>
      </p:sp>
      <p:sp>
        <p:nvSpPr>
          <p:cNvPr id="10" name="Picture Placeholder 22">
            <a:extLst>
              <a:ext uri="{FF2B5EF4-FFF2-40B4-BE49-F238E27FC236}">
                <a16:creationId xmlns:a16="http://schemas.microsoft.com/office/drawing/2014/main" id="{785590BE-5BE1-4AF5-B0F8-7D999658F3F8}"/>
              </a:ext>
            </a:extLst>
          </p:cNvPr>
          <p:cNvSpPr>
            <a:spLocks noGrp="1"/>
          </p:cNvSpPr>
          <p:nvPr userDrawn="1">
            <p:ph type="pic" sz="quarter" idx="10" hasCustomPrompt="1"/>
          </p:nvPr>
        </p:nvSpPr>
        <p:spPr>
          <a:xfrm>
            <a:off x="456330" y="0"/>
            <a:ext cx="4993814" cy="6760369"/>
          </a:xfrm>
          <a:solidFill>
            <a:schemeClr val="accent4">
              <a:lumMod val="50000"/>
            </a:schemeClr>
          </a:solidFill>
        </p:spPr>
        <p:txBody>
          <a:bodyPr lIns="0" tIns="1368000" rIns="0" bIns="0" anchor="t"/>
          <a:lstStyle>
            <a:lvl1pPr marL="0" indent="0" algn="ctr">
              <a:buNone/>
              <a:defRPr i="1">
                <a:solidFill>
                  <a:schemeClr val="bg1"/>
                </a:solidFill>
                <a:latin typeface="Times New Roman" panose="02020603050405020304" pitchFamily="18" charset="0"/>
                <a:cs typeface="Times New Roman" panose="02020603050405020304" pitchFamily="18" charset="0"/>
              </a:defRPr>
            </a:lvl1pPr>
          </a:lstStyle>
          <a:p>
            <a:r>
              <a:rPr lang="en-US" noProof="0" dirty="0"/>
              <a:t>Insert or Drag and Drop Photo </a:t>
            </a:r>
            <a:br>
              <a:rPr lang="en-US" noProof="0" dirty="0"/>
            </a:br>
            <a:r>
              <a:rPr lang="en-US" noProof="0" dirty="0"/>
              <a:t>then Send to Back for overlay effect</a:t>
            </a:r>
          </a:p>
        </p:txBody>
      </p:sp>
      <p:sp>
        <p:nvSpPr>
          <p:cNvPr id="6" name="Slide Number Placeholder 5">
            <a:extLst>
              <a:ext uri="{FF2B5EF4-FFF2-40B4-BE49-F238E27FC236}">
                <a16:creationId xmlns:a16="http://schemas.microsoft.com/office/drawing/2014/main" id="{F514DBA9-43A9-4950-8C14-971E2AACAD93}"/>
              </a:ext>
            </a:extLst>
          </p:cNvPr>
          <p:cNvSpPr>
            <a:spLocks noGrp="1"/>
          </p:cNvSpPr>
          <p:nvPr userDrawn="1">
            <p:ph type="sldNum" sz="quarter" idx="50"/>
          </p:nvPr>
        </p:nvSpPr>
        <p:spPr/>
        <p:txBody>
          <a:bodyPr/>
          <a:lstStyle/>
          <a:p>
            <a:r>
              <a:rPr lang="en-US" noProof="0" dirty="0"/>
              <a:t>page </a:t>
            </a:r>
            <a:fld id="{19B51A1E-902D-48AF-9020-955120F399B6}" type="slidenum">
              <a:rPr lang="en-US" b="1" i="1" noProof="0" smtClean="0"/>
              <a:pPr/>
              <a:t>‹#›</a:t>
            </a:fld>
            <a:endParaRPr lang="en-US" b="1" i="1" noProof="0" dirty="0"/>
          </a:p>
        </p:txBody>
      </p:sp>
      <p:sp>
        <p:nvSpPr>
          <p:cNvPr id="51" name="Title 1">
            <a:extLst>
              <a:ext uri="{FF2B5EF4-FFF2-40B4-BE49-F238E27FC236}">
                <a16:creationId xmlns:a16="http://schemas.microsoft.com/office/drawing/2014/main" id="{BD91656C-40D7-4517-A75F-92EA6C2BC61F}"/>
              </a:ext>
            </a:extLst>
          </p:cNvPr>
          <p:cNvSpPr>
            <a:spLocks noGrp="1"/>
          </p:cNvSpPr>
          <p:nvPr userDrawn="1">
            <p:ph type="ctrTitle" hasCustomPrompt="1"/>
          </p:nvPr>
        </p:nvSpPr>
        <p:spPr>
          <a:xfrm>
            <a:off x="456327" y="3149601"/>
            <a:ext cx="4993813" cy="3610768"/>
          </a:xfrm>
          <a:solidFill>
            <a:schemeClr val="tx1">
              <a:alpha val="70000"/>
            </a:schemeClr>
          </a:solidFill>
        </p:spPr>
        <p:txBody>
          <a:bodyPr rIns="252000" bIns="1188000" anchor="b"/>
          <a:lstStyle>
            <a:lvl1pPr marL="0" algn="r" defTabSz="914400" rtl="0" eaLnBrk="1" latinLnBrk="0" hangingPunct="1">
              <a:lnSpc>
                <a:spcPct val="90000"/>
              </a:lnSpc>
              <a:spcBef>
                <a:spcPct val="0"/>
              </a:spcBef>
              <a:buNone/>
              <a:defRPr lang="en-ZA" sz="4500" b="1" kern="1200" cap="all" spc="-150" baseline="0" dirty="0">
                <a:solidFill>
                  <a:schemeClr val="bg1"/>
                </a:solidFill>
                <a:latin typeface="+mj-lt"/>
                <a:ea typeface="+mj-ea"/>
                <a:cs typeface="+mj-cs"/>
              </a:defRPr>
            </a:lvl1pPr>
          </a:lstStyle>
          <a:p>
            <a:r>
              <a:rPr lang="en-US" noProof="0"/>
              <a:t>Click to edit title style</a:t>
            </a:r>
          </a:p>
        </p:txBody>
      </p:sp>
      <p:sp>
        <p:nvSpPr>
          <p:cNvPr id="52" name="Subtitle 2">
            <a:extLst>
              <a:ext uri="{FF2B5EF4-FFF2-40B4-BE49-F238E27FC236}">
                <a16:creationId xmlns:a16="http://schemas.microsoft.com/office/drawing/2014/main" id="{4EFBEF46-9F40-4406-AE22-794A74FEF021}"/>
              </a:ext>
            </a:extLst>
          </p:cNvPr>
          <p:cNvSpPr>
            <a:spLocks noGrp="1"/>
          </p:cNvSpPr>
          <p:nvPr userDrawn="1">
            <p:ph type="subTitle" idx="1"/>
          </p:nvPr>
        </p:nvSpPr>
        <p:spPr>
          <a:xfrm>
            <a:off x="890787" y="5558599"/>
            <a:ext cx="4283297" cy="762024"/>
          </a:xfrm>
        </p:spPr>
        <p:txBody>
          <a:bodyPr/>
          <a:lstStyle>
            <a:lvl1pPr marL="0" indent="0" algn="r">
              <a:buNone/>
              <a:defRPr lang="en-ZA" sz="1800" kern="1200" cap="all" baseline="0" dirty="0">
                <a:solidFill>
                  <a:schemeClr val="bg1"/>
                </a:solidFill>
                <a:latin typeface="Calibri" panose="020F0502020204030204" pitchFamily="34" charset="0"/>
                <a:ea typeface="+mn-ea"/>
                <a:cs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zh-TW" noProof="0"/>
              <a:t>Click to edit Master subtitle style</a:t>
            </a:r>
            <a:endParaRPr lang="en-US" noProof="0"/>
          </a:p>
        </p:txBody>
      </p:sp>
      <p:sp>
        <p:nvSpPr>
          <p:cNvPr id="12" name="Footer Placeholder 11">
            <a:extLst>
              <a:ext uri="{FF2B5EF4-FFF2-40B4-BE49-F238E27FC236}">
                <a16:creationId xmlns:a16="http://schemas.microsoft.com/office/drawing/2014/main" id="{97C8985C-2F2E-4023-BF66-5BBA9C57A891}"/>
              </a:ext>
            </a:extLst>
          </p:cNvPr>
          <p:cNvSpPr>
            <a:spLocks noGrp="1"/>
          </p:cNvSpPr>
          <p:nvPr>
            <p:ph type="ftr" sz="quarter" idx="51"/>
          </p:nvPr>
        </p:nvSpPr>
        <p:spPr>
          <a:xfrm>
            <a:off x="5883177" y="6320622"/>
            <a:ext cx="4114800" cy="226714"/>
          </a:xfrm>
        </p:spPr>
        <p:txBody>
          <a:bodyPr/>
          <a:lstStyle/>
          <a:p>
            <a:r>
              <a:rPr lang="en-US" noProof="0" dirty="0"/>
              <a:t>Add a footer</a:t>
            </a:r>
          </a:p>
        </p:txBody>
      </p:sp>
      <p:sp>
        <p:nvSpPr>
          <p:cNvPr id="22" name="Oval 21">
            <a:extLst>
              <a:ext uri="{FF2B5EF4-FFF2-40B4-BE49-F238E27FC236}">
                <a16:creationId xmlns:a16="http://schemas.microsoft.com/office/drawing/2014/main" id="{99D3E8CF-7C38-4321-A56A-49D7CA2A814B}"/>
              </a:ext>
              <a:ext uri="{C183D7F6-B498-43B3-948B-1728B52AA6E4}">
                <adec:decorative xmlns:adec="http://schemas.microsoft.com/office/drawing/2017/decorative" val="1"/>
              </a:ext>
            </a:extLst>
          </p:cNvPr>
          <p:cNvSpPr/>
          <p:nvPr userDrawn="1"/>
        </p:nvSpPr>
        <p:spPr>
          <a:xfrm>
            <a:off x="9397157" y="3025950"/>
            <a:ext cx="36000" cy="36000"/>
          </a:xfrm>
          <a:prstGeom prst="ellipse">
            <a:avLst/>
          </a:prstGeom>
          <a:gradFill flip="none" rotWithShape="1">
            <a:gsLst>
              <a:gs pos="0">
                <a:srgbClr val="FFFFFF"/>
              </a:gs>
              <a:gs pos="70000">
                <a:schemeClr val="accent2">
                  <a:lumMod val="20000"/>
                  <a:lumOff val="80000"/>
                </a:schemeClr>
              </a:gs>
              <a:gs pos="65000">
                <a:srgbClr val="F7FFFF"/>
              </a:gs>
            </a:gsLst>
            <a:path path="circle">
              <a:fillToRect l="50000" t="50000" r="50000" b="50000"/>
            </a:path>
            <a:tileRect/>
          </a:gradFill>
          <a:ln>
            <a:noFill/>
          </a:ln>
          <a:effectLst>
            <a:glow rad="1651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23" name="Group 22">
            <a:extLst>
              <a:ext uri="{FF2B5EF4-FFF2-40B4-BE49-F238E27FC236}">
                <a16:creationId xmlns:a16="http://schemas.microsoft.com/office/drawing/2014/main" id="{326A7FE8-1975-474D-B747-D7B028C10D81}"/>
              </a:ext>
              <a:ext uri="{C183D7F6-B498-43B3-948B-1728B52AA6E4}">
                <adec:decorative xmlns:adec="http://schemas.microsoft.com/office/drawing/2017/decorative" val="1"/>
              </a:ext>
            </a:extLst>
          </p:cNvPr>
          <p:cNvGrpSpPr/>
          <p:nvPr userDrawn="1"/>
        </p:nvGrpSpPr>
        <p:grpSpPr>
          <a:xfrm>
            <a:off x="441324" y="3136900"/>
            <a:ext cx="5008820" cy="3566319"/>
            <a:chOff x="441324" y="3897168"/>
            <a:chExt cx="5008820" cy="2806051"/>
          </a:xfrm>
        </p:grpSpPr>
        <p:cxnSp>
          <p:nvCxnSpPr>
            <p:cNvPr id="24" name="Straight Connector 23">
              <a:extLst>
                <a:ext uri="{FF2B5EF4-FFF2-40B4-BE49-F238E27FC236}">
                  <a16:creationId xmlns:a16="http://schemas.microsoft.com/office/drawing/2014/main" id="{7975FF3E-1E22-42B2-A043-163B207792B9}"/>
                </a:ext>
              </a:extLst>
            </p:cNvPr>
            <p:cNvCxnSpPr>
              <a:cxnSpLocks/>
            </p:cNvCxnSpPr>
            <p:nvPr userDrawn="1"/>
          </p:nvCxnSpPr>
          <p:spPr>
            <a:xfrm>
              <a:off x="5450144" y="3897168"/>
              <a:ext cx="0" cy="2806051"/>
            </a:xfrm>
            <a:prstGeom prst="line">
              <a:avLst/>
            </a:prstGeom>
            <a:ln w="3175">
              <a:solidFill>
                <a:schemeClr val="bg1">
                  <a:lumMod val="95000"/>
                  <a:alpha val="1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79571B2B-DE4E-494A-8C0A-567D1523D790}"/>
                </a:ext>
              </a:extLst>
            </p:cNvPr>
            <p:cNvCxnSpPr>
              <a:cxnSpLocks/>
            </p:cNvCxnSpPr>
            <p:nvPr userDrawn="1"/>
          </p:nvCxnSpPr>
          <p:spPr>
            <a:xfrm>
              <a:off x="441324" y="3897168"/>
              <a:ext cx="0" cy="2806051"/>
            </a:xfrm>
            <a:prstGeom prst="line">
              <a:avLst/>
            </a:prstGeom>
            <a:ln w="3175">
              <a:solidFill>
                <a:schemeClr val="bg1">
                  <a:lumMod val="95000"/>
                  <a:alpha val="15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234983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ullets as Icons 4X">
    <p:bg>
      <p:bgPr>
        <a:solidFill>
          <a:schemeClr val="tx1"/>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69D5DB0A-C96D-4B82-95B6-E7A7B8E6687B}"/>
              </a:ext>
              <a:ext uri="{C183D7F6-B498-43B3-948B-1728B52AA6E4}">
                <adec:decorative xmlns:adec="http://schemas.microsoft.com/office/drawing/2017/decorative" val="1"/>
              </a:ext>
            </a:extLst>
          </p:cNvPr>
          <p:cNvGrpSpPr/>
          <p:nvPr userDrawn="1"/>
        </p:nvGrpSpPr>
        <p:grpSpPr>
          <a:xfrm>
            <a:off x="441324" y="3136900"/>
            <a:ext cx="5008820" cy="3566319"/>
            <a:chOff x="441324" y="3897168"/>
            <a:chExt cx="5008820" cy="2806051"/>
          </a:xfrm>
        </p:grpSpPr>
        <p:cxnSp>
          <p:nvCxnSpPr>
            <p:cNvPr id="46" name="Straight Connector 45">
              <a:extLst>
                <a:ext uri="{FF2B5EF4-FFF2-40B4-BE49-F238E27FC236}">
                  <a16:creationId xmlns:a16="http://schemas.microsoft.com/office/drawing/2014/main" id="{B6D532F9-49C3-47DF-8512-474441940275}"/>
                </a:ext>
              </a:extLst>
            </p:cNvPr>
            <p:cNvCxnSpPr>
              <a:cxnSpLocks/>
            </p:cNvCxnSpPr>
            <p:nvPr userDrawn="1"/>
          </p:nvCxnSpPr>
          <p:spPr>
            <a:xfrm>
              <a:off x="5450144" y="3897168"/>
              <a:ext cx="0" cy="2806051"/>
            </a:xfrm>
            <a:prstGeom prst="line">
              <a:avLst/>
            </a:prstGeom>
            <a:ln w="3175">
              <a:solidFill>
                <a:schemeClr val="bg1">
                  <a:lumMod val="95000"/>
                  <a:alpha val="1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318F5508-636D-4B8E-B220-493139AF2313}"/>
                </a:ext>
              </a:extLst>
            </p:cNvPr>
            <p:cNvCxnSpPr>
              <a:cxnSpLocks/>
            </p:cNvCxnSpPr>
            <p:nvPr userDrawn="1"/>
          </p:nvCxnSpPr>
          <p:spPr>
            <a:xfrm>
              <a:off x="441324" y="3897168"/>
              <a:ext cx="0" cy="2806051"/>
            </a:xfrm>
            <a:prstGeom prst="line">
              <a:avLst/>
            </a:prstGeom>
            <a:ln w="3175">
              <a:solidFill>
                <a:schemeClr val="bg1">
                  <a:lumMod val="95000"/>
                  <a:alpha val="15000"/>
                </a:schemeClr>
              </a:solidFill>
            </a:ln>
          </p:spPr>
          <p:style>
            <a:lnRef idx="1">
              <a:schemeClr val="accent1"/>
            </a:lnRef>
            <a:fillRef idx="0">
              <a:schemeClr val="accent1"/>
            </a:fillRef>
            <a:effectRef idx="0">
              <a:schemeClr val="accent1"/>
            </a:effectRef>
            <a:fontRef idx="minor">
              <a:schemeClr val="tx1"/>
            </a:fontRef>
          </p:style>
        </p:cxnSp>
      </p:grpSp>
      <p:sp>
        <p:nvSpPr>
          <p:cNvPr id="10" name="Picture Placeholder 22">
            <a:extLst>
              <a:ext uri="{FF2B5EF4-FFF2-40B4-BE49-F238E27FC236}">
                <a16:creationId xmlns:a16="http://schemas.microsoft.com/office/drawing/2014/main" id="{785590BE-5BE1-4AF5-B0F8-7D999658F3F8}"/>
              </a:ext>
            </a:extLst>
          </p:cNvPr>
          <p:cNvSpPr>
            <a:spLocks noGrp="1"/>
          </p:cNvSpPr>
          <p:nvPr userDrawn="1">
            <p:ph type="pic" sz="quarter" idx="10" hasCustomPrompt="1"/>
          </p:nvPr>
        </p:nvSpPr>
        <p:spPr>
          <a:xfrm>
            <a:off x="456330" y="0"/>
            <a:ext cx="4993814" cy="6760369"/>
          </a:xfrm>
          <a:solidFill>
            <a:schemeClr val="accent4">
              <a:lumMod val="50000"/>
            </a:schemeClr>
          </a:solidFill>
        </p:spPr>
        <p:txBody>
          <a:bodyPr lIns="0" tIns="1368000" rIns="0" bIns="0" anchor="t"/>
          <a:lstStyle>
            <a:lvl1pPr marL="0" indent="0" algn="ctr">
              <a:buNone/>
              <a:defRPr i="1">
                <a:solidFill>
                  <a:schemeClr val="bg1"/>
                </a:solidFill>
                <a:latin typeface="Times New Roman" panose="02020603050405020304" pitchFamily="18" charset="0"/>
                <a:cs typeface="Times New Roman" panose="02020603050405020304" pitchFamily="18" charset="0"/>
              </a:defRPr>
            </a:lvl1pPr>
          </a:lstStyle>
          <a:p>
            <a:r>
              <a:rPr lang="en-US" noProof="0" dirty="0"/>
              <a:t>Insert or Drag and Drop Photo </a:t>
            </a:r>
            <a:br>
              <a:rPr lang="en-US" noProof="0" dirty="0"/>
            </a:br>
            <a:r>
              <a:rPr lang="en-US" noProof="0" dirty="0"/>
              <a:t>then Send to Back for overlay effect</a:t>
            </a:r>
          </a:p>
        </p:txBody>
      </p:sp>
      <p:sp>
        <p:nvSpPr>
          <p:cNvPr id="6" name="Slide Number Placeholder 5">
            <a:extLst>
              <a:ext uri="{FF2B5EF4-FFF2-40B4-BE49-F238E27FC236}">
                <a16:creationId xmlns:a16="http://schemas.microsoft.com/office/drawing/2014/main" id="{F514DBA9-43A9-4950-8C14-971E2AACAD93}"/>
              </a:ext>
            </a:extLst>
          </p:cNvPr>
          <p:cNvSpPr>
            <a:spLocks noGrp="1"/>
          </p:cNvSpPr>
          <p:nvPr userDrawn="1">
            <p:ph type="sldNum" sz="quarter" idx="50"/>
          </p:nvPr>
        </p:nvSpPr>
        <p:spPr/>
        <p:txBody>
          <a:bodyPr/>
          <a:lstStyle/>
          <a:p>
            <a:r>
              <a:rPr lang="en-US" noProof="0" dirty="0"/>
              <a:t>page </a:t>
            </a:r>
            <a:fld id="{19B51A1E-902D-48AF-9020-955120F399B6}" type="slidenum">
              <a:rPr lang="en-US" b="1" i="1" noProof="0" smtClean="0"/>
              <a:pPr/>
              <a:t>‹#›</a:t>
            </a:fld>
            <a:endParaRPr lang="en-US" b="1" i="1" noProof="0" dirty="0"/>
          </a:p>
        </p:txBody>
      </p:sp>
      <p:sp>
        <p:nvSpPr>
          <p:cNvPr id="51" name="Title 1">
            <a:extLst>
              <a:ext uri="{FF2B5EF4-FFF2-40B4-BE49-F238E27FC236}">
                <a16:creationId xmlns:a16="http://schemas.microsoft.com/office/drawing/2014/main" id="{BD91656C-40D7-4517-A75F-92EA6C2BC61F}"/>
              </a:ext>
            </a:extLst>
          </p:cNvPr>
          <p:cNvSpPr>
            <a:spLocks noGrp="1"/>
          </p:cNvSpPr>
          <p:nvPr userDrawn="1">
            <p:ph type="ctrTitle" hasCustomPrompt="1"/>
          </p:nvPr>
        </p:nvSpPr>
        <p:spPr>
          <a:xfrm>
            <a:off x="456327" y="3149601"/>
            <a:ext cx="4993813" cy="3610768"/>
          </a:xfrm>
          <a:solidFill>
            <a:schemeClr val="tx1">
              <a:alpha val="70000"/>
            </a:schemeClr>
          </a:solidFill>
        </p:spPr>
        <p:txBody>
          <a:bodyPr rIns="252000" bIns="1188000" anchor="b"/>
          <a:lstStyle>
            <a:lvl1pPr marL="0" algn="r" defTabSz="914400" rtl="0" eaLnBrk="1" latinLnBrk="0" hangingPunct="1">
              <a:lnSpc>
                <a:spcPct val="90000"/>
              </a:lnSpc>
              <a:spcBef>
                <a:spcPct val="0"/>
              </a:spcBef>
              <a:buNone/>
              <a:defRPr lang="en-ZA" sz="4500" b="1" kern="1200" cap="all" spc="-150" baseline="0" dirty="0">
                <a:solidFill>
                  <a:schemeClr val="bg1"/>
                </a:solidFill>
                <a:latin typeface="+mj-lt"/>
                <a:ea typeface="+mj-ea"/>
                <a:cs typeface="+mj-cs"/>
              </a:defRPr>
            </a:lvl1pPr>
          </a:lstStyle>
          <a:p>
            <a:r>
              <a:rPr lang="en-US" noProof="0"/>
              <a:t>Click to edit title style</a:t>
            </a:r>
          </a:p>
        </p:txBody>
      </p:sp>
      <p:sp>
        <p:nvSpPr>
          <p:cNvPr id="52" name="Subtitle 2">
            <a:extLst>
              <a:ext uri="{FF2B5EF4-FFF2-40B4-BE49-F238E27FC236}">
                <a16:creationId xmlns:a16="http://schemas.microsoft.com/office/drawing/2014/main" id="{4EFBEF46-9F40-4406-AE22-794A74FEF021}"/>
              </a:ext>
            </a:extLst>
          </p:cNvPr>
          <p:cNvSpPr>
            <a:spLocks noGrp="1"/>
          </p:cNvSpPr>
          <p:nvPr userDrawn="1">
            <p:ph type="subTitle" idx="1"/>
          </p:nvPr>
        </p:nvSpPr>
        <p:spPr>
          <a:xfrm>
            <a:off x="890787" y="5558599"/>
            <a:ext cx="4283297" cy="762024"/>
          </a:xfrm>
        </p:spPr>
        <p:txBody>
          <a:bodyPr/>
          <a:lstStyle>
            <a:lvl1pPr marL="0" indent="0" algn="r">
              <a:buNone/>
              <a:defRPr lang="en-ZA" sz="1800" kern="1200" cap="all" baseline="0" dirty="0">
                <a:solidFill>
                  <a:schemeClr val="bg1"/>
                </a:solidFill>
                <a:latin typeface="Calibri" panose="020F0502020204030204" pitchFamily="34" charset="0"/>
                <a:ea typeface="+mn-ea"/>
                <a:cs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zh-TW" noProof="0"/>
              <a:t>Click to edit Master subtitle style</a:t>
            </a:r>
            <a:endParaRPr lang="en-US" noProof="0"/>
          </a:p>
        </p:txBody>
      </p:sp>
      <p:sp>
        <p:nvSpPr>
          <p:cNvPr id="12" name="Footer Placeholder 11">
            <a:extLst>
              <a:ext uri="{FF2B5EF4-FFF2-40B4-BE49-F238E27FC236}">
                <a16:creationId xmlns:a16="http://schemas.microsoft.com/office/drawing/2014/main" id="{97C8985C-2F2E-4023-BF66-5BBA9C57A891}"/>
              </a:ext>
            </a:extLst>
          </p:cNvPr>
          <p:cNvSpPr>
            <a:spLocks noGrp="1"/>
          </p:cNvSpPr>
          <p:nvPr>
            <p:ph type="ftr" sz="quarter" idx="51"/>
          </p:nvPr>
        </p:nvSpPr>
        <p:spPr>
          <a:xfrm>
            <a:off x="5883177" y="6320622"/>
            <a:ext cx="4114800" cy="226714"/>
          </a:xfrm>
        </p:spPr>
        <p:txBody>
          <a:bodyPr/>
          <a:lstStyle/>
          <a:p>
            <a:r>
              <a:rPr lang="en-US" noProof="0" dirty="0"/>
              <a:t>Add a footer</a:t>
            </a:r>
          </a:p>
        </p:txBody>
      </p:sp>
      <p:sp>
        <p:nvSpPr>
          <p:cNvPr id="22" name="Oval 21">
            <a:extLst>
              <a:ext uri="{FF2B5EF4-FFF2-40B4-BE49-F238E27FC236}">
                <a16:creationId xmlns:a16="http://schemas.microsoft.com/office/drawing/2014/main" id="{390CA185-E043-470F-95CF-875B2290368D}"/>
              </a:ext>
              <a:ext uri="{C183D7F6-B498-43B3-948B-1728B52AA6E4}">
                <adec:decorative xmlns:adec="http://schemas.microsoft.com/office/drawing/2017/decorative" val="1"/>
              </a:ext>
            </a:extLst>
          </p:cNvPr>
          <p:cNvSpPr/>
          <p:nvPr userDrawn="1"/>
        </p:nvSpPr>
        <p:spPr>
          <a:xfrm>
            <a:off x="7101332" y="773488"/>
            <a:ext cx="1216152" cy="1216152"/>
          </a:xfrm>
          <a:prstGeom prst="ellipse">
            <a:avLst/>
          </a:prstGeom>
          <a:noFill/>
          <a:ln w="111125">
            <a:solidFill>
              <a:schemeClr val="bg1">
                <a:alpha val="6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23" name="Picture Placeholder 15">
            <a:extLst>
              <a:ext uri="{FF2B5EF4-FFF2-40B4-BE49-F238E27FC236}">
                <a16:creationId xmlns:a16="http://schemas.microsoft.com/office/drawing/2014/main" id="{B284336B-BAAE-481C-8386-97B014DFC438}"/>
              </a:ext>
            </a:extLst>
          </p:cNvPr>
          <p:cNvSpPr>
            <a:spLocks noGrp="1"/>
          </p:cNvSpPr>
          <p:nvPr>
            <p:ph type="pic" sz="quarter" idx="52" hasCustomPrompt="1"/>
          </p:nvPr>
        </p:nvSpPr>
        <p:spPr>
          <a:xfrm>
            <a:off x="7398512" y="1070668"/>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900" i="1">
                <a:solidFill>
                  <a:schemeClr val="tx1">
                    <a:lumMod val="50000"/>
                    <a:lumOff val="50000"/>
                  </a:schemeClr>
                </a:solidFill>
                <a:latin typeface="+mn-lt"/>
                <a:cs typeface="Times New Roman" panose="02020603050405020304" pitchFamily="18" charset="0"/>
              </a:defRPr>
            </a:lvl1pPr>
          </a:lstStyle>
          <a:p>
            <a:pPr marL="266700" lvl="0" indent="-266700" algn="ctr"/>
            <a:r>
              <a:rPr lang="en-US" noProof="0" dirty="0"/>
              <a:t>Icon</a:t>
            </a:r>
          </a:p>
        </p:txBody>
      </p:sp>
      <p:sp>
        <p:nvSpPr>
          <p:cNvPr id="24" name="Text Placeholder 8">
            <a:extLst>
              <a:ext uri="{FF2B5EF4-FFF2-40B4-BE49-F238E27FC236}">
                <a16:creationId xmlns:a16="http://schemas.microsoft.com/office/drawing/2014/main" id="{CFDB63C1-8C36-4108-975B-33B0DBB80A29}"/>
              </a:ext>
            </a:extLst>
          </p:cNvPr>
          <p:cNvSpPr>
            <a:spLocks noGrp="1"/>
          </p:cNvSpPr>
          <p:nvPr>
            <p:ph type="body" sz="quarter" idx="17" hasCustomPrompt="1"/>
          </p:nvPr>
        </p:nvSpPr>
        <p:spPr>
          <a:xfrm>
            <a:off x="6898919" y="2310044"/>
            <a:ext cx="1620000" cy="252000"/>
          </a:xfrm>
        </p:spPr>
        <p:txBody>
          <a:bodyPr/>
          <a:lstStyle>
            <a:lvl1pPr marL="0" indent="0" algn="ctr">
              <a:buFont typeface="Arial" panose="020B0604020202020204" pitchFamily="34" charset="0"/>
              <a:buNone/>
              <a:defRPr sz="1800">
                <a:solidFill>
                  <a:schemeClr val="bg1"/>
                </a:solidFill>
              </a:defRPr>
            </a:lvl1pPr>
          </a:lstStyle>
          <a:p>
            <a:pPr lvl="0"/>
            <a:r>
              <a:rPr lang="en-US" noProof="0"/>
              <a:t>Bullet 1</a:t>
            </a:r>
          </a:p>
        </p:txBody>
      </p:sp>
      <p:sp>
        <p:nvSpPr>
          <p:cNvPr id="25" name="Text Placeholder 10">
            <a:extLst>
              <a:ext uri="{FF2B5EF4-FFF2-40B4-BE49-F238E27FC236}">
                <a16:creationId xmlns:a16="http://schemas.microsoft.com/office/drawing/2014/main" id="{A75A12D0-6487-4916-9346-CEBAF2AFB78A}"/>
              </a:ext>
            </a:extLst>
          </p:cNvPr>
          <p:cNvSpPr>
            <a:spLocks noGrp="1"/>
          </p:cNvSpPr>
          <p:nvPr>
            <p:ph type="body" sz="quarter" idx="18" hasCustomPrompt="1"/>
          </p:nvPr>
        </p:nvSpPr>
        <p:spPr>
          <a:xfrm>
            <a:off x="6898919" y="2702598"/>
            <a:ext cx="1620000" cy="434302"/>
          </a:xfrm>
        </p:spPr>
        <p:txBody>
          <a:bodyPr/>
          <a:lstStyle>
            <a:lvl1pPr marL="0" indent="0" algn="ctr">
              <a:buNone/>
              <a:defRPr sz="1400">
                <a:solidFill>
                  <a:schemeClr val="bg1"/>
                </a:solidFill>
              </a:defRPr>
            </a:lvl1pPr>
          </a:lstStyle>
          <a:p>
            <a:pPr lvl="0"/>
            <a:r>
              <a:rPr lang="en-US" noProof="0"/>
              <a:t>Bullet Description</a:t>
            </a:r>
          </a:p>
        </p:txBody>
      </p:sp>
      <p:sp>
        <p:nvSpPr>
          <p:cNvPr id="26" name="Oval 25">
            <a:extLst>
              <a:ext uri="{FF2B5EF4-FFF2-40B4-BE49-F238E27FC236}">
                <a16:creationId xmlns:a16="http://schemas.microsoft.com/office/drawing/2014/main" id="{F1A887C7-02BE-4F5E-8DCF-A46A0C58093F}"/>
              </a:ext>
              <a:ext uri="{C183D7F6-B498-43B3-948B-1728B52AA6E4}">
                <adec:decorative xmlns:adec="http://schemas.microsoft.com/office/drawing/2017/decorative" val="1"/>
              </a:ext>
            </a:extLst>
          </p:cNvPr>
          <p:cNvSpPr/>
          <p:nvPr userDrawn="1"/>
        </p:nvSpPr>
        <p:spPr>
          <a:xfrm>
            <a:off x="9232191" y="773488"/>
            <a:ext cx="1216152" cy="1216152"/>
          </a:xfrm>
          <a:prstGeom prst="ellipse">
            <a:avLst/>
          </a:prstGeom>
          <a:noFill/>
          <a:ln w="317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noProof="0" dirty="0"/>
          </a:p>
        </p:txBody>
      </p:sp>
      <p:sp>
        <p:nvSpPr>
          <p:cNvPr id="27" name="Picture Placeholder 15">
            <a:extLst>
              <a:ext uri="{FF2B5EF4-FFF2-40B4-BE49-F238E27FC236}">
                <a16:creationId xmlns:a16="http://schemas.microsoft.com/office/drawing/2014/main" id="{B5A932A2-E3A1-45CA-994D-EEDA802E0EAD}"/>
              </a:ext>
            </a:extLst>
          </p:cNvPr>
          <p:cNvSpPr>
            <a:spLocks noGrp="1"/>
          </p:cNvSpPr>
          <p:nvPr>
            <p:ph type="pic" sz="quarter" idx="53" hasCustomPrompt="1"/>
          </p:nvPr>
        </p:nvSpPr>
        <p:spPr>
          <a:xfrm>
            <a:off x="9529371" y="1070668"/>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900" i="1">
                <a:solidFill>
                  <a:schemeClr val="tx1">
                    <a:lumMod val="50000"/>
                    <a:lumOff val="50000"/>
                  </a:schemeClr>
                </a:solidFill>
                <a:latin typeface="+mn-lt"/>
                <a:cs typeface="Times New Roman" panose="02020603050405020304" pitchFamily="18" charset="0"/>
              </a:defRPr>
            </a:lvl1pPr>
          </a:lstStyle>
          <a:p>
            <a:pPr marL="266700" lvl="0" indent="-266700" algn="ctr"/>
            <a:r>
              <a:rPr lang="en-US" noProof="0" dirty="0"/>
              <a:t>Icon</a:t>
            </a:r>
          </a:p>
        </p:txBody>
      </p:sp>
      <p:sp>
        <p:nvSpPr>
          <p:cNvPr id="28" name="Text Placeholder 8">
            <a:extLst>
              <a:ext uri="{FF2B5EF4-FFF2-40B4-BE49-F238E27FC236}">
                <a16:creationId xmlns:a16="http://schemas.microsoft.com/office/drawing/2014/main" id="{BBCF784F-456C-4904-BC40-A4B0A58C6431}"/>
              </a:ext>
            </a:extLst>
          </p:cNvPr>
          <p:cNvSpPr>
            <a:spLocks noGrp="1"/>
          </p:cNvSpPr>
          <p:nvPr>
            <p:ph type="body" sz="quarter" idx="33" hasCustomPrompt="1"/>
          </p:nvPr>
        </p:nvSpPr>
        <p:spPr>
          <a:xfrm>
            <a:off x="9029778" y="2310044"/>
            <a:ext cx="1620000" cy="252000"/>
          </a:xfrm>
        </p:spPr>
        <p:txBody>
          <a:bodyPr/>
          <a:lstStyle>
            <a:lvl1pPr marL="0" indent="0" algn="ctr">
              <a:buFont typeface="Arial" panose="020B0604020202020204" pitchFamily="34" charset="0"/>
              <a:buNone/>
              <a:defRPr sz="1800">
                <a:solidFill>
                  <a:schemeClr val="bg1"/>
                </a:solidFill>
              </a:defRPr>
            </a:lvl1pPr>
          </a:lstStyle>
          <a:p>
            <a:pPr lvl="0"/>
            <a:r>
              <a:rPr lang="en-US" noProof="0"/>
              <a:t>Bullet 2</a:t>
            </a:r>
          </a:p>
        </p:txBody>
      </p:sp>
      <p:sp>
        <p:nvSpPr>
          <p:cNvPr id="29" name="Text Placeholder 10">
            <a:extLst>
              <a:ext uri="{FF2B5EF4-FFF2-40B4-BE49-F238E27FC236}">
                <a16:creationId xmlns:a16="http://schemas.microsoft.com/office/drawing/2014/main" id="{673EE3E7-3A9B-466C-9FD3-98D33887F408}"/>
              </a:ext>
            </a:extLst>
          </p:cNvPr>
          <p:cNvSpPr>
            <a:spLocks noGrp="1"/>
          </p:cNvSpPr>
          <p:nvPr>
            <p:ph type="body" sz="quarter" idx="34" hasCustomPrompt="1"/>
          </p:nvPr>
        </p:nvSpPr>
        <p:spPr>
          <a:xfrm>
            <a:off x="9029778" y="2702598"/>
            <a:ext cx="1620000" cy="434302"/>
          </a:xfrm>
        </p:spPr>
        <p:txBody>
          <a:bodyPr/>
          <a:lstStyle>
            <a:lvl1pPr marL="0" indent="0" algn="ctr">
              <a:buNone/>
              <a:defRPr sz="1400">
                <a:solidFill>
                  <a:schemeClr val="bg1"/>
                </a:solidFill>
              </a:defRPr>
            </a:lvl1pPr>
          </a:lstStyle>
          <a:p>
            <a:pPr lvl="0"/>
            <a:r>
              <a:rPr lang="en-US" noProof="0"/>
              <a:t>Bullet Description</a:t>
            </a:r>
          </a:p>
        </p:txBody>
      </p:sp>
      <p:sp>
        <p:nvSpPr>
          <p:cNvPr id="30" name="Oval 29">
            <a:extLst>
              <a:ext uri="{FF2B5EF4-FFF2-40B4-BE49-F238E27FC236}">
                <a16:creationId xmlns:a16="http://schemas.microsoft.com/office/drawing/2014/main" id="{22D0F7D1-0D65-4376-B381-E7B5C5F9EA0E}"/>
              </a:ext>
              <a:ext uri="{C183D7F6-B498-43B3-948B-1728B52AA6E4}">
                <adec:decorative xmlns:adec="http://schemas.microsoft.com/office/drawing/2017/decorative" val="1"/>
              </a:ext>
            </a:extLst>
          </p:cNvPr>
          <p:cNvSpPr/>
          <p:nvPr userDrawn="1"/>
        </p:nvSpPr>
        <p:spPr>
          <a:xfrm>
            <a:off x="7100354" y="3771131"/>
            <a:ext cx="1216152" cy="1216152"/>
          </a:xfrm>
          <a:prstGeom prst="ellipse">
            <a:avLst/>
          </a:prstGeom>
          <a:noFill/>
          <a:ln w="3175">
            <a:solidFill>
              <a:schemeClr val="bg1"/>
            </a:solidFill>
          </a:ln>
          <a:effectLst>
            <a:glow rad="165100">
              <a:schemeClr val="bg1">
                <a:alpha val="9000"/>
              </a:schemeClr>
            </a:glo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7" name="Picture Placeholder 15">
            <a:extLst>
              <a:ext uri="{FF2B5EF4-FFF2-40B4-BE49-F238E27FC236}">
                <a16:creationId xmlns:a16="http://schemas.microsoft.com/office/drawing/2014/main" id="{FB596127-06BD-4C58-8ACA-B5598699CDCC}"/>
              </a:ext>
            </a:extLst>
          </p:cNvPr>
          <p:cNvSpPr>
            <a:spLocks noGrp="1"/>
          </p:cNvSpPr>
          <p:nvPr>
            <p:ph type="pic" sz="quarter" idx="54" hasCustomPrompt="1"/>
          </p:nvPr>
        </p:nvSpPr>
        <p:spPr>
          <a:xfrm>
            <a:off x="7397534" y="4068311"/>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900" i="1">
                <a:solidFill>
                  <a:schemeClr val="tx1">
                    <a:lumMod val="50000"/>
                    <a:lumOff val="50000"/>
                  </a:schemeClr>
                </a:solidFill>
                <a:latin typeface="+mn-lt"/>
                <a:cs typeface="Times New Roman" panose="02020603050405020304" pitchFamily="18" charset="0"/>
              </a:defRPr>
            </a:lvl1pPr>
          </a:lstStyle>
          <a:p>
            <a:pPr marL="266700" lvl="0" indent="-266700" algn="ctr"/>
            <a:r>
              <a:rPr lang="en-US" noProof="0" dirty="0"/>
              <a:t>Icon</a:t>
            </a:r>
          </a:p>
        </p:txBody>
      </p:sp>
      <p:sp>
        <p:nvSpPr>
          <p:cNvPr id="38" name="Text Placeholder 8">
            <a:extLst>
              <a:ext uri="{FF2B5EF4-FFF2-40B4-BE49-F238E27FC236}">
                <a16:creationId xmlns:a16="http://schemas.microsoft.com/office/drawing/2014/main" id="{9D601562-9249-47A2-9550-804AE9F10FDB}"/>
              </a:ext>
            </a:extLst>
          </p:cNvPr>
          <p:cNvSpPr>
            <a:spLocks noGrp="1"/>
          </p:cNvSpPr>
          <p:nvPr>
            <p:ph type="body" sz="quarter" idx="45" hasCustomPrompt="1"/>
          </p:nvPr>
        </p:nvSpPr>
        <p:spPr>
          <a:xfrm>
            <a:off x="6898919" y="5329272"/>
            <a:ext cx="1620000" cy="252000"/>
          </a:xfrm>
        </p:spPr>
        <p:txBody>
          <a:bodyPr/>
          <a:lstStyle>
            <a:lvl1pPr marL="0" indent="0" algn="ctr">
              <a:buFont typeface="Arial" panose="020B0604020202020204" pitchFamily="34" charset="0"/>
              <a:buNone/>
              <a:defRPr sz="1800">
                <a:solidFill>
                  <a:schemeClr val="bg1"/>
                </a:solidFill>
              </a:defRPr>
            </a:lvl1pPr>
          </a:lstStyle>
          <a:p>
            <a:pPr lvl="0"/>
            <a:r>
              <a:rPr lang="en-US" noProof="0"/>
              <a:t>Bullet 3</a:t>
            </a:r>
          </a:p>
        </p:txBody>
      </p:sp>
      <p:sp>
        <p:nvSpPr>
          <p:cNvPr id="39" name="Text Placeholder 10">
            <a:extLst>
              <a:ext uri="{FF2B5EF4-FFF2-40B4-BE49-F238E27FC236}">
                <a16:creationId xmlns:a16="http://schemas.microsoft.com/office/drawing/2014/main" id="{F8B9D875-2C45-4EDA-9273-6A61CA99C815}"/>
              </a:ext>
            </a:extLst>
          </p:cNvPr>
          <p:cNvSpPr>
            <a:spLocks noGrp="1"/>
          </p:cNvSpPr>
          <p:nvPr>
            <p:ph type="body" sz="quarter" idx="46" hasCustomPrompt="1"/>
          </p:nvPr>
        </p:nvSpPr>
        <p:spPr>
          <a:xfrm>
            <a:off x="6898919" y="5721826"/>
            <a:ext cx="1620000" cy="434302"/>
          </a:xfrm>
        </p:spPr>
        <p:txBody>
          <a:bodyPr/>
          <a:lstStyle>
            <a:lvl1pPr marL="0" indent="0" algn="ctr">
              <a:buNone/>
              <a:defRPr sz="1400">
                <a:solidFill>
                  <a:schemeClr val="bg1"/>
                </a:solidFill>
              </a:defRPr>
            </a:lvl1pPr>
          </a:lstStyle>
          <a:p>
            <a:pPr lvl="0"/>
            <a:r>
              <a:rPr lang="en-US" noProof="0"/>
              <a:t>Bullet Description</a:t>
            </a:r>
          </a:p>
        </p:txBody>
      </p:sp>
      <p:sp>
        <p:nvSpPr>
          <p:cNvPr id="40" name="Oval 39">
            <a:extLst>
              <a:ext uri="{FF2B5EF4-FFF2-40B4-BE49-F238E27FC236}">
                <a16:creationId xmlns:a16="http://schemas.microsoft.com/office/drawing/2014/main" id="{7402406B-416D-47F8-A75D-831B8879AA66}"/>
              </a:ext>
              <a:ext uri="{C183D7F6-B498-43B3-948B-1728B52AA6E4}">
                <adec:decorative xmlns:adec="http://schemas.microsoft.com/office/drawing/2017/decorative" val="1"/>
              </a:ext>
            </a:extLst>
          </p:cNvPr>
          <p:cNvSpPr/>
          <p:nvPr userDrawn="1"/>
        </p:nvSpPr>
        <p:spPr>
          <a:xfrm>
            <a:off x="9231213" y="3771131"/>
            <a:ext cx="1216152" cy="1216152"/>
          </a:xfrm>
          <a:prstGeom prst="ellipse">
            <a:avLst/>
          </a:prstGeom>
          <a:noFill/>
          <a:ln w="111125">
            <a:solidFill>
              <a:schemeClr val="bg1">
                <a:alpha val="6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41" name="Picture Placeholder 15">
            <a:extLst>
              <a:ext uri="{FF2B5EF4-FFF2-40B4-BE49-F238E27FC236}">
                <a16:creationId xmlns:a16="http://schemas.microsoft.com/office/drawing/2014/main" id="{52443373-B630-41A4-AD86-A84619AC81F1}"/>
              </a:ext>
            </a:extLst>
          </p:cNvPr>
          <p:cNvSpPr>
            <a:spLocks noGrp="1"/>
          </p:cNvSpPr>
          <p:nvPr>
            <p:ph type="pic" sz="quarter" idx="55" hasCustomPrompt="1"/>
          </p:nvPr>
        </p:nvSpPr>
        <p:spPr>
          <a:xfrm>
            <a:off x="9528393" y="4068311"/>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900" i="1">
                <a:solidFill>
                  <a:schemeClr val="tx1">
                    <a:lumMod val="50000"/>
                    <a:lumOff val="50000"/>
                  </a:schemeClr>
                </a:solidFill>
                <a:latin typeface="+mn-lt"/>
                <a:cs typeface="Times New Roman" panose="02020603050405020304" pitchFamily="18" charset="0"/>
              </a:defRPr>
            </a:lvl1pPr>
          </a:lstStyle>
          <a:p>
            <a:pPr marL="266700" lvl="0" indent="-266700" algn="ctr"/>
            <a:r>
              <a:rPr lang="en-US" noProof="0" dirty="0"/>
              <a:t>Icon</a:t>
            </a:r>
          </a:p>
        </p:txBody>
      </p:sp>
      <p:sp>
        <p:nvSpPr>
          <p:cNvPr id="42" name="Text Placeholder 8">
            <a:extLst>
              <a:ext uri="{FF2B5EF4-FFF2-40B4-BE49-F238E27FC236}">
                <a16:creationId xmlns:a16="http://schemas.microsoft.com/office/drawing/2014/main" id="{6BDB8BBD-CC0D-49EF-B446-80DF35EDE4F6}"/>
              </a:ext>
            </a:extLst>
          </p:cNvPr>
          <p:cNvSpPr>
            <a:spLocks noGrp="1"/>
          </p:cNvSpPr>
          <p:nvPr>
            <p:ph type="body" sz="quarter" idx="47" hasCustomPrompt="1"/>
          </p:nvPr>
        </p:nvSpPr>
        <p:spPr>
          <a:xfrm>
            <a:off x="9029778" y="5329272"/>
            <a:ext cx="1620000" cy="252000"/>
          </a:xfrm>
        </p:spPr>
        <p:txBody>
          <a:bodyPr/>
          <a:lstStyle>
            <a:lvl1pPr marL="0" indent="0" algn="ctr">
              <a:buFont typeface="Arial" panose="020B0604020202020204" pitchFamily="34" charset="0"/>
              <a:buNone/>
              <a:defRPr sz="1800">
                <a:solidFill>
                  <a:schemeClr val="bg1"/>
                </a:solidFill>
              </a:defRPr>
            </a:lvl1pPr>
          </a:lstStyle>
          <a:p>
            <a:pPr lvl="0"/>
            <a:r>
              <a:rPr lang="en-US" noProof="0"/>
              <a:t>Bullet 4</a:t>
            </a:r>
          </a:p>
        </p:txBody>
      </p:sp>
      <p:sp>
        <p:nvSpPr>
          <p:cNvPr id="43" name="Text Placeholder 10">
            <a:extLst>
              <a:ext uri="{FF2B5EF4-FFF2-40B4-BE49-F238E27FC236}">
                <a16:creationId xmlns:a16="http://schemas.microsoft.com/office/drawing/2014/main" id="{A277C0EF-3DAB-495B-AA7A-69450D86197A}"/>
              </a:ext>
            </a:extLst>
          </p:cNvPr>
          <p:cNvSpPr>
            <a:spLocks noGrp="1"/>
          </p:cNvSpPr>
          <p:nvPr>
            <p:ph type="body" sz="quarter" idx="48" hasCustomPrompt="1"/>
          </p:nvPr>
        </p:nvSpPr>
        <p:spPr>
          <a:xfrm>
            <a:off x="9029778" y="5721826"/>
            <a:ext cx="1620000" cy="434302"/>
          </a:xfrm>
        </p:spPr>
        <p:txBody>
          <a:bodyPr/>
          <a:lstStyle>
            <a:lvl1pPr marL="0" indent="0" algn="ctr">
              <a:buNone/>
              <a:defRPr sz="1400">
                <a:solidFill>
                  <a:schemeClr val="bg1"/>
                </a:solidFill>
              </a:defRPr>
            </a:lvl1pPr>
          </a:lstStyle>
          <a:p>
            <a:pPr lvl="0"/>
            <a:r>
              <a:rPr lang="en-US" noProof="0"/>
              <a:t>Bullet Description</a:t>
            </a:r>
          </a:p>
        </p:txBody>
      </p:sp>
      <p:sp>
        <p:nvSpPr>
          <p:cNvPr id="31" name="Oval 30">
            <a:extLst>
              <a:ext uri="{FF2B5EF4-FFF2-40B4-BE49-F238E27FC236}">
                <a16:creationId xmlns:a16="http://schemas.microsoft.com/office/drawing/2014/main" id="{8E1008A4-54EE-4B43-9BCF-279C5CEA2D52}"/>
              </a:ext>
              <a:ext uri="{C183D7F6-B498-43B3-948B-1728B52AA6E4}">
                <adec:decorative xmlns:adec="http://schemas.microsoft.com/office/drawing/2017/decorative" val="1"/>
              </a:ext>
            </a:extLst>
          </p:cNvPr>
          <p:cNvSpPr/>
          <p:nvPr userDrawn="1"/>
        </p:nvSpPr>
        <p:spPr>
          <a:xfrm>
            <a:off x="9839289" y="3753131"/>
            <a:ext cx="36000" cy="36000"/>
          </a:xfrm>
          <a:prstGeom prst="ellipse">
            <a:avLst/>
          </a:prstGeom>
          <a:gradFill flip="none" rotWithShape="1">
            <a:gsLst>
              <a:gs pos="0">
                <a:srgbClr val="FFFFFF"/>
              </a:gs>
              <a:gs pos="70000">
                <a:schemeClr val="accent2">
                  <a:lumMod val="20000"/>
                  <a:lumOff val="80000"/>
                </a:schemeClr>
              </a:gs>
              <a:gs pos="65000">
                <a:srgbClr val="F7FFFF"/>
              </a:gs>
            </a:gsLst>
            <a:path path="circle">
              <a:fillToRect l="50000" t="50000" r="50000" b="50000"/>
            </a:path>
            <a:tileRect/>
          </a:gradFill>
          <a:ln>
            <a:noFill/>
          </a:ln>
          <a:effectLst>
            <a:glow rad="1651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2" name="Oval 31">
            <a:extLst>
              <a:ext uri="{FF2B5EF4-FFF2-40B4-BE49-F238E27FC236}">
                <a16:creationId xmlns:a16="http://schemas.microsoft.com/office/drawing/2014/main" id="{8BD3F08B-8063-4DB3-9FBB-D9B9215CBA7C}"/>
              </a:ext>
              <a:ext uri="{C183D7F6-B498-43B3-948B-1728B52AA6E4}">
                <adec:decorative xmlns:adec="http://schemas.microsoft.com/office/drawing/2017/decorative" val="1"/>
              </a:ext>
            </a:extLst>
          </p:cNvPr>
          <p:cNvSpPr/>
          <p:nvPr userDrawn="1"/>
        </p:nvSpPr>
        <p:spPr>
          <a:xfrm>
            <a:off x="8293206" y="1345564"/>
            <a:ext cx="36000" cy="36000"/>
          </a:xfrm>
          <a:prstGeom prst="ellipse">
            <a:avLst/>
          </a:prstGeom>
          <a:gradFill flip="none" rotWithShape="1">
            <a:gsLst>
              <a:gs pos="0">
                <a:srgbClr val="FFFFFF"/>
              </a:gs>
              <a:gs pos="70000">
                <a:schemeClr val="accent2">
                  <a:lumMod val="20000"/>
                  <a:lumOff val="80000"/>
                </a:schemeClr>
              </a:gs>
              <a:gs pos="65000">
                <a:srgbClr val="F7FFFF"/>
              </a:gs>
            </a:gsLst>
            <a:path path="circle">
              <a:fillToRect l="50000" t="50000" r="50000" b="50000"/>
            </a:path>
            <a:tileRect/>
          </a:gradFill>
          <a:ln>
            <a:noFill/>
          </a:ln>
          <a:effectLst>
            <a:glow rad="1651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4082401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gital Product">
    <p:bg>
      <p:bgPr>
        <a:solidFill>
          <a:schemeClr val="tx1"/>
        </a:solidFill>
        <a:effectLst/>
      </p:bgPr>
    </p:bg>
    <p:spTree>
      <p:nvGrpSpPr>
        <p:cNvPr id="1" name=""/>
        <p:cNvGrpSpPr/>
        <p:nvPr/>
      </p:nvGrpSpPr>
      <p:grpSpPr>
        <a:xfrm>
          <a:off x="0" y="0"/>
          <a:ext cx="0" cy="0"/>
          <a:chOff x="0" y="0"/>
          <a:chExt cx="0" cy="0"/>
        </a:xfrm>
      </p:grpSpPr>
      <p:pic>
        <p:nvPicPr>
          <p:cNvPr id="31" name="Picture 30">
            <a:extLst>
              <a:ext uri="{FF2B5EF4-FFF2-40B4-BE49-F238E27FC236}">
                <a16:creationId xmlns:a16="http://schemas.microsoft.com/office/drawing/2014/main" id="{4965CF9A-6F29-4DC3-B1BB-34A23DB8E504}"/>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1486167" y="799242"/>
            <a:ext cx="10705833" cy="6195852"/>
          </a:xfrm>
          <a:prstGeom prst="rect">
            <a:avLst/>
          </a:prstGeom>
        </p:spPr>
      </p:pic>
      <p:cxnSp>
        <p:nvCxnSpPr>
          <p:cNvPr id="46" name="Straight Connector 45">
            <a:extLst>
              <a:ext uri="{FF2B5EF4-FFF2-40B4-BE49-F238E27FC236}">
                <a16:creationId xmlns:a16="http://schemas.microsoft.com/office/drawing/2014/main" id="{B6D532F9-49C3-47DF-8512-474441940275}"/>
              </a:ext>
            </a:extLst>
          </p:cNvPr>
          <p:cNvCxnSpPr>
            <a:cxnSpLocks/>
          </p:cNvCxnSpPr>
          <p:nvPr userDrawn="1"/>
        </p:nvCxnSpPr>
        <p:spPr>
          <a:xfrm>
            <a:off x="5450144" y="1230900"/>
            <a:ext cx="0" cy="5472319"/>
          </a:xfrm>
          <a:prstGeom prst="line">
            <a:avLst/>
          </a:prstGeom>
          <a:ln w="3175">
            <a:solidFill>
              <a:schemeClr val="bg1">
                <a:lumMod val="95000"/>
                <a:alpha val="1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318F5508-636D-4B8E-B220-493139AF2313}"/>
              </a:ext>
            </a:extLst>
          </p:cNvPr>
          <p:cNvCxnSpPr>
            <a:cxnSpLocks/>
          </p:cNvCxnSpPr>
          <p:nvPr userDrawn="1"/>
        </p:nvCxnSpPr>
        <p:spPr>
          <a:xfrm>
            <a:off x="441324" y="1230900"/>
            <a:ext cx="0" cy="5472319"/>
          </a:xfrm>
          <a:prstGeom prst="line">
            <a:avLst/>
          </a:prstGeom>
          <a:ln w="3175">
            <a:solidFill>
              <a:schemeClr val="bg1">
                <a:lumMod val="95000"/>
                <a:alpha val="15000"/>
              </a:schemeClr>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F514DBA9-43A9-4950-8C14-971E2AACAD93}"/>
              </a:ext>
            </a:extLst>
          </p:cNvPr>
          <p:cNvSpPr>
            <a:spLocks noGrp="1"/>
          </p:cNvSpPr>
          <p:nvPr userDrawn="1">
            <p:ph type="sldNum" sz="quarter" idx="50"/>
          </p:nvPr>
        </p:nvSpPr>
        <p:spPr/>
        <p:txBody>
          <a:bodyPr/>
          <a:lstStyle/>
          <a:p>
            <a:r>
              <a:rPr lang="en-US" noProof="0" dirty="0"/>
              <a:t>page </a:t>
            </a:r>
            <a:fld id="{19B51A1E-902D-48AF-9020-955120F399B6}" type="slidenum">
              <a:rPr lang="en-US" b="1" i="1" noProof="0" smtClean="0"/>
              <a:pPr/>
              <a:t>‹#›</a:t>
            </a:fld>
            <a:endParaRPr lang="en-US" b="1" i="1" noProof="0" dirty="0"/>
          </a:p>
        </p:txBody>
      </p:sp>
      <p:sp>
        <p:nvSpPr>
          <p:cNvPr id="51" name="Title 1">
            <a:extLst>
              <a:ext uri="{FF2B5EF4-FFF2-40B4-BE49-F238E27FC236}">
                <a16:creationId xmlns:a16="http://schemas.microsoft.com/office/drawing/2014/main" id="{BD91656C-40D7-4517-A75F-92EA6C2BC61F}"/>
              </a:ext>
            </a:extLst>
          </p:cNvPr>
          <p:cNvSpPr>
            <a:spLocks noGrp="1"/>
          </p:cNvSpPr>
          <p:nvPr userDrawn="1">
            <p:ph type="ctrTitle" hasCustomPrompt="1"/>
          </p:nvPr>
        </p:nvSpPr>
        <p:spPr>
          <a:xfrm>
            <a:off x="456327" y="1288050"/>
            <a:ext cx="4993813" cy="5472319"/>
          </a:xfrm>
          <a:solidFill>
            <a:schemeClr val="tx1">
              <a:alpha val="70000"/>
            </a:schemeClr>
          </a:solidFill>
        </p:spPr>
        <p:txBody>
          <a:bodyPr tIns="288000" rIns="252000" bIns="1188000" anchor="t"/>
          <a:lstStyle>
            <a:lvl1pPr marL="0" algn="r" defTabSz="914400" rtl="0" eaLnBrk="1" latinLnBrk="0" hangingPunct="1">
              <a:lnSpc>
                <a:spcPct val="90000"/>
              </a:lnSpc>
              <a:spcBef>
                <a:spcPct val="0"/>
              </a:spcBef>
              <a:buNone/>
              <a:defRPr lang="en-ZA" sz="4500" b="1" kern="1200" cap="all" spc="-150" baseline="0" dirty="0">
                <a:solidFill>
                  <a:schemeClr val="bg1"/>
                </a:solidFill>
                <a:latin typeface="+mj-lt"/>
                <a:ea typeface="+mj-ea"/>
                <a:cs typeface="+mj-cs"/>
              </a:defRPr>
            </a:lvl1pPr>
          </a:lstStyle>
          <a:p>
            <a:r>
              <a:rPr lang="en-US" noProof="0"/>
              <a:t>Click to edit title style</a:t>
            </a:r>
          </a:p>
        </p:txBody>
      </p:sp>
      <p:sp>
        <p:nvSpPr>
          <p:cNvPr id="52" name="Subtitle 2">
            <a:extLst>
              <a:ext uri="{FF2B5EF4-FFF2-40B4-BE49-F238E27FC236}">
                <a16:creationId xmlns:a16="http://schemas.microsoft.com/office/drawing/2014/main" id="{4EFBEF46-9F40-4406-AE22-794A74FEF021}"/>
              </a:ext>
            </a:extLst>
          </p:cNvPr>
          <p:cNvSpPr>
            <a:spLocks noGrp="1"/>
          </p:cNvSpPr>
          <p:nvPr userDrawn="1">
            <p:ph type="subTitle" idx="1"/>
          </p:nvPr>
        </p:nvSpPr>
        <p:spPr>
          <a:xfrm>
            <a:off x="890787" y="2971788"/>
            <a:ext cx="4283297" cy="474448"/>
          </a:xfrm>
        </p:spPr>
        <p:txBody>
          <a:bodyPr/>
          <a:lstStyle>
            <a:lvl1pPr marL="0" indent="0" algn="r">
              <a:buNone/>
              <a:defRPr lang="en-ZA" sz="1800" kern="1200" cap="all" baseline="0" dirty="0">
                <a:solidFill>
                  <a:schemeClr val="bg1"/>
                </a:solidFill>
                <a:latin typeface="Calibri" panose="020F0502020204030204" pitchFamily="34" charset="0"/>
                <a:ea typeface="+mn-ea"/>
                <a:cs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zh-TW" noProof="0"/>
              <a:t>Click to edit Master subtitle style</a:t>
            </a:r>
            <a:endParaRPr lang="en-US" noProof="0"/>
          </a:p>
        </p:txBody>
      </p:sp>
      <p:sp>
        <p:nvSpPr>
          <p:cNvPr id="12" name="Footer Placeholder 11">
            <a:extLst>
              <a:ext uri="{FF2B5EF4-FFF2-40B4-BE49-F238E27FC236}">
                <a16:creationId xmlns:a16="http://schemas.microsoft.com/office/drawing/2014/main" id="{97C8985C-2F2E-4023-BF66-5BBA9C57A891}"/>
              </a:ext>
            </a:extLst>
          </p:cNvPr>
          <p:cNvSpPr>
            <a:spLocks noGrp="1"/>
          </p:cNvSpPr>
          <p:nvPr userDrawn="1">
            <p:ph type="ftr" sz="quarter" idx="51"/>
          </p:nvPr>
        </p:nvSpPr>
        <p:spPr>
          <a:xfrm>
            <a:off x="5883177" y="6320622"/>
            <a:ext cx="4114800" cy="226714"/>
          </a:xfrm>
        </p:spPr>
        <p:txBody>
          <a:bodyPr/>
          <a:lstStyle/>
          <a:p>
            <a:r>
              <a:rPr lang="en-US" noProof="0" dirty="0"/>
              <a:t>Add a footer</a:t>
            </a:r>
          </a:p>
        </p:txBody>
      </p:sp>
      <p:sp>
        <p:nvSpPr>
          <p:cNvPr id="32" name="Picture Placeholder 10">
            <a:extLst>
              <a:ext uri="{FF2B5EF4-FFF2-40B4-BE49-F238E27FC236}">
                <a16:creationId xmlns:a16="http://schemas.microsoft.com/office/drawing/2014/main" id="{3F940399-0EA2-4F26-93EA-6EF93D869CE8}"/>
              </a:ext>
            </a:extLst>
          </p:cNvPr>
          <p:cNvSpPr>
            <a:spLocks noGrp="1"/>
          </p:cNvSpPr>
          <p:nvPr userDrawn="1">
            <p:ph type="pic" sz="quarter" idx="13" hasCustomPrompt="1"/>
          </p:nvPr>
        </p:nvSpPr>
        <p:spPr>
          <a:xfrm>
            <a:off x="6488111" y="1288050"/>
            <a:ext cx="5703889" cy="4320000"/>
          </a:xfrm>
          <a:solidFill>
            <a:schemeClr val="tx1"/>
          </a:solid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buNone/>
              <a:defRPr lang="en-ZA" sz="1100" i="1">
                <a:solidFill>
                  <a:schemeClr val="tx1">
                    <a:lumMod val="50000"/>
                    <a:lumOff val="50000"/>
                  </a:schemeClr>
                </a:solidFill>
                <a:latin typeface="+mn-lt"/>
                <a:cs typeface="Times New Roman" panose="02020603050405020304" pitchFamily="18" charset="0"/>
              </a:defRPr>
            </a:lvl1pPr>
          </a:lstStyle>
          <a:p>
            <a:pPr marL="266700" lvl="0" indent="-266700" algn="ctr"/>
            <a:r>
              <a:rPr lang="en-US" noProof="0" dirty="0"/>
              <a:t>Insert or Drag and Drop your Screen Design here</a:t>
            </a:r>
          </a:p>
        </p:txBody>
      </p:sp>
      <p:sp>
        <p:nvSpPr>
          <p:cNvPr id="33" name="Content Placeholder 2">
            <a:extLst>
              <a:ext uri="{FF2B5EF4-FFF2-40B4-BE49-F238E27FC236}">
                <a16:creationId xmlns:a16="http://schemas.microsoft.com/office/drawing/2014/main" id="{3DD41659-75CD-4A77-8E99-4A04870C7FE0}"/>
              </a:ext>
            </a:extLst>
          </p:cNvPr>
          <p:cNvSpPr>
            <a:spLocks noGrp="1"/>
          </p:cNvSpPr>
          <p:nvPr userDrawn="1">
            <p:ph idx="52" hasCustomPrompt="1"/>
          </p:nvPr>
        </p:nvSpPr>
        <p:spPr>
          <a:xfrm>
            <a:off x="890787" y="3639469"/>
            <a:ext cx="4283297" cy="180000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816884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arge Numbers Option 1">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322B50D-6A7D-41C6-BA57-613BC231DF36}"/>
              </a:ext>
            </a:extLst>
          </p:cNvPr>
          <p:cNvSpPr>
            <a:spLocks noGrp="1"/>
          </p:cNvSpPr>
          <p:nvPr>
            <p:ph type="body" idx="1" hasCustomPrompt="1"/>
          </p:nvPr>
        </p:nvSpPr>
        <p:spPr>
          <a:xfrm>
            <a:off x="1616210" y="2143124"/>
            <a:ext cx="3069500" cy="997168"/>
          </a:xfrm>
        </p:spPr>
        <p:txBody>
          <a:bodyPr anchor="t"/>
          <a:lstStyle>
            <a:lvl1pPr marL="0" indent="0">
              <a:lnSpc>
                <a:spcPts val="7200"/>
              </a:lnSpc>
              <a:buNone/>
              <a:defRPr sz="7200" b="1">
                <a:solidFill>
                  <a:schemeClr val="bg1"/>
                </a:solidFill>
                <a:latin typeface="+mj-lt"/>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1</a:t>
            </a:r>
          </a:p>
        </p:txBody>
      </p:sp>
      <p:sp>
        <p:nvSpPr>
          <p:cNvPr id="4" name="Content Placeholder 3">
            <a:extLst>
              <a:ext uri="{FF2B5EF4-FFF2-40B4-BE49-F238E27FC236}">
                <a16:creationId xmlns:a16="http://schemas.microsoft.com/office/drawing/2014/main" id="{9FD584DA-F775-47B8-A1D7-6556AD5FCBD2}"/>
              </a:ext>
            </a:extLst>
          </p:cNvPr>
          <p:cNvSpPr>
            <a:spLocks noGrp="1"/>
          </p:cNvSpPr>
          <p:nvPr>
            <p:ph sz="half" idx="2" hasCustomPrompt="1"/>
          </p:nvPr>
        </p:nvSpPr>
        <p:spPr>
          <a:xfrm>
            <a:off x="1631968" y="3314505"/>
            <a:ext cx="3069500" cy="3051905"/>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 name="Text Placeholder 11">
            <a:extLst>
              <a:ext uri="{FF2B5EF4-FFF2-40B4-BE49-F238E27FC236}">
                <a16:creationId xmlns:a16="http://schemas.microsoft.com/office/drawing/2014/main" id="{78A963F8-6F6E-440E-B3B3-DDE13C083A36}"/>
              </a:ext>
            </a:extLst>
          </p:cNvPr>
          <p:cNvSpPr>
            <a:spLocks noGrp="1"/>
          </p:cNvSpPr>
          <p:nvPr>
            <p:ph type="body" sz="quarter" idx="13" hasCustomPrompt="1"/>
          </p:nvPr>
        </p:nvSpPr>
        <p:spPr>
          <a:xfrm>
            <a:off x="6753360" y="2143124"/>
            <a:ext cx="3069500" cy="1008000"/>
          </a:xfrm>
        </p:spPr>
        <p:txBody>
          <a:bodyPr anchor="t"/>
          <a:lstStyle>
            <a:lvl1pPr marL="0" indent="0">
              <a:lnSpc>
                <a:spcPts val="7200"/>
              </a:lnSpc>
              <a:buNone/>
              <a:defRPr sz="7200" b="1">
                <a:solidFill>
                  <a:schemeClr val="bg1"/>
                </a:solidFill>
                <a:latin typeface="+mj-lt"/>
                <a:cs typeface="Arial" panose="020B0604020202020204" pitchFamily="34" charset="0"/>
              </a:defRPr>
            </a:lvl1pPr>
          </a:lstStyle>
          <a:p>
            <a:pPr lvl="0"/>
            <a:r>
              <a:rPr lang="en-US" noProof="0"/>
              <a:t>2</a:t>
            </a:r>
          </a:p>
        </p:txBody>
      </p:sp>
      <p:sp>
        <p:nvSpPr>
          <p:cNvPr id="8" name="Text Placeholder 7">
            <a:extLst>
              <a:ext uri="{FF2B5EF4-FFF2-40B4-BE49-F238E27FC236}">
                <a16:creationId xmlns:a16="http://schemas.microsoft.com/office/drawing/2014/main" id="{DF0A5256-B267-47DA-858A-0F3867CB6139}"/>
              </a:ext>
            </a:extLst>
          </p:cNvPr>
          <p:cNvSpPr>
            <a:spLocks noGrp="1"/>
          </p:cNvSpPr>
          <p:nvPr>
            <p:ph type="body" sz="quarter" idx="12" hasCustomPrompt="1"/>
          </p:nvPr>
        </p:nvSpPr>
        <p:spPr>
          <a:xfrm>
            <a:off x="6753360" y="3314701"/>
            <a:ext cx="3069500" cy="3051192"/>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 name="Title 1">
            <a:extLst>
              <a:ext uri="{FF2B5EF4-FFF2-40B4-BE49-F238E27FC236}">
                <a16:creationId xmlns:a16="http://schemas.microsoft.com/office/drawing/2014/main" id="{CEE124F1-8800-42C8-84AC-ADC1E7EDAAA9}"/>
              </a:ext>
            </a:extLst>
          </p:cNvPr>
          <p:cNvSpPr>
            <a:spLocks noGrp="1"/>
          </p:cNvSpPr>
          <p:nvPr>
            <p:ph type="title"/>
          </p:nvPr>
        </p:nvSpPr>
        <p:spPr/>
        <p:txBody>
          <a:bodyPr/>
          <a:lstStyle/>
          <a:p>
            <a:r>
              <a:rPr lang="en-US" altLang="zh-TW" noProof="0"/>
              <a:t>Click to edit Master title style</a:t>
            </a:r>
            <a:endParaRPr lang="en-US" noProof="0"/>
          </a:p>
        </p:txBody>
      </p:sp>
      <p:sp>
        <p:nvSpPr>
          <p:cNvPr id="7" name="Footer Placeholder 6">
            <a:extLst>
              <a:ext uri="{FF2B5EF4-FFF2-40B4-BE49-F238E27FC236}">
                <a16:creationId xmlns:a16="http://schemas.microsoft.com/office/drawing/2014/main" id="{5E0BC414-34B2-428E-A2A3-9A5865619848}"/>
              </a:ext>
            </a:extLst>
          </p:cNvPr>
          <p:cNvSpPr>
            <a:spLocks noGrp="1"/>
          </p:cNvSpPr>
          <p:nvPr>
            <p:ph type="ftr" sz="quarter" idx="18"/>
          </p:nvPr>
        </p:nvSpPr>
        <p:spPr/>
        <p:txBody>
          <a:bodyPr/>
          <a:lstStyle/>
          <a:p>
            <a:r>
              <a:rPr lang="en-US" noProof="0" dirty="0"/>
              <a:t>Add a footer</a:t>
            </a:r>
          </a:p>
        </p:txBody>
      </p:sp>
      <p:sp>
        <p:nvSpPr>
          <p:cNvPr id="9" name="Slide Number Placeholder 8">
            <a:extLst>
              <a:ext uri="{FF2B5EF4-FFF2-40B4-BE49-F238E27FC236}">
                <a16:creationId xmlns:a16="http://schemas.microsoft.com/office/drawing/2014/main" id="{03552ADA-7D42-4A8D-A7EE-45243B688064}"/>
              </a:ext>
            </a:extLst>
          </p:cNvPr>
          <p:cNvSpPr>
            <a:spLocks noGrp="1"/>
          </p:cNvSpPr>
          <p:nvPr>
            <p:ph type="sldNum" sz="quarter" idx="19"/>
          </p:nvPr>
        </p:nvSpPr>
        <p:spPr/>
        <p:txBody>
          <a:bodyPr/>
          <a:lstStyle/>
          <a:p>
            <a:r>
              <a:rPr lang="en-US" noProof="0" dirty="0"/>
              <a:t>page </a:t>
            </a:r>
            <a:fld id="{19B51A1E-902D-48AF-9020-955120F399B6}" type="slidenum">
              <a:rPr lang="en-US" b="1" i="1" noProof="0" smtClean="0"/>
              <a:pPr/>
              <a:t>‹#›</a:t>
            </a:fld>
            <a:endParaRPr lang="en-US" b="1" i="1" noProof="0" dirty="0"/>
          </a:p>
        </p:txBody>
      </p:sp>
      <p:sp>
        <p:nvSpPr>
          <p:cNvPr id="13" name="Text Placeholder 4">
            <a:extLst>
              <a:ext uri="{FF2B5EF4-FFF2-40B4-BE49-F238E27FC236}">
                <a16:creationId xmlns:a16="http://schemas.microsoft.com/office/drawing/2014/main" id="{49527026-8CF5-41F5-92D1-B7C6EF5B81FA}"/>
              </a:ext>
            </a:extLst>
          </p:cNvPr>
          <p:cNvSpPr>
            <a:spLocks noGrp="1"/>
          </p:cNvSpPr>
          <p:nvPr>
            <p:ph type="body" sz="quarter" idx="20" hasCustomPrompt="1"/>
          </p:nvPr>
        </p:nvSpPr>
        <p:spPr>
          <a:xfrm>
            <a:off x="601682" y="1008000"/>
            <a:ext cx="9974243" cy="252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Tree>
    <p:extLst>
      <p:ext uri="{BB962C8B-B14F-4D97-AF65-F5344CB8AC3E}">
        <p14:creationId xmlns:p14="http://schemas.microsoft.com/office/powerpoint/2010/main" val="472371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arge Numbers Option 2">
    <p:spTree>
      <p:nvGrpSpPr>
        <p:cNvPr id="1" name=""/>
        <p:cNvGrpSpPr/>
        <p:nvPr/>
      </p:nvGrpSpPr>
      <p:grpSpPr>
        <a:xfrm>
          <a:off x="0" y="0"/>
          <a:ext cx="0" cy="0"/>
          <a:chOff x="0" y="0"/>
          <a:chExt cx="0" cy="0"/>
        </a:xfrm>
      </p:grpSpPr>
      <p:sp>
        <p:nvSpPr>
          <p:cNvPr id="9" name="Text Placeholder 9">
            <a:extLst>
              <a:ext uri="{FF2B5EF4-FFF2-40B4-BE49-F238E27FC236}">
                <a16:creationId xmlns:a16="http://schemas.microsoft.com/office/drawing/2014/main" id="{760B0B05-57EC-42F8-B1E3-6386C1E9C600}"/>
              </a:ext>
            </a:extLst>
          </p:cNvPr>
          <p:cNvSpPr>
            <a:spLocks noGrp="1"/>
          </p:cNvSpPr>
          <p:nvPr>
            <p:ph type="body" sz="quarter" idx="29" hasCustomPrompt="1"/>
          </p:nvPr>
        </p:nvSpPr>
        <p:spPr>
          <a:xfrm>
            <a:off x="7454997" y="2207063"/>
            <a:ext cx="3120238" cy="3120238"/>
          </a:xfrm>
          <a:prstGeom prst="ellipse">
            <a:avLst/>
          </a:prstGeom>
          <a:noFill/>
          <a:ln w="111125">
            <a:solidFill>
              <a:schemeClr val="bg1">
                <a:alpha val="6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lgn="ctr">
              <a:buFont typeface="Arial" panose="020B0604020202020204" pitchFamily="34" charset="0"/>
              <a:buNone/>
              <a:defRPr lang="en-ZA" dirty="0">
                <a:solidFill>
                  <a:schemeClr val="lt1"/>
                </a:solidFill>
              </a:defRPr>
            </a:lvl1pPr>
          </a:lstStyle>
          <a:p>
            <a:pPr marL="0" lvl="0" algn="ctr"/>
            <a:r>
              <a:rPr lang="en-US" noProof="0"/>
              <a:t>Section Header</a:t>
            </a:r>
          </a:p>
        </p:txBody>
      </p:sp>
      <p:sp>
        <p:nvSpPr>
          <p:cNvPr id="6" name="Text Placeholder 3">
            <a:extLst>
              <a:ext uri="{FF2B5EF4-FFF2-40B4-BE49-F238E27FC236}">
                <a16:creationId xmlns:a16="http://schemas.microsoft.com/office/drawing/2014/main" id="{AD3903B4-7169-4D4B-A4EE-98E908F47924}"/>
              </a:ext>
            </a:extLst>
          </p:cNvPr>
          <p:cNvSpPr>
            <a:spLocks noGrp="1"/>
          </p:cNvSpPr>
          <p:nvPr>
            <p:ph type="body" sz="quarter" idx="27" hasCustomPrompt="1"/>
          </p:nvPr>
        </p:nvSpPr>
        <p:spPr>
          <a:xfrm>
            <a:off x="431800" y="1593150"/>
            <a:ext cx="4348065" cy="4348065"/>
          </a:xfrm>
          <a:prstGeom prst="ellipse">
            <a:avLst/>
          </a:prstGeom>
          <a:noFill/>
          <a:ln w="3175">
            <a:solidFill>
              <a:schemeClr val="bg1"/>
            </a:solidFill>
          </a:ln>
          <a:effectLst>
            <a:glow rad="165100">
              <a:schemeClr val="bg1">
                <a:alpha val="9000"/>
              </a:schemeClr>
            </a:glo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ZA" dirty="0">
                <a:solidFill>
                  <a:schemeClr val="lt1"/>
                </a:solidFill>
              </a:defRPr>
            </a:lvl1pPr>
          </a:lstStyle>
          <a:p>
            <a:pPr marL="0" lvl="0" algn="ctr"/>
            <a:r>
              <a:rPr lang="en-US" noProof="0"/>
              <a:t>Section Header</a:t>
            </a:r>
          </a:p>
        </p:txBody>
      </p:sp>
      <p:sp>
        <p:nvSpPr>
          <p:cNvPr id="8" name="Text Placeholder 9">
            <a:extLst>
              <a:ext uri="{FF2B5EF4-FFF2-40B4-BE49-F238E27FC236}">
                <a16:creationId xmlns:a16="http://schemas.microsoft.com/office/drawing/2014/main" id="{35BD4359-D385-4BCD-B33E-EF9B611693CD}"/>
              </a:ext>
            </a:extLst>
          </p:cNvPr>
          <p:cNvSpPr>
            <a:spLocks noGrp="1"/>
          </p:cNvSpPr>
          <p:nvPr>
            <p:ph type="body" sz="quarter" idx="28" hasCustomPrompt="1"/>
          </p:nvPr>
        </p:nvSpPr>
        <p:spPr>
          <a:xfrm>
            <a:off x="4123559" y="1864921"/>
            <a:ext cx="3804522" cy="3804522"/>
          </a:xfrm>
          <a:prstGeom prst="ellipse">
            <a:avLst/>
          </a:prstGeom>
          <a:solidFill>
            <a:schemeClr val="accent2">
              <a:alpha val="10000"/>
            </a:schemeClr>
          </a:solidFill>
          <a:ln>
            <a:solidFill>
              <a:schemeClr val="accent2"/>
            </a:solidFill>
          </a:ln>
        </p:spPr>
        <p:txBody>
          <a:bodyPr vert="horz" lIns="0" tIns="0" rIns="0" bIns="0" rtlCol="0" anchor="ctr">
            <a:noAutofit/>
          </a:bodyPr>
          <a:lstStyle>
            <a:lvl1pPr marL="0" indent="0" algn="ctr">
              <a:buNone/>
              <a:defRPr lang="en-ZA" dirty="0"/>
            </a:lvl1pPr>
          </a:lstStyle>
          <a:p>
            <a:pPr marL="266700" lvl="0" indent="-266700" algn="ctr"/>
            <a:r>
              <a:rPr lang="en-US" noProof="0"/>
              <a:t>Section Header</a:t>
            </a:r>
          </a:p>
        </p:txBody>
      </p:sp>
      <p:sp>
        <p:nvSpPr>
          <p:cNvPr id="34" name="Freeform: Shape 33">
            <a:extLst>
              <a:ext uri="{FF2B5EF4-FFF2-40B4-BE49-F238E27FC236}">
                <a16:creationId xmlns:a16="http://schemas.microsoft.com/office/drawing/2014/main" id="{130F96C7-098F-4133-9155-82499E25F7EC}"/>
              </a:ext>
            </a:extLst>
          </p:cNvPr>
          <p:cNvSpPr/>
          <p:nvPr userDrawn="1"/>
        </p:nvSpPr>
        <p:spPr>
          <a:xfrm>
            <a:off x="4123560" y="2671832"/>
            <a:ext cx="646927" cy="2190705"/>
          </a:xfrm>
          <a:custGeom>
            <a:avLst/>
            <a:gdLst>
              <a:gd name="connsiteX0" fmla="*/ 348641 w 646927"/>
              <a:gd name="connsiteY0" fmla="*/ 0 h 2190705"/>
              <a:gd name="connsiteX1" fmla="*/ 384533 w 646927"/>
              <a:gd name="connsiteY1" fmla="*/ 59080 h 2190705"/>
              <a:gd name="connsiteX2" fmla="*/ 646927 w 646927"/>
              <a:gd name="connsiteY2" fmla="*/ 1095353 h 2190705"/>
              <a:gd name="connsiteX3" fmla="*/ 384533 w 646927"/>
              <a:gd name="connsiteY3" fmla="*/ 2131626 h 2190705"/>
              <a:gd name="connsiteX4" fmla="*/ 348642 w 646927"/>
              <a:gd name="connsiteY4" fmla="*/ 2190705 h 2190705"/>
              <a:gd name="connsiteX5" fmla="*/ 324877 w 646927"/>
              <a:gd name="connsiteY5" fmla="*/ 2158925 h 2190705"/>
              <a:gd name="connsiteX6" fmla="*/ 0 w 646927"/>
              <a:gd name="connsiteY6" fmla="*/ 1095352 h 2190705"/>
              <a:gd name="connsiteX7" fmla="*/ 324877 w 646927"/>
              <a:gd name="connsiteY7" fmla="*/ 31780 h 21907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46927" h="2190705">
                <a:moveTo>
                  <a:pt x="348641" y="0"/>
                </a:moveTo>
                <a:lnTo>
                  <a:pt x="384533" y="59080"/>
                </a:lnTo>
                <a:cubicBezTo>
                  <a:pt x="551874" y="367126"/>
                  <a:pt x="646927" y="720139"/>
                  <a:pt x="646927" y="1095353"/>
                </a:cubicBezTo>
                <a:cubicBezTo>
                  <a:pt x="646927" y="1470567"/>
                  <a:pt x="551874" y="1823580"/>
                  <a:pt x="384533" y="2131626"/>
                </a:cubicBezTo>
                <a:lnTo>
                  <a:pt x="348642" y="2190705"/>
                </a:lnTo>
                <a:lnTo>
                  <a:pt x="324877" y="2158925"/>
                </a:lnTo>
                <a:cubicBezTo>
                  <a:pt x="119767" y="1855322"/>
                  <a:pt x="0" y="1489323"/>
                  <a:pt x="0" y="1095352"/>
                </a:cubicBezTo>
                <a:cubicBezTo>
                  <a:pt x="0" y="701381"/>
                  <a:pt x="119767" y="335383"/>
                  <a:pt x="324877" y="31780"/>
                </a:cubicBezTo>
                <a:close/>
              </a:path>
            </a:pathLst>
          </a:custGeom>
          <a:solidFill>
            <a:schemeClr val="accent2">
              <a:alpha val="10000"/>
            </a:schemeClr>
          </a:solidFill>
          <a:ln>
            <a:solidFill>
              <a:schemeClr val="accent2"/>
            </a:solidFill>
          </a:ln>
        </p:spPr>
        <p:txBody>
          <a:bodyPr vert="horz" lIns="0" tIns="0" rIns="0" bIns="0" rtlCol="0" anchor="ctr">
            <a:noAutofit/>
          </a:bodyPr>
          <a:lstStyle/>
          <a:p>
            <a:pPr marL="266700" lvl="0" indent="-266700" algn="ctr">
              <a:lnSpc>
                <a:spcPct val="90000"/>
              </a:lnSpc>
              <a:spcBef>
                <a:spcPts val="1000"/>
              </a:spcBef>
              <a:buFont typeface="Arial" panose="020B0604020202020204" pitchFamily="34" charset="0"/>
              <a:buNone/>
            </a:pPr>
            <a:endParaRPr lang="en-US" noProof="0" dirty="0">
              <a:solidFill>
                <a:schemeClr val="bg1"/>
              </a:solidFill>
            </a:endParaRPr>
          </a:p>
        </p:txBody>
      </p:sp>
      <p:sp>
        <p:nvSpPr>
          <p:cNvPr id="33" name="Freeform: Shape 32">
            <a:extLst>
              <a:ext uri="{FF2B5EF4-FFF2-40B4-BE49-F238E27FC236}">
                <a16:creationId xmlns:a16="http://schemas.microsoft.com/office/drawing/2014/main" id="{846AA56D-F7DE-4D68-A178-7B35A0A68A2C}"/>
              </a:ext>
            </a:extLst>
          </p:cNvPr>
          <p:cNvSpPr/>
          <p:nvPr userDrawn="1"/>
        </p:nvSpPr>
        <p:spPr>
          <a:xfrm>
            <a:off x="7445617" y="2900739"/>
            <a:ext cx="473084" cy="1732886"/>
          </a:xfrm>
          <a:custGeom>
            <a:avLst/>
            <a:gdLst>
              <a:gd name="connsiteX0" fmla="*/ 262899 w 473084"/>
              <a:gd name="connsiteY0" fmla="*/ 0 h 1732886"/>
              <a:gd name="connsiteX1" fmla="*/ 323595 w 473084"/>
              <a:gd name="connsiteY1" fmla="*/ 125997 h 1732886"/>
              <a:gd name="connsiteX2" fmla="*/ 473084 w 473084"/>
              <a:gd name="connsiteY2" fmla="*/ 866443 h 1732886"/>
              <a:gd name="connsiteX3" fmla="*/ 323595 w 473084"/>
              <a:gd name="connsiteY3" fmla="*/ 1606889 h 1732886"/>
              <a:gd name="connsiteX4" fmla="*/ 262899 w 473084"/>
              <a:gd name="connsiteY4" fmla="*/ 1732886 h 1732886"/>
              <a:gd name="connsiteX5" fmla="*/ 188298 w 473084"/>
              <a:gd name="connsiteY5" fmla="*/ 1610089 h 1732886"/>
              <a:gd name="connsiteX6" fmla="*/ 0 w 473084"/>
              <a:gd name="connsiteY6" fmla="*/ 866443 h 1732886"/>
              <a:gd name="connsiteX7" fmla="*/ 188298 w 473084"/>
              <a:gd name="connsiteY7" fmla="*/ 122798 h 17328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3084" h="1732886">
                <a:moveTo>
                  <a:pt x="262899" y="0"/>
                </a:moveTo>
                <a:lnTo>
                  <a:pt x="323595" y="125997"/>
                </a:lnTo>
                <a:cubicBezTo>
                  <a:pt x="419855" y="353581"/>
                  <a:pt x="473084" y="603796"/>
                  <a:pt x="473084" y="866443"/>
                </a:cubicBezTo>
                <a:cubicBezTo>
                  <a:pt x="473084" y="1129091"/>
                  <a:pt x="419855" y="1379306"/>
                  <a:pt x="323595" y="1606889"/>
                </a:cubicBezTo>
                <a:lnTo>
                  <a:pt x="262899" y="1732886"/>
                </a:lnTo>
                <a:lnTo>
                  <a:pt x="188298" y="1610089"/>
                </a:lnTo>
                <a:cubicBezTo>
                  <a:pt x="68212" y="1389030"/>
                  <a:pt x="0" y="1135702"/>
                  <a:pt x="0" y="866443"/>
                </a:cubicBezTo>
                <a:cubicBezTo>
                  <a:pt x="0" y="597184"/>
                  <a:pt x="68212" y="343856"/>
                  <a:pt x="188298" y="122798"/>
                </a:cubicBezTo>
                <a:close/>
              </a:path>
            </a:pathLst>
          </a:custGeom>
          <a:solidFill>
            <a:schemeClr val="accent2">
              <a:alpha val="10000"/>
            </a:schemeClr>
          </a:solidFill>
          <a:ln>
            <a:solidFill>
              <a:schemeClr val="accent2"/>
            </a:solidFill>
          </a:ln>
        </p:spPr>
        <p:txBody>
          <a:bodyPr vert="horz" lIns="0" tIns="0" rIns="0" bIns="0" rtlCol="0" anchor="ctr">
            <a:noAutofit/>
          </a:bodyPr>
          <a:lstStyle/>
          <a:p>
            <a:pPr marL="266700" lvl="0" indent="-266700" algn="ctr">
              <a:lnSpc>
                <a:spcPct val="90000"/>
              </a:lnSpc>
              <a:spcBef>
                <a:spcPts val="1000"/>
              </a:spcBef>
              <a:buFont typeface="Arial" panose="020B0604020202020204" pitchFamily="34" charset="0"/>
              <a:buNone/>
            </a:pPr>
            <a:endParaRPr lang="en-US" noProof="0" dirty="0">
              <a:solidFill>
                <a:schemeClr val="bg1"/>
              </a:solidFill>
            </a:endParaRPr>
          </a:p>
        </p:txBody>
      </p:sp>
      <p:sp>
        <p:nvSpPr>
          <p:cNvPr id="10" name="Text Placeholder 3">
            <a:extLst>
              <a:ext uri="{FF2B5EF4-FFF2-40B4-BE49-F238E27FC236}">
                <a16:creationId xmlns:a16="http://schemas.microsoft.com/office/drawing/2014/main" id="{96BEA54F-1538-4369-953E-48143E778A0C}"/>
              </a:ext>
            </a:extLst>
          </p:cNvPr>
          <p:cNvSpPr>
            <a:spLocks noGrp="1"/>
          </p:cNvSpPr>
          <p:nvPr>
            <p:ph type="body" sz="quarter" idx="30" hasCustomPrompt="1"/>
          </p:nvPr>
        </p:nvSpPr>
        <p:spPr>
          <a:xfrm>
            <a:off x="1200023" y="2091388"/>
            <a:ext cx="2811618" cy="1440000"/>
          </a:xfrm>
          <a:prstGeom prst="rect">
            <a:avLst/>
          </a:prstGeom>
          <a:noFill/>
        </p:spPr>
        <p:txBody>
          <a:bodyPr anchor="b"/>
          <a:lstStyle>
            <a:lvl1pPr marL="0" indent="0" algn="ctr">
              <a:spcBef>
                <a:spcPts val="0"/>
              </a:spcBef>
              <a:spcAft>
                <a:spcPts val="0"/>
              </a:spcAft>
              <a:buNone/>
              <a:defRPr sz="6600" b="1">
                <a:solidFill>
                  <a:schemeClr val="bg1"/>
                </a:solidFill>
                <a:latin typeface="+mj-lt"/>
                <a:cs typeface="Arial" panose="020B0604020202020204" pitchFamily="34" charset="0"/>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1</a:t>
            </a:r>
          </a:p>
        </p:txBody>
      </p:sp>
      <p:sp>
        <p:nvSpPr>
          <p:cNvPr id="13" name="Content Placeholder 3">
            <a:extLst>
              <a:ext uri="{FF2B5EF4-FFF2-40B4-BE49-F238E27FC236}">
                <a16:creationId xmlns:a16="http://schemas.microsoft.com/office/drawing/2014/main" id="{A7461332-515F-423E-992A-19C7845D0A7E}"/>
              </a:ext>
            </a:extLst>
          </p:cNvPr>
          <p:cNvSpPr>
            <a:spLocks noGrp="1"/>
          </p:cNvSpPr>
          <p:nvPr>
            <p:ph sz="half" idx="2" hasCustomPrompt="1"/>
          </p:nvPr>
        </p:nvSpPr>
        <p:spPr>
          <a:xfrm>
            <a:off x="1615832" y="4243333"/>
            <a:ext cx="1980000" cy="720000"/>
          </a:xfrm>
        </p:spPr>
        <p:txBody>
          <a:bodyPr/>
          <a:lstStyle>
            <a:lvl1pPr marL="0" indent="0" algn="ctr">
              <a:buFont typeface="Arial" panose="020B0604020202020204" pitchFamily="34" charset="0"/>
              <a:buNone/>
              <a:defRPr sz="1400">
                <a:solidFill>
                  <a:schemeClr val="bg1"/>
                </a:solidFill>
              </a:defRPr>
            </a:lvl1pPr>
          </a:lstStyle>
          <a:p>
            <a:pPr lvl="0"/>
            <a:r>
              <a:rPr lang="en-US" noProof="0"/>
              <a:t>Section Description</a:t>
            </a:r>
          </a:p>
        </p:txBody>
      </p:sp>
      <p:sp>
        <p:nvSpPr>
          <p:cNvPr id="11" name="Text Placeholder 9">
            <a:extLst>
              <a:ext uri="{FF2B5EF4-FFF2-40B4-BE49-F238E27FC236}">
                <a16:creationId xmlns:a16="http://schemas.microsoft.com/office/drawing/2014/main" id="{75AB5322-7A21-47FE-92DA-8B0C974F8FB4}"/>
              </a:ext>
            </a:extLst>
          </p:cNvPr>
          <p:cNvSpPr>
            <a:spLocks noGrp="1"/>
          </p:cNvSpPr>
          <p:nvPr>
            <p:ph type="body" sz="quarter" idx="31" hasCustomPrompt="1"/>
          </p:nvPr>
        </p:nvSpPr>
        <p:spPr>
          <a:xfrm>
            <a:off x="4620011" y="2091388"/>
            <a:ext cx="2811618" cy="1440000"/>
          </a:xfrm>
          <a:prstGeom prst="rect">
            <a:avLst/>
          </a:prstGeom>
          <a:noFill/>
        </p:spPr>
        <p:txBody>
          <a:bodyPr vert="horz" lIns="0" tIns="0" rIns="0" bIns="0" rtlCol="0" anchor="b">
            <a:noAutofit/>
          </a:bodyPr>
          <a:lstStyle>
            <a:lvl1pPr marL="0" indent="0" algn="ctr">
              <a:spcBef>
                <a:spcPts val="0"/>
              </a:spcBef>
              <a:spcAft>
                <a:spcPts val="0"/>
              </a:spcAft>
              <a:buNone/>
              <a:defRPr lang="en-ZA" sz="6600" b="1" dirty="0">
                <a:solidFill>
                  <a:schemeClr val="bg1"/>
                </a:solidFill>
                <a:latin typeface="+mj-lt"/>
                <a:cs typeface="Arial" panose="020B0604020202020204" pitchFamily="34" charset="0"/>
              </a:defRPr>
            </a:lvl1pPr>
          </a:lstStyle>
          <a:p>
            <a:pPr marL="266700" lvl="0" indent="-266700" algn="ctr"/>
            <a:r>
              <a:rPr lang="en-US" noProof="0"/>
              <a:t>2</a:t>
            </a:r>
          </a:p>
        </p:txBody>
      </p:sp>
      <p:sp>
        <p:nvSpPr>
          <p:cNvPr id="14" name="Text Placeholder 5">
            <a:extLst>
              <a:ext uri="{FF2B5EF4-FFF2-40B4-BE49-F238E27FC236}">
                <a16:creationId xmlns:a16="http://schemas.microsoft.com/office/drawing/2014/main" id="{C63BF992-768D-4119-8D4A-65B4E8FF04E5}"/>
              </a:ext>
            </a:extLst>
          </p:cNvPr>
          <p:cNvSpPr>
            <a:spLocks noGrp="1"/>
          </p:cNvSpPr>
          <p:nvPr>
            <p:ph type="body" sz="quarter" idx="33" hasCustomPrompt="1"/>
          </p:nvPr>
        </p:nvSpPr>
        <p:spPr>
          <a:xfrm>
            <a:off x="5035820" y="4243333"/>
            <a:ext cx="1980000" cy="720000"/>
          </a:xfrm>
        </p:spPr>
        <p:txBody>
          <a:bodyPr/>
          <a:lstStyle>
            <a:lvl1pPr marL="0" indent="0" algn="ctr">
              <a:buFont typeface="Arial" panose="020B0604020202020204" pitchFamily="34" charset="0"/>
              <a:buNone/>
              <a:defRPr sz="1400">
                <a:solidFill>
                  <a:schemeClr val="bg1"/>
                </a:solidFill>
              </a:defRPr>
            </a:lvl1pPr>
          </a:lstStyle>
          <a:p>
            <a:pPr lvl="0"/>
            <a:r>
              <a:rPr lang="en-US" noProof="0"/>
              <a:t>Section Description</a:t>
            </a:r>
          </a:p>
        </p:txBody>
      </p:sp>
      <p:sp>
        <p:nvSpPr>
          <p:cNvPr id="12" name="Text Placeholder 9">
            <a:extLst>
              <a:ext uri="{FF2B5EF4-FFF2-40B4-BE49-F238E27FC236}">
                <a16:creationId xmlns:a16="http://schemas.microsoft.com/office/drawing/2014/main" id="{A68AE188-594C-409F-8B57-C0CFFAFC9AB8}"/>
              </a:ext>
            </a:extLst>
          </p:cNvPr>
          <p:cNvSpPr>
            <a:spLocks noGrp="1"/>
          </p:cNvSpPr>
          <p:nvPr>
            <p:ph type="body" sz="quarter" idx="32" hasCustomPrompt="1"/>
          </p:nvPr>
        </p:nvSpPr>
        <p:spPr>
          <a:xfrm>
            <a:off x="7763617" y="2091388"/>
            <a:ext cx="2597043" cy="1440000"/>
          </a:xfrm>
          <a:prstGeom prst="rect">
            <a:avLst/>
          </a:prstGeom>
          <a:noFill/>
        </p:spPr>
        <p:txBody>
          <a:bodyPr vert="horz" lIns="0" tIns="0" rIns="0" bIns="0" rtlCol="0" anchor="b">
            <a:noAutofit/>
          </a:bodyPr>
          <a:lstStyle>
            <a:lvl1pPr marL="0" indent="0" algn="ctr">
              <a:spcBef>
                <a:spcPts val="0"/>
              </a:spcBef>
              <a:spcAft>
                <a:spcPts val="0"/>
              </a:spcAft>
              <a:buNone/>
              <a:defRPr lang="en-ZA" sz="6600" b="1" dirty="0">
                <a:solidFill>
                  <a:schemeClr val="bg1"/>
                </a:solidFill>
                <a:latin typeface="+mj-lt"/>
                <a:cs typeface="Arial" panose="020B0604020202020204" pitchFamily="34" charset="0"/>
              </a:defRPr>
            </a:lvl1pPr>
          </a:lstStyle>
          <a:p>
            <a:pPr marL="266700" lvl="0" indent="-266700" algn="ctr"/>
            <a:r>
              <a:rPr lang="en-US" noProof="0"/>
              <a:t>3</a:t>
            </a:r>
          </a:p>
        </p:txBody>
      </p:sp>
      <p:sp>
        <p:nvSpPr>
          <p:cNvPr id="15" name="Text Placeholder 9">
            <a:extLst>
              <a:ext uri="{FF2B5EF4-FFF2-40B4-BE49-F238E27FC236}">
                <a16:creationId xmlns:a16="http://schemas.microsoft.com/office/drawing/2014/main" id="{ED698B85-CFF0-4F09-8E8A-BCAEC5056233}"/>
              </a:ext>
            </a:extLst>
          </p:cNvPr>
          <p:cNvSpPr>
            <a:spLocks noGrp="1"/>
          </p:cNvSpPr>
          <p:nvPr>
            <p:ph type="body" sz="quarter" idx="34" hasCustomPrompt="1"/>
          </p:nvPr>
        </p:nvSpPr>
        <p:spPr>
          <a:xfrm>
            <a:off x="8025116" y="4243333"/>
            <a:ext cx="1980000" cy="720000"/>
          </a:xfrm>
        </p:spPr>
        <p:txBody>
          <a:bodyPr/>
          <a:lstStyle>
            <a:lvl1pPr marL="0" indent="0" algn="ctr">
              <a:buFont typeface="Arial" panose="020B0604020202020204" pitchFamily="34" charset="0"/>
              <a:buNone/>
              <a:defRPr sz="1400">
                <a:solidFill>
                  <a:schemeClr val="bg1"/>
                </a:solidFill>
              </a:defRPr>
            </a:lvl1pPr>
          </a:lstStyle>
          <a:p>
            <a:pPr lvl="0"/>
            <a:r>
              <a:rPr lang="en-US" noProof="0"/>
              <a:t>Section Description</a:t>
            </a:r>
          </a:p>
        </p:txBody>
      </p:sp>
      <p:sp>
        <p:nvSpPr>
          <p:cNvPr id="4" name="Title 3">
            <a:extLst>
              <a:ext uri="{FF2B5EF4-FFF2-40B4-BE49-F238E27FC236}">
                <a16:creationId xmlns:a16="http://schemas.microsoft.com/office/drawing/2014/main" id="{8BE60A3F-C4C6-4B36-95C8-D6B9BFEABD22}"/>
              </a:ext>
            </a:extLst>
          </p:cNvPr>
          <p:cNvSpPr>
            <a:spLocks noGrp="1"/>
          </p:cNvSpPr>
          <p:nvPr>
            <p:ph type="title"/>
          </p:nvPr>
        </p:nvSpPr>
        <p:spPr/>
        <p:txBody>
          <a:bodyPr/>
          <a:lstStyle/>
          <a:p>
            <a:r>
              <a:rPr lang="en-US" altLang="zh-TW" noProof="0"/>
              <a:t>Click to edit Master title style</a:t>
            </a:r>
            <a:endParaRPr lang="en-US" noProof="0"/>
          </a:p>
        </p:txBody>
      </p:sp>
      <p:sp>
        <p:nvSpPr>
          <p:cNvPr id="7" name="Footer Placeholder 6">
            <a:extLst>
              <a:ext uri="{FF2B5EF4-FFF2-40B4-BE49-F238E27FC236}">
                <a16:creationId xmlns:a16="http://schemas.microsoft.com/office/drawing/2014/main" id="{773C13C2-0AB1-4148-839D-5541DF3B6FAA}"/>
              </a:ext>
            </a:extLst>
          </p:cNvPr>
          <p:cNvSpPr>
            <a:spLocks noGrp="1"/>
          </p:cNvSpPr>
          <p:nvPr>
            <p:ph type="ftr" sz="quarter" idx="35"/>
          </p:nvPr>
        </p:nvSpPr>
        <p:spPr/>
        <p:txBody>
          <a:bodyPr/>
          <a:lstStyle/>
          <a:p>
            <a:r>
              <a:rPr lang="en-US" noProof="0" dirty="0"/>
              <a:t>Add a footer</a:t>
            </a:r>
          </a:p>
        </p:txBody>
      </p:sp>
      <p:sp>
        <p:nvSpPr>
          <p:cNvPr id="17" name="Slide Number Placeholder 16">
            <a:extLst>
              <a:ext uri="{FF2B5EF4-FFF2-40B4-BE49-F238E27FC236}">
                <a16:creationId xmlns:a16="http://schemas.microsoft.com/office/drawing/2014/main" id="{D3335684-35F6-427A-9110-6965E7EACD9E}"/>
              </a:ext>
            </a:extLst>
          </p:cNvPr>
          <p:cNvSpPr>
            <a:spLocks noGrp="1"/>
          </p:cNvSpPr>
          <p:nvPr>
            <p:ph type="sldNum" sz="quarter" idx="36"/>
          </p:nvPr>
        </p:nvSpPr>
        <p:spPr/>
        <p:txBody>
          <a:bodyPr/>
          <a:lstStyle/>
          <a:p>
            <a:r>
              <a:rPr lang="en-US" noProof="0" dirty="0"/>
              <a:t>page </a:t>
            </a:r>
            <a:fld id="{19B51A1E-902D-48AF-9020-955120F399B6}" type="slidenum">
              <a:rPr lang="en-US" b="1" i="1" noProof="0" smtClean="0"/>
              <a:pPr/>
              <a:t>‹#›</a:t>
            </a:fld>
            <a:endParaRPr lang="en-US" b="1" i="1" noProof="0" dirty="0"/>
          </a:p>
        </p:txBody>
      </p:sp>
      <p:sp>
        <p:nvSpPr>
          <p:cNvPr id="18" name="Text Placeholder 4">
            <a:extLst>
              <a:ext uri="{FF2B5EF4-FFF2-40B4-BE49-F238E27FC236}">
                <a16:creationId xmlns:a16="http://schemas.microsoft.com/office/drawing/2014/main" id="{7968EE05-411F-4127-9247-9A4C13FA0F89}"/>
              </a:ext>
            </a:extLst>
          </p:cNvPr>
          <p:cNvSpPr>
            <a:spLocks noGrp="1"/>
          </p:cNvSpPr>
          <p:nvPr>
            <p:ph type="body" sz="quarter" idx="13" hasCustomPrompt="1"/>
          </p:nvPr>
        </p:nvSpPr>
        <p:spPr>
          <a:xfrm>
            <a:off x="601682" y="1008000"/>
            <a:ext cx="9974243" cy="252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19" name="Oval 18">
            <a:extLst>
              <a:ext uri="{FF2B5EF4-FFF2-40B4-BE49-F238E27FC236}">
                <a16:creationId xmlns:a16="http://schemas.microsoft.com/office/drawing/2014/main" id="{4F184B85-CF0D-4108-84D1-D399A7A65D56}"/>
              </a:ext>
            </a:extLst>
          </p:cNvPr>
          <p:cNvSpPr/>
          <p:nvPr userDrawn="1"/>
        </p:nvSpPr>
        <p:spPr>
          <a:xfrm>
            <a:off x="7431629" y="3729282"/>
            <a:ext cx="77685" cy="77685"/>
          </a:xfrm>
          <a:prstGeom prst="ellipse">
            <a:avLst/>
          </a:prstGeom>
          <a:gradFill flip="none" rotWithShape="1">
            <a:gsLst>
              <a:gs pos="0">
                <a:srgbClr val="FFFFFF"/>
              </a:gs>
              <a:gs pos="70000">
                <a:schemeClr val="accent2">
                  <a:lumMod val="20000"/>
                  <a:lumOff val="80000"/>
                </a:schemeClr>
              </a:gs>
              <a:gs pos="65000">
                <a:srgbClr val="F7FFFF"/>
              </a:gs>
            </a:gsLst>
            <a:path path="circle">
              <a:fillToRect l="50000" t="50000" r="50000" b="50000"/>
            </a:path>
            <a:tileRect/>
          </a:gradFill>
          <a:ln>
            <a:noFill/>
          </a:ln>
          <a:effectLst>
            <a:glow rad="1651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3877649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Market Space">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E09B4ACC-E72E-450B-88FA-710ECDE6548D}"/>
              </a:ext>
            </a:extLst>
          </p:cNvPr>
          <p:cNvCxnSpPr/>
          <p:nvPr userDrawn="1"/>
        </p:nvCxnSpPr>
        <p:spPr>
          <a:xfrm>
            <a:off x="6016725" y="1406251"/>
            <a:ext cx="0" cy="4493319"/>
          </a:xfrm>
          <a:prstGeom prst="line">
            <a:avLst/>
          </a:prstGeom>
          <a:ln>
            <a:solidFill>
              <a:schemeClr val="bg1">
                <a:lumMod val="8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B1419610-8183-4044-A08A-8F6940C6AC9B}"/>
              </a:ext>
            </a:extLst>
          </p:cNvPr>
          <p:cNvCxnSpPr>
            <a:cxnSpLocks/>
          </p:cNvCxnSpPr>
          <p:nvPr userDrawn="1"/>
        </p:nvCxnSpPr>
        <p:spPr>
          <a:xfrm flipH="1">
            <a:off x="432001" y="3652910"/>
            <a:ext cx="11169449" cy="0"/>
          </a:xfrm>
          <a:prstGeom prst="line">
            <a:avLst/>
          </a:prstGeom>
          <a:ln>
            <a:solidFill>
              <a:schemeClr val="bg1">
                <a:lumMod val="8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 name="Text Placeholder 5">
            <a:extLst>
              <a:ext uri="{FF2B5EF4-FFF2-40B4-BE49-F238E27FC236}">
                <a16:creationId xmlns:a16="http://schemas.microsoft.com/office/drawing/2014/main" id="{C28012CA-9AC6-43EF-965E-2A6886FA2CF8}"/>
              </a:ext>
            </a:extLst>
          </p:cNvPr>
          <p:cNvSpPr>
            <a:spLocks noGrp="1"/>
          </p:cNvSpPr>
          <p:nvPr>
            <p:ph type="body" sz="quarter" idx="14" hasCustomPrompt="1"/>
          </p:nvPr>
        </p:nvSpPr>
        <p:spPr>
          <a:xfrm>
            <a:off x="5021400" y="1069941"/>
            <a:ext cx="1980000" cy="252000"/>
          </a:xfrm>
        </p:spPr>
        <p:txBody>
          <a:bodyPr/>
          <a:lstStyle>
            <a:lvl1pPr marL="0" indent="0" algn="ctr">
              <a:buFont typeface="Arial" panose="020B0604020202020204" pitchFamily="34" charset="0"/>
              <a:buNone/>
              <a:defRPr sz="1400">
                <a:solidFill>
                  <a:schemeClr val="bg1"/>
                </a:solidFill>
              </a:defRPr>
            </a:lvl1pPr>
          </a:lstStyle>
          <a:p>
            <a:pPr lvl="0"/>
            <a:r>
              <a:rPr lang="en-US" noProof="0"/>
              <a:t>Quadrant Title</a:t>
            </a:r>
          </a:p>
        </p:txBody>
      </p:sp>
      <p:sp>
        <p:nvSpPr>
          <p:cNvPr id="10" name="Text Placeholder 5">
            <a:extLst>
              <a:ext uri="{FF2B5EF4-FFF2-40B4-BE49-F238E27FC236}">
                <a16:creationId xmlns:a16="http://schemas.microsoft.com/office/drawing/2014/main" id="{C5861664-5B54-4F47-BF93-4FC02E6A1BC2}"/>
              </a:ext>
            </a:extLst>
          </p:cNvPr>
          <p:cNvSpPr>
            <a:spLocks noGrp="1"/>
          </p:cNvSpPr>
          <p:nvPr>
            <p:ph type="body" sz="quarter" idx="15" hasCustomPrompt="1"/>
          </p:nvPr>
        </p:nvSpPr>
        <p:spPr>
          <a:xfrm>
            <a:off x="5021400" y="5983879"/>
            <a:ext cx="1980000" cy="252000"/>
          </a:xfrm>
        </p:spPr>
        <p:txBody>
          <a:bodyPr/>
          <a:lstStyle>
            <a:lvl1pPr marL="0" indent="0" algn="ctr">
              <a:buFont typeface="Arial" panose="020B0604020202020204" pitchFamily="34" charset="0"/>
              <a:buNone/>
              <a:defRPr sz="1400">
                <a:solidFill>
                  <a:schemeClr val="bg1"/>
                </a:solidFill>
              </a:defRPr>
            </a:lvl1pPr>
          </a:lstStyle>
          <a:p>
            <a:pPr lvl="0"/>
            <a:r>
              <a:rPr lang="en-US" noProof="0"/>
              <a:t>Quadrant Title</a:t>
            </a:r>
          </a:p>
        </p:txBody>
      </p:sp>
      <p:sp>
        <p:nvSpPr>
          <p:cNvPr id="11" name="Text Placeholder 5">
            <a:extLst>
              <a:ext uri="{FF2B5EF4-FFF2-40B4-BE49-F238E27FC236}">
                <a16:creationId xmlns:a16="http://schemas.microsoft.com/office/drawing/2014/main" id="{1C13C39D-FED7-4CC0-A4B2-3813B16FF308}"/>
              </a:ext>
            </a:extLst>
          </p:cNvPr>
          <p:cNvSpPr>
            <a:spLocks noGrp="1"/>
          </p:cNvSpPr>
          <p:nvPr>
            <p:ph type="body" sz="quarter" idx="16" hasCustomPrompt="1"/>
          </p:nvPr>
        </p:nvSpPr>
        <p:spPr>
          <a:xfrm>
            <a:off x="432000" y="3354600"/>
            <a:ext cx="1980000" cy="252000"/>
          </a:xfrm>
        </p:spPr>
        <p:txBody>
          <a:bodyPr/>
          <a:lstStyle>
            <a:lvl1pPr marL="0" indent="0" algn="l">
              <a:buFont typeface="Arial" panose="020B0604020202020204" pitchFamily="34" charset="0"/>
              <a:buNone/>
              <a:defRPr sz="1400">
                <a:solidFill>
                  <a:schemeClr val="bg1"/>
                </a:solidFill>
              </a:defRPr>
            </a:lvl1pPr>
          </a:lstStyle>
          <a:p>
            <a:pPr lvl="0"/>
            <a:r>
              <a:rPr lang="en-US" noProof="0"/>
              <a:t>Quadrant Title</a:t>
            </a:r>
          </a:p>
        </p:txBody>
      </p:sp>
      <p:sp>
        <p:nvSpPr>
          <p:cNvPr id="12" name="Text Placeholder 5">
            <a:extLst>
              <a:ext uri="{FF2B5EF4-FFF2-40B4-BE49-F238E27FC236}">
                <a16:creationId xmlns:a16="http://schemas.microsoft.com/office/drawing/2014/main" id="{056B4554-0DA9-4087-850E-209049BEFC4B}"/>
              </a:ext>
            </a:extLst>
          </p:cNvPr>
          <p:cNvSpPr>
            <a:spLocks noGrp="1"/>
          </p:cNvSpPr>
          <p:nvPr>
            <p:ph type="body" sz="quarter" idx="17" hasCustomPrompt="1"/>
          </p:nvPr>
        </p:nvSpPr>
        <p:spPr>
          <a:xfrm>
            <a:off x="9610800" y="3354600"/>
            <a:ext cx="1980000" cy="252000"/>
          </a:xfrm>
        </p:spPr>
        <p:txBody>
          <a:bodyPr/>
          <a:lstStyle>
            <a:lvl1pPr marL="0" indent="0" algn="r">
              <a:buFont typeface="Arial" panose="020B0604020202020204" pitchFamily="34" charset="0"/>
              <a:buNone/>
              <a:defRPr sz="1400">
                <a:solidFill>
                  <a:schemeClr val="bg1"/>
                </a:solidFill>
              </a:defRPr>
            </a:lvl1pPr>
          </a:lstStyle>
          <a:p>
            <a:pPr lvl="0"/>
            <a:r>
              <a:rPr lang="en-US" noProof="0"/>
              <a:t>Quadrant Title</a:t>
            </a:r>
          </a:p>
        </p:txBody>
      </p:sp>
      <p:sp>
        <p:nvSpPr>
          <p:cNvPr id="4" name="Title 3">
            <a:extLst>
              <a:ext uri="{FF2B5EF4-FFF2-40B4-BE49-F238E27FC236}">
                <a16:creationId xmlns:a16="http://schemas.microsoft.com/office/drawing/2014/main" id="{DC5FA8FA-BF7A-4B3E-8DB9-5EC31D50BF02}"/>
              </a:ext>
            </a:extLst>
          </p:cNvPr>
          <p:cNvSpPr>
            <a:spLocks noGrp="1"/>
          </p:cNvSpPr>
          <p:nvPr>
            <p:ph type="title"/>
          </p:nvPr>
        </p:nvSpPr>
        <p:spPr/>
        <p:txBody>
          <a:bodyPr/>
          <a:lstStyle/>
          <a:p>
            <a:r>
              <a:rPr lang="en-US" altLang="zh-TW" noProof="0"/>
              <a:t>Click to edit Master title style</a:t>
            </a:r>
            <a:endParaRPr lang="en-US" noProof="0"/>
          </a:p>
        </p:txBody>
      </p:sp>
      <p:sp>
        <p:nvSpPr>
          <p:cNvPr id="5" name="Footer Placeholder 4">
            <a:extLst>
              <a:ext uri="{FF2B5EF4-FFF2-40B4-BE49-F238E27FC236}">
                <a16:creationId xmlns:a16="http://schemas.microsoft.com/office/drawing/2014/main" id="{6CFE0CE7-9A60-466A-9250-F9584A521985}"/>
              </a:ext>
            </a:extLst>
          </p:cNvPr>
          <p:cNvSpPr>
            <a:spLocks noGrp="1"/>
          </p:cNvSpPr>
          <p:nvPr>
            <p:ph type="ftr" sz="quarter" idx="18"/>
          </p:nvPr>
        </p:nvSpPr>
        <p:spPr/>
        <p:txBody>
          <a:bodyPr/>
          <a:lstStyle/>
          <a:p>
            <a:r>
              <a:rPr lang="en-US" noProof="0" dirty="0"/>
              <a:t>Add a footer</a:t>
            </a:r>
          </a:p>
        </p:txBody>
      </p:sp>
      <p:sp>
        <p:nvSpPr>
          <p:cNvPr id="7" name="Slide Number Placeholder 6">
            <a:extLst>
              <a:ext uri="{FF2B5EF4-FFF2-40B4-BE49-F238E27FC236}">
                <a16:creationId xmlns:a16="http://schemas.microsoft.com/office/drawing/2014/main" id="{35506C98-179A-4BE0-854E-C0F17963757F}"/>
              </a:ext>
            </a:extLst>
          </p:cNvPr>
          <p:cNvSpPr>
            <a:spLocks noGrp="1"/>
          </p:cNvSpPr>
          <p:nvPr>
            <p:ph type="sldNum" sz="quarter" idx="19"/>
          </p:nvPr>
        </p:nvSpPr>
        <p:spPr/>
        <p:txBody>
          <a:bodyPr/>
          <a:lstStyle/>
          <a:p>
            <a:r>
              <a:rPr lang="en-US" noProof="0" dirty="0"/>
              <a:t>page </a:t>
            </a:r>
            <a:fld id="{19B51A1E-902D-48AF-9020-955120F399B6}" type="slidenum">
              <a:rPr lang="en-US" b="1" i="1" noProof="0" smtClean="0"/>
              <a:pPr/>
              <a:t>‹#›</a:t>
            </a:fld>
            <a:endParaRPr lang="en-US" b="1" i="1" noProof="0" dirty="0"/>
          </a:p>
        </p:txBody>
      </p:sp>
    </p:spTree>
    <p:extLst>
      <p:ext uri="{BB962C8B-B14F-4D97-AF65-F5344CB8AC3E}">
        <p14:creationId xmlns:p14="http://schemas.microsoft.com/office/powerpoint/2010/main" val="2430366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microsoft.com/office/2007/relationships/hdphoto" Target="../media/hdphoto1.wdp"/><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CB6CB7A4-3F87-40B5-90E8-CDBE273668A3}"/>
              </a:ext>
            </a:extLst>
          </p:cNvPr>
          <p:cNvSpPr/>
          <p:nvPr userDrawn="1"/>
        </p:nvSpPr>
        <p:spPr>
          <a:xfrm>
            <a:off x="11580000" y="6704160"/>
            <a:ext cx="612000" cy="15384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Rectangle 9">
            <a:extLst>
              <a:ext uri="{FF2B5EF4-FFF2-40B4-BE49-F238E27FC236}">
                <a16:creationId xmlns:a16="http://schemas.microsoft.com/office/drawing/2014/main" id="{2D8A2F97-6D60-46FC-A9F8-936208153882}"/>
              </a:ext>
            </a:extLst>
          </p:cNvPr>
          <p:cNvSpPr/>
          <p:nvPr userDrawn="1"/>
        </p:nvSpPr>
        <p:spPr>
          <a:xfrm>
            <a:off x="0" y="6704160"/>
            <a:ext cx="11601450" cy="1538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pic>
        <p:nvPicPr>
          <p:cNvPr id="12" name="Picture 11">
            <a:extLst>
              <a:ext uri="{FF2B5EF4-FFF2-40B4-BE49-F238E27FC236}">
                <a16:creationId xmlns:a16="http://schemas.microsoft.com/office/drawing/2014/main" id="{F590B2D3-A5A2-4560-AC65-2077AE62E3CA}"/>
              </a:ext>
            </a:extLst>
          </p:cNvPr>
          <p:cNvPicPr>
            <a:picLocks noChangeAspect="1"/>
          </p:cNvPicPr>
          <p:nvPr userDrawn="1"/>
        </p:nvPicPr>
        <p:blipFill>
          <a:blip r:embed="rId27" cstate="screen">
            <a:extLst>
              <a:ext uri="{BEBA8EAE-BF5A-486C-A8C5-ECC9F3942E4B}">
                <a14:imgProps xmlns:a14="http://schemas.microsoft.com/office/drawing/2010/main">
                  <a14:imgLayer r:embed="rId28">
                    <a14:imgEffect>
                      <a14:brightnessContrast bright="100000"/>
                    </a14:imgEffect>
                  </a14:imgLayer>
                </a14:imgProps>
              </a:ext>
              <a:ext uri="{28A0092B-C50C-407E-A947-70E740481C1C}">
                <a14:useLocalDpi xmlns:a14="http://schemas.microsoft.com/office/drawing/2010/main"/>
              </a:ext>
            </a:extLst>
          </a:blip>
          <a:stretch>
            <a:fillRect/>
          </a:stretch>
        </p:blipFill>
        <p:spPr>
          <a:xfrm>
            <a:off x="10720349" y="162707"/>
            <a:ext cx="1308679" cy="504924"/>
          </a:xfrm>
          <a:prstGeom prst="rect">
            <a:avLst/>
          </a:prstGeom>
        </p:spPr>
      </p:pic>
      <p:sp>
        <p:nvSpPr>
          <p:cNvPr id="2" name="Title Placeholder 1">
            <a:extLst>
              <a:ext uri="{FF2B5EF4-FFF2-40B4-BE49-F238E27FC236}">
                <a16:creationId xmlns:a16="http://schemas.microsoft.com/office/drawing/2014/main" id="{090F41A2-6535-4CA6-81E4-026A5B56D9D7}"/>
              </a:ext>
            </a:extLst>
          </p:cNvPr>
          <p:cNvSpPr>
            <a:spLocks noGrp="1"/>
          </p:cNvSpPr>
          <p:nvPr>
            <p:ph type="title"/>
          </p:nvPr>
        </p:nvSpPr>
        <p:spPr>
          <a:xfrm>
            <a:off x="601682" y="432000"/>
            <a:ext cx="9973553" cy="432000"/>
          </a:xfrm>
          <a:prstGeom prst="rect">
            <a:avLst/>
          </a:prstGeom>
        </p:spPr>
        <p:txBody>
          <a:bodyPr vert="horz" lIns="0" tIns="0" rIns="0" bIns="0" rtlCol="0" anchor="ctr">
            <a:noAutofit/>
          </a:bodyPr>
          <a:lstStyle/>
          <a:p>
            <a:r>
              <a:rPr lang="en-US" altLang="zh-TW" noProof="0"/>
              <a:t>Click to edit Master title style</a:t>
            </a:r>
            <a:endParaRPr lang="en-US" noProof="0"/>
          </a:p>
        </p:txBody>
      </p:sp>
      <p:sp>
        <p:nvSpPr>
          <p:cNvPr id="3" name="Text Placeholder 2">
            <a:extLst>
              <a:ext uri="{FF2B5EF4-FFF2-40B4-BE49-F238E27FC236}">
                <a16:creationId xmlns:a16="http://schemas.microsoft.com/office/drawing/2014/main" id="{213AB95C-7DD4-4796-80E4-1B7466A2A037}"/>
              </a:ext>
            </a:extLst>
          </p:cNvPr>
          <p:cNvSpPr>
            <a:spLocks noGrp="1"/>
          </p:cNvSpPr>
          <p:nvPr>
            <p:ph type="body" idx="1"/>
          </p:nvPr>
        </p:nvSpPr>
        <p:spPr>
          <a:xfrm>
            <a:off x="601682" y="1152000"/>
            <a:ext cx="10999767" cy="5039250"/>
          </a:xfrm>
          <a:prstGeom prst="rect">
            <a:avLst/>
          </a:prstGeom>
        </p:spPr>
        <p:txBody>
          <a:bodyPr vert="horz" lIns="0" tIns="0" rIns="0" bIns="0" rtlCol="0">
            <a:noAutofit/>
          </a:bodyPr>
          <a:lstStyle/>
          <a:p>
            <a:pPr lvl="0"/>
            <a:r>
              <a:rPr lang="en-US" altLang="zh-TW" noProof="0"/>
              <a:t>Click to edit Master text styles</a:t>
            </a:r>
          </a:p>
          <a:p>
            <a:pPr lvl="1"/>
            <a:r>
              <a:rPr lang="en-US" altLang="zh-TW" noProof="0"/>
              <a:t>Second level</a:t>
            </a:r>
          </a:p>
          <a:p>
            <a:pPr lvl="2"/>
            <a:r>
              <a:rPr lang="en-US" altLang="zh-TW" noProof="0"/>
              <a:t>Third level</a:t>
            </a:r>
          </a:p>
          <a:p>
            <a:pPr lvl="3"/>
            <a:r>
              <a:rPr lang="en-US" altLang="zh-TW" noProof="0"/>
              <a:t>Fourth level</a:t>
            </a:r>
          </a:p>
          <a:p>
            <a:pPr lvl="4"/>
            <a:r>
              <a:rPr lang="en-US" altLang="zh-TW" noProof="0"/>
              <a:t>Fifth level</a:t>
            </a:r>
            <a:endParaRPr lang="en-US" noProof="0"/>
          </a:p>
        </p:txBody>
      </p:sp>
      <p:sp>
        <p:nvSpPr>
          <p:cNvPr id="5" name="Footer Placeholder 4">
            <a:extLst>
              <a:ext uri="{FF2B5EF4-FFF2-40B4-BE49-F238E27FC236}">
                <a16:creationId xmlns:a16="http://schemas.microsoft.com/office/drawing/2014/main" id="{58879C91-B77F-4273-9A27-A3535FB889DB}"/>
              </a:ext>
            </a:extLst>
          </p:cNvPr>
          <p:cNvSpPr>
            <a:spLocks noGrp="1"/>
          </p:cNvSpPr>
          <p:nvPr>
            <p:ph type="ftr" sz="quarter" idx="3"/>
          </p:nvPr>
        </p:nvSpPr>
        <p:spPr>
          <a:xfrm>
            <a:off x="601682" y="6320622"/>
            <a:ext cx="4114800" cy="226714"/>
          </a:xfrm>
          <a:prstGeom prst="rect">
            <a:avLst/>
          </a:prstGeom>
        </p:spPr>
        <p:txBody>
          <a:bodyPr vert="horz" lIns="0" tIns="0" rIns="0" bIns="0" rtlCol="0" anchor="ctr"/>
          <a:lstStyle>
            <a:lvl1pPr algn="l">
              <a:defRPr sz="1200">
                <a:solidFill>
                  <a:schemeClr val="bg1"/>
                </a:solidFill>
              </a:defRPr>
            </a:lvl1pPr>
          </a:lstStyle>
          <a:p>
            <a:r>
              <a:rPr lang="en-US" noProof="0" dirty="0"/>
              <a:t>Add a footer</a:t>
            </a:r>
          </a:p>
        </p:txBody>
      </p:sp>
      <p:sp>
        <p:nvSpPr>
          <p:cNvPr id="6" name="Slide Number Placeholder 5">
            <a:extLst>
              <a:ext uri="{FF2B5EF4-FFF2-40B4-BE49-F238E27FC236}">
                <a16:creationId xmlns:a16="http://schemas.microsoft.com/office/drawing/2014/main" id="{5ECA3099-A94F-4C3E-BC29-780EDD38F722}"/>
              </a:ext>
            </a:extLst>
          </p:cNvPr>
          <p:cNvSpPr>
            <a:spLocks noGrp="1"/>
          </p:cNvSpPr>
          <p:nvPr>
            <p:ph type="sldNum" sz="quarter" idx="4"/>
          </p:nvPr>
        </p:nvSpPr>
        <p:spPr>
          <a:xfrm>
            <a:off x="11601450" y="6687111"/>
            <a:ext cx="548755" cy="153841"/>
          </a:xfrm>
          <a:prstGeom prst="rect">
            <a:avLst/>
          </a:prstGeom>
          <a:ln w="3175">
            <a:noFill/>
          </a:ln>
        </p:spPr>
        <p:txBody>
          <a:bodyPr vert="horz" lIns="0" tIns="0" rIns="0" bIns="0" rtlCol="0" anchor="ctr"/>
          <a:lstStyle>
            <a:lvl1pPr algn="r">
              <a:defRPr sz="900">
                <a:solidFill>
                  <a:schemeClr val="bg1"/>
                </a:solidFill>
              </a:defRPr>
            </a:lvl1pPr>
          </a:lstStyle>
          <a:p>
            <a:r>
              <a:rPr lang="en-US" noProof="0" dirty="0"/>
              <a:t>page </a:t>
            </a:r>
            <a:fld id="{19B51A1E-902D-48AF-9020-955120F399B6}" type="slidenum">
              <a:rPr lang="en-US" b="1" i="1" noProof="0" smtClean="0"/>
              <a:pPr/>
              <a:t>‹#›</a:t>
            </a:fld>
            <a:endParaRPr lang="en-US" b="1" i="1" noProof="0" dirty="0"/>
          </a:p>
        </p:txBody>
      </p:sp>
      <p:sp>
        <p:nvSpPr>
          <p:cNvPr id="13" name="Rectangle 12">
            <a:extLst>
              <a:ext uri="{FF2B5EF4-FFF2-40B4-BE49-F238E27FC236}">
                <a16:creationId xmlns:a16="http://schemas.microsoft.com/office/drawing/2014/main" id="{2FDBAFA2-F5E0-42BB-B15D-53BACE961ED2}"/>
              </a:ext>
            </a:extLst>
          </p:cNvPr>
          <p:cNvSpPr/>
          <p:nvPr userDrawn="1"/>
        </p:nvSpPr>
        <p:spPr>
          <a:xfrm>
            <a:off x="0" y="6550320"/>
            <a:ext cx="12192000" cy="153840"/>
          </a:xfrm>
          <a:prstGeom prst="rect">
            <a:avLst/>
          </a:prstGeom>
          <a:gradFill flip="none" rotWithShape="1">
            <a:gsLst>
              <a:gs pos="40000">
                <a:schemeClr val="bg1">
                  <a:alpha val="0"/>
                </a:schemeClr>
              </a:gs>
              <a:gs pos="100000">
                <a:schemeClr val="bg1">
                  <a:alpha val="3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94616327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7" r:id="rId3"/>
    <p:sldLayoutId id="2147483664" r:id="rId4"/>
    <p:sldLayoutId id="2147483684" r:id="rId5"/>
    <p:sldLayoutId id="2147483685" r:id="rId6"/>
    <p:sldLayoutId id="2147483668" r:id="rId7"/>
    <p:sldLayoutId id="2147483669" r:id="rId8"/>
    <p:sldLayoutId id="2147483670" r:id="rId9"/>
    <p:sldLayoutId id="2147483671" r:id="rId10"/>
    <p:sldLayoutId id="2147483672" r:id="rId11"/>
    <p:sldLayoutId id="2147483673" r:id="rId12"/>
    <p:sldLayoutId id="2147483674" r:id="rId13"/>
    <p:sldLayoutId id="2147483683" r:id="rId14"/>
    <p:sldLayoutId id="2147483675" r:id="rId15"/>
    <p:sldLayoutId id="2147483679" r:id="rId16"/>
    <p:sldLayoutId id="2147483680" r:id="rId17"/>
    <p:sldLayoutId id="2147483682" r:id="rId18"/>
    <p:sldLayoutId id="2147483650" r:id="rId19"/>
    <p:sldLayoutId id="2147483652" r:id="rId20"/>
    <p:sldLayoutId id="2147483653" r:id="rId21"/>
    <p:sldLayoutId id="2147483654" r:id="rId22"/>
    <p:sldLayoutId id="2147483655" r:id="rId23"/>
    <p:sldLayoutId id="2147483677" r:id="rId24"/>
    <p:sldLayoutId id="2147483678" r:id="rId25"/>
  </p:sldLayoutIdLst>
  <p:hf hdr="0" ftr="0" dt="0"/>
  <p:txStyles>
    <p:titleStyle>
      <a:lvl1pPr algn="l" defTabSz="914400" rtl="0" eaLnBrk="1" latinLnBrk="0" hangingPunct="1">
        <a:lnSpc>
          <a:spcPct val="90000"/>
        </a:lnSpc>
        <a:spcBef>
          <a:spcPct val="0"/>
        </a:spcBef>
        <a:buNone/>
        <a:defRPr sz="3200" b="1" kern="1200" spc="-150">
          <a:solidFill>
            <a:schemeClr val="bg1"/>
          </a:solidFill>
          <a:latin typeface="+mj-lt"/>
          <a:ea typeface="+mj-ea"/>
          <a:cs typeface="+mj-cs"/>
        </a:defRPr>
      </a:lvl1pPr>
    </p:titleStyle>
    <p:bodyStyle>
      <a:lvl1pPr marL="266700" indent="-266700" algn="l" defTabSz="914400" rtl="0" eaLnBrk="1" latinLnBrk="0" hangingPunct="1">
        <a:lnSpc>
          <a:spcPct val="90000"/>
        </a:lnSpc>
        <a:spcBef>
          <a:spcPts val="1000"/>
        </a:spcBef>
        <a:buFont typeface="Arial" panose="020B0604020202020204" pitchFamily="34" charset="0"/>
        <a:buChar char="•"/>
        <a:defRPr sz="1800" kern="1200">
          <a:solidFill>
            <a:schemeClr val="bg1"/>
          </a:solidFill>
          <a:latin typeface="+mn-lt"/>
          <a:ea typeface="+mn-ea"/>
          <a:cs typeface="+mn-cs"/>
        </a:defRPr>
      </a:lvl1pPr>
      <a:lvl2pPr marL="542925" indent="-276225" algn="l" defTabSz="914400" rtl="0" eaLnBrk="1" latinLnBrk="0" hangingPunct="1">
        <a:lnSpc>
          <a:spcPct val="90000"/>
        </a:lnSpc>
        <a:spcBef>
          <a:spcPts val="500"/>
        </a:spcBef>
        <a:buFont typeface="Arial" panose="020B0604020202020204" pitchFamily="34" charset="0"/>
        <a:buChar char="•"/>
        <a:defRPr sz="1600" kern="1200">
          <a:solidFill>
            <a:schemeClr val="bg1"/>
          </a:solidFill>
          <a:latin typeface="+mn-lt"/>
          <a:ea typeface="+mn-ea"/>
          <a:cs typeface="+mn-cs"/>
        </a:defRPr>
      </a:lvl2pPr>
      <a:lvl3pPr marL="809625" indent="-266700" algn="l" defTabSz="914400" rtl="0" eaLnBrk="1" latinLnBrk="0" hangingPunct="1">
        <a:lnSpc>
          <a:spcPct val="90000"/>
        </a:lnSpc>
        <a:spcBef>
          <a:spcPts val="500"/>
        </a:spcBef>
        <a:buFont typeface="Arial" panose="020B0604020202020204" pitchFamily="34" charset="0"/>
        <a:buChar char="•"/>
        <a:defRPr sz="1400" kern="1200">
          <a:solidFill>
            <a:schemeClr val="bg1"/>
          </a:solidFill>
          <a:latin typeface="+mn-lt"/>
          <a:ea typeface="+mn-ea"/>
          <a:cs typeface="+mn-cs"/>
        </a:defRPr>
      </a:lvl3pPr>
      <a:lvl4pPr marL="1076325" indent="-266700" algn="l" defTabSz="914400" rtl="0" eaLnBrk="1" latinLnBrk="0" hangingPunct="1">
        <a:lnSpc>
          <a:spcPct val="90000"/>
        </a:lnSpc>
        <a:spcBef>
          <a:spcPts val="500"/>
        </a:spcBef>
        <a:buFont typeface="Arial" panose="020B0604020202020204" pitchFamily="34" charset="0"/>
        <a:buChar char="•"/>
        <a:defRPr sz="1400" kern="1200">
          <a:solidFill>
            <a:schemeClr val="bg1"/>
          </a:solidFill>
          <a:latin typeface="+mn-lt"/>
          <a:ea typeface="+mn-ea"/>
          <a:cs typeface="+mn-cs"/>
        </a:defRPr>
      </a:lvl4pPr>
      <a:lvl5pPr marL="1343025" indent="-266700" algn="l" defTabSz="914400" rtl="0" eaLnBrk="1" latinLnBrk="0" hangingPunct="1">
        <a:lnSpc>
          <a:spcPct val="90000"/>
        </a:lnSpc>
        <a:spcBef>
          <a:spcPts val="500"/>
        </a:spcBef>
        <a:buFont typeface="Arial" panose="020B0604020202020204" pitchFamily="34" charset="0"/>
        <a:buChar char="•"/>
        <a:defRPr sz="14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6.xml"/><Relationship Id="rId5" Type="http://schemas.microsoft.com/office/2007/relationships/hdphoto" Target="../media/hdphoto2.wdp"/><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14.xml"/><Relationship Id="rId4" Type="http://schemas.microsoft.com/office/2007/relationships/hdphoto" Target="../media/hdphoto2.wdp"/></Relationships>
</file>

<file path=ppt/slides/_rels/slide16.xml.rels><?xml version="1.0" encoding="UTF-8" standalone="yes"?>
<Relationships xmlns="http://schemas.openxmlformats.org/package/2006/relationships"><Relationship Id="rId3" Type="http://schemas.openxmlformats.org/officeDocument/2006/relationships/hyperlink" Target="https://www.youtube.com/watch?v=4hK4fG3rcHA" TargetMode="External"/><Relationship Id="rId2" Type="http://schemas.openxmlformats.org/officeDocument/2006/relationships/notesSlide" Target="../notesSlides/notesSlide16.xml"/><Relationship Id="rId1" Type="http://schemas.openxmlformats.org/officeDocument/2006/relationships/slideLayout" Target="../slideLayouts/slideLayout17.xml"/><Relationship Id="rId4" Type="http://schemas.openxmlformats.org/officeDocument/2006/relationships/hyperlink" Target="https://www.youtube.com/watch?v=tyUi6-Opzzw"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descr="Digital signboard at night">
            <a:extLst>
              <a:ext uri="{FF2B5EF4-FFF2-40B4-BE49-F238E27FC236}">
                <a16:creationId xmlns:a16="http://schemas.microsoft.com/office/drawing/2014/main" id="{158A29DA-889A-405F-9EBC-17F0179D75DC}"/>
              </a:ext>
            </a:extLst>
          </p:cNvPr>
          <p:cNvPicPr>
            <a:picLocks noGrp="1" noChangeAspect="1"/>
          </p:cNvPicPr>
          <p:nvPr>
            <p:ph type="pic" sz="quarter" idx="10"/>
          </p:nvPr>
        </p:nvPicPr>
        <p:blipFill>
          <a:blip r:embed="rId3" cstate="screen">
            <a:extLst>
              <a:ext uri="{28A0092B-C50C-407E-A947-70E740481C1C}">
                <a14:useLocalDpi xmlns:a14="http://schemas.microsoft.com/office/drawing/2010/main"/>
              </a:ext>
            </a:extLst>
          </a:blip>
          <a:srcRect/>
          <a:stretch>
            <a:fillRect/>
          </a:stretch>
        </p:blipFill>
        <p:spPr>
          <a:xfrm>
            <a:off x="0" y="0"/>
            <a:ext cx="12192000" cy="6704013"/>
          </a:xfrm>
        </p:spPr>
      </p:pic>
      <p:sp>
        <p:nvSpPr>
          <p:cNvPr id="7" name="Rectangle 6">
            <a:extLst>
              <a:ext uri="{FF2B5EF4-FFF2-40B4-BE49-F238E27FC236}">
                <a16:creationId xmlns:a16="http://schemas.microsoft.com/office/drawing/2014/main" id="{A0B8B412-7962-44AD-8293-75C5384B789A}"/>
              </a:ext>
              <a:ext uri="{C183D7F6-B498-43B3-948B-1728B52AA6E4}">
                <adec:decorative xmlns:adec="http://schemas.microsoft.com/office/drawing/2017/decorative" val="1"/>
              </a:ext>
            </a:extLst>
          </p:cNvPr>
          <p:cNvSpPr/>
          <p:nvPr/>
        </p:nvSpPr>
        <p:spPr bwMode="ltGray">
          <a:xfrm>
            <a:off x="441325" y="3897168"/>
            <a:ext cx="5877235" cy="2863202"/>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33ED47D5-16A1-40D1-96F9-393B2558727A}"/>
              </a:ext>
              <a:ext uri="{C183D7F6-B498-43B3-948B-1728B52AA6E4}">
                <adec:decorative xmlns:adec="http://schemas.microsoft.com/office/drawing/2017/decorative" val="1"/>
              </a:ext>
            </a:extLst>
          </p:cNvPr>
          <p:cNvSpPr/>
          <p:nvPr/>
        </p:nvSpPr>
        <p:spPr bwMode="ltGray">
          <a:xfrm>
            <a:off x="441324" y="210465"/>
            <a:ext cx="5877225" cy="3694783"/>
          </a:xfrm>
          <a:prstGeom prst="rect">
            <a:avLst/>
          </a:prstGeom>
          <a:solidFill>
            <a:schemeClr val="tx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FB4E65B-AD78-4F8E-AF3D-7759245651EE}"/>
              </a:ext>
            </a:extLst>
          </p:cNvPr>
          <p:cNvSpPr>
            <a:spLocks noGrp="1"/>
          </p:cNvSpPr>
          <p:nvPr>
            <p:ph type="ctrTitle"/>
          </p:nvPr>
        </p:nvSpPr>
        <p:spPr/>
        <p:txBody>
          <a:bodyPr/>
          <a:lstStyle/>
          <a:p>
            <a:r>
              <a:rPr lang="en-US" sz="6600" dirty="0"/>
              <a:t>SOCIAL MEDIA</a:t>
            </a:r>
          </a:p>
        </p:txBody>
      </p:sp>
      <p:pic>
        <p:nvPicPr>
          <p:cNvPr id="9" name="Picture 8" descr="Contoso Logo">
            <a:extLst>
              <a:ext uri="{FF2B5EF4-FFF2-40B4-BE49-F238E27FC236}">
                <a16:creationId xmlns:a16="http://schemas.microsoft.com/office/drawing/2014/main" id="{544A484C-B625-4479-A067-EDDF8DE0EBD6}"/>
              </a:ext>
            </a:extLst>
          </p:cNvPr>
          <p:cNvPicPr>
            <a:picLocks noChangeAspect="1"/>
          </p:cNvPicPr>
          <p:nvPr/>
        </p:nvPicPr>
        <p:blipFill>
          <a:blip r:embed="rId4" cstate="screen">
            <a:extLst>
              <a:ext uri="{BEBA8EAE-BF5A-486C-A8C5-ECC9F3942E4B}">
                <a14:imgProps xmlns:a14="http://schemas.microsoft.com/office/drawing/2010/main">
                  <a14:imgLayer r:embed="rId5">
                    <a14:imgEffect>
                      <a14:brightnessContrast bright="100000"/>
                    </a14:imgEffect>
                  </a14:imgLayer>
                </a14:imgProps>
              </a:ext>
              <a:ext uri="{28A0092B-C50C-407E-A947-70E740481C1C}">
                <a14:useLocalDpi xmlns:a14="http://schemas.microsoft.com/office/drawing/2010/main"/>
              </a:ext>
            </a:extLst>
          </a:blip>
          <a:stretch>
            <a:fillRect/>
          </a:stretch>
        </p:blipFill>
        <p:spPr>
          <a:xfrm>
            <a:off x="4644589" y="580702"/>
            <a:ext cx="1346855" cy="519653"/>
          </a:xfrm>
          <a:prstGeom prst="rect">
            <a:avLst/>
          </a:prstGeom>
        </p:spPr>
      </p:pic>
      <p:sp>
        <p:nvSpPr>
          <p:cNvPr id="11" name="Oval 10">
            <a:extLst>
              <a:ext uri="{FF2B5EF4-FFF2-40B4-BE49-F238E27FC236}">
                <a16:creationId xmlns:a16="http://schemas.microsoft.com/office/drawing/2014/main" id="{A185A67E-A75A-47A0-A846-3772FAE1B973}"/>
              </a:ext>
              <a:ext uri="{C183D7F6-B498-43B3-948B-1728B52AA6E4}">
                <adec:decorative xmlns:adec="http://schemas.microsoft.com/office/drawing/2017/decorative" val="1"/>
              </a:ext>
            </a:extLst>
          </p:cNvPr>
          <p:cNvSpPr/>
          <p:nvPr/>
        </p:nvSpPr>
        <p:spPr>
          <a:xfrm>
            <a:off x="2143138" y="1038995"/>
            <a:ext cx="399819" cy="406102"/>
          </a:xfrm>
          <a:prstGeom prst="ellipse">
            <a:avLst/>
          </a:prstGeom>
          <a:noFill/>
          <a:ln w="3175">
            <a:solidFill>
              <a:schemeClr val="bg1"/>
            </a:solidFill>
          </a:ln>
          <a:effectLst>
            <a:glow rad="114300">
              <a:schemeClr val="bg1">
                <a:alpha val="15000"/>
              </a:schemeClr>
            </a:glo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grpSp>
        <p:nvGrpSpPr>
          <p:cNvPr id="21" name="Group 20">
            <a:extLst>
              <a:ext uri="{FF2B5EF4-FFF2-40B4-BE49-F238E27FC236}">
                <a16:creationId xmlns:a16="http://schemas.microsoft.com/office/drawing/2014/main" id="{6178E4B4-24A5-4096-A3D1-F762B1F4BDB5}"/>
              </a:ext>
              <a:ext uri="{C183D7F6-B498-43B3-948B-1728B52AA6E4}">
                <adec:decorative xmlns:adec="http://schemas.microsoft.com/office/drawing/2017/decorative" val="1"/>
              </a:ext>
            </a:extLst>
          </p:cNvPr>
          <p:cNvGrpSpPr/>
          <p:nvPr/>
        </p:nvGrpSpPr>
        <p:grpSpPr>
          <a:xfrm>
            <a:off x="3752763" y="2652121"/>
            <a:ext cx="1022532" cy="1022532"/>
            <a:chOff x="3775686" y="2602347"/>
            <a:chExt cx="1022532" cy="1022532"/>
          </a:xfrm>
        </p:grpSpPr>
        <p:sp>
          <p:nvSpPr>
            <p:cNvPr id="10" name="Oval 9">
              <a:extLst>
                <a:ext uri="{FF2B5EF4-FFF2-40B4-BE49-F238E27FC236}">
                  <a16:creationId xmlns:a16="http://schemas.microsoft.com/office/drawing/2014/main" id="{B1B86F4D-9AF7-49E0-AEDA-AB23809D657B}"/>
                </a:ext>
              </a:extLst>
            </p:cNvPr>
            <p:cNvSpPr/>
            <p:nvPr/>
          </p:nvSpPr>
          <p:spPr>
            <a:xfrm>
              <a:off x="3775686" y="2602347"/>
              <a:ext cx="1022532" cy="1022532"/>
            </a:xfrm>
            <a:prstGeom prst="ellipse">
              <a:avLst/>
            </a:prstGeom>
            <a:noFill/>
            <a:ln w="3175">
              <a:solidFill>
                <a:schemeClr val="bg1"/>
              </a:solidFill>
            </a:ln>
            <a:effectLst>
              <a:glow rad="165100">
                <a:schemeClr val="bg1">
                  <a:alpha val="9000"/>
                </a:schemeClr>
              </a:glo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2" name="Oval 11">
              <a:extLst>
                <a:ext uri="{FF2B5EF4-FFF2-40B4-BE49-F238E27FC236}">
                  <a16:creationId xmlns:a16="http://schemas.microsoft.com/office/drawing/2014/main" id="{BE8D72F0-ECB8-4873-A8F4-C15E2290E288}"/>
                </a:ext>
              </a:extLst>
            </p:cNvPr>
            <p:cNvSpPr/>
            <p:nvPr/>
          </p:nvSpPr>
          <p:spPr>
            <a:xfrm>
              <a:off x="4257769" y="3084430"/>
              <a:ext cx="58366" cy="58366"/>
            </a:xfrm>
            <a:prstGeom prst="ellipse">
              <a:avLst/>
            </a:prstGeom>
            <a:gradFill flip="none" rotWithShape="1">
              <a:gsLst>
                <a:gs pos="0">
                  <a:srgbClr val="FFFFFF"/>
                </a:gs>
                <a:gs pos="70000">
                  <a:schemeClr val="accent2">
                    <a:lumMod val="20000"/>
                    <a:lumOff val="80000"/>
                  </a:schemeClr>
                </a:gs>
                <a:gs pos="65000">
                  <a:srgbClr val="F7FFFF"/>
                </a:gs>
              </a:gsLst>
              <a:path path="circle">
                <a:fillToRect l="50000" t="50000" r="50000" b="50000"/>
              </a:path>
              <a:tileRect/>
            </a:gradFill>
            <a:ln>
              <a:noFill/>
            </a:ln>
            <a:effectLst>
              <a:glow rad="1651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2" name="Group 21">
            <a:extLst>
              <a:ext uri="{FF2B5EF4-FFF2-40B4-BE49-F238E27FC236}">
                <a16:creationId xmlns:a16="http://schemas.microsoft.com/office/drawing/2014/main" id="{DCFF208F-FFDF-40EC-81E0-20313AC11446}"/>
              </a:ext>
              <a:ext uri="{C183D7F6-B498-43B3-948B-1728B52AA6E4}">
                <adec:decorative xmlns:adec="http://schemas.microsoft.com/office/drawing/2017/decorative" val="1"/>
              </a:ext>
            </a:extLst>
          </p:cNvPr>
          <p:cNvGrpSpPr/>
          <p:nvPr/>
        </p:nvGrpSpPr>
        <p:grpSpPr>
          <a:xfrm>
            <a:off x="1952144" y="833521"/>
            <a:ext cx="2678654" cy="2720745"/>
            <a:chOff x="1952144" y="833521"/>
            <a:chExt cx="2678654" cy="2720745"/>
          </a:xfrm>
        </p:grpSpPr>
        <p:sp>
          <p:nvSpPr>
            <p:cNvPr id="13" name="Oval 12">
              <a:extLst>
                <a:ext uri="{FF2B5EF4-FFF2-40B4-BE49-F238E27FC236}">
                  <a16:creationId xmlns:a16="http://schemas.microsoft.com/office/drawing/2014/main" id="{D759BE1D-6457-4E8F-B887-C13222320C54}"/>
                </a:ext>
              </a:extLst>
            </p:cNvPr>
            <p:cNvSpPr/>
            <p:nvPr/>
          </p:nvSpPr>
          <p:spPr>
            <a:xfrm>
              <a:off x="1952144" y="833521"/>
              <a:ext cx="2678654" cy="2720745"/>
            </a:xfrm>
            <a:prstGeom prst="ellipse">
              <a:avLst/>
            </a:prstGeom>
            <a:noFill/>
            <a:ln w="111125">
              <a:solidFill>
                <a:schemeClr val="bg1">
                  <a:alpha val="6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cxnSp>
          <p:nvCxnSpPr>
            <p:cNvPr id="14" name="Straight Connector 13">
              <a:extLst>
                <a:ext uri="{FF2B5EF4-FFF2-40B4-BE49-F238E27FC236}">
                  <a16:creationId xmlns:a16="http://schemas.microsoft.com/office/drawing/2014/main" id="{426FAD40-E4F7-473C-B6BB-05C6E57D7349}"/>
                </a:ext>
              </a:extLst>
            </p:cNvPr>
            <p:cNvCxnSpPr>
              <a:cxnSpLocks/>
            </p:cNvCxnSpPr>
            <p:nvPr/>
          </p:nvCxnSpPr>
          <p:spPr>
            <a:xfrm>
              <a:off x="2125238" y="1027660"/>
              <a:ext cx="2332466" cy="2332466"/>
            </a:xfrm>
            <a:prstGeom prst="line">
              <a:avLst/>
            </a:prstGeom>
            <a:ln>
              <a:solidFill>
                <a:schemeClr val="bg2">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15" name="Straight Connector 14">
            <a:extLst>
              <a:ext uri="{FF2B5EF4-FFF2-40B4-BE49-F238E27FC236}">
                <a16:creationId xmlns:a16="http://schemas.microsoft.com/office/drawing/2014/main" id="{EDBD2E0D-D8D7-4940-9A82-1ACDAD327343}"/>
              </a:ext>
              <a:ext uri="{C183D7F6-B498-43B3-948B-1728B52AA6E4}">
                <adec:decorative xmlns:adec="http://schemas.microsoft.com/office/drawing/2017/decorative" val="1"/>
              </a:ext>
            </a:extLst>
          </p:cNvPr>
          <p:cNvCxnSpPr>
            <a:cxnSpLocks/>
          </p:cNvCxnSpPr>
          <p:nvPr/>
        </p:nvCxnSpPr>
        <p:spPr>
          <a:xfrm>
            <a:off x="6309035" y="210466"/>
            <a:ext cx="0" cy="6492753"/>
          </a:xfrm>
          <a:prstGeom prst="line">
            <a:avLst/>
          </a:prstGeom>
          <a:ln w="3175">
            <a:solidFill>
              <a:schemeClr val="bg1">
                <a:lumMod val="95000"/>
                <a:alpha val="1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6658F5F-1D95-45C0-BA5E-84A608B4A559}"/>
              </a:ext>
              <a:ext uri="{C183D7F6-B498-43B3-948B-1728B52AA6E4}">
                <adec:decorative xmlns:adec="http://schemas.microsoft.com/office/drawing/2017/decorative" val="1"/>
              </a:ext>
            </a:extLst>
          </p:cNvPr>
          <p:cNvCxnSpPr>
            <a:cxnSpLocks/>
          </p:cNvCxnSpPr>
          <p:nvPr/>
        </p:nvCxnSpPr>
        <p:spPr>
          <a:xfrm>
            <a:off x="441325" y="210466"/>
            <a:ext cx="0" cy="6492753"/>
          </a:xfrm>
          <a:prstGeom prst="line">
            <a:avLst/>
          </a:prstGeom>
          <a:ln w="3175">
            <a:solidFill>
              <a:schemeClr val="bg1">
                <a:lumMod val="95000"/>
                <a:alpha val="15000"/>
              </a:schemeClr>
            </a:solidFill>
          </a:ln>
        </p:spPr>
        <p:style>
          <a:lnRef idx="1">
            <a:schemeClr val="accent1"/>
          </a:lnRef>
          <a:fillRef idx="0">
            <a:schemeClr val="accent1"/>
          </a:fillRef>
          <a:effectRef idx="0">
            <a:schemeClr val="accent1"/>
          </a:effectRef>
          <a:fontRef idx="minor">
            <a:schemeClr val="tx1"/>
          </a:fontRef>
        </p:style>
      </p:cxnSp>
      <p:sp>
        <p:nvSpPr>
          <p:cNvPr id="17" name="Subtitle 2">
            <a:extLst>
              <a:ext uri="{FF2B5EF4-FFF2-40B4-BE49-F238E27FC236}">
                <a16:creationId xmlns:a16="http://schemas.microsoft.com/office/drawing/2014/main" id="{3DF92D6C-43E4-456A-831D-53141E0200D7}"/>
              </a:ext>
            </a:extLst>
          </p:cNvPr>
          <p:cNvSpPr txBox="1">
            <a:spLocks/>
          </p:cNvSpPr>
          <p:nvPr/>
        </p:nvSpPr>
        <p:spPr>
          <a:xfrm>
            <a:off x="748628" y="5747063"/>
            <a:ext cx="5167824" cy="691666"/>
          </a:xfrm>
          <a:prstGeom prst="rect">
            <a:avLst/>
          </a:prstGeom>
        </p:spPr>
        <p:txBody>
          <a:bodyPr vert="horz" lIns="0" tIns="0" rIns="0" bIns="0" rtlCol="0">
            <a:noAutofit/>
          </a:bodyPr>
          <a:lstStyle>
            <a:lvl1pPr marL="0" indent="0" algn="r" defTabSz="914400" rtl="0" eaLnBrk="1" latinLnBrk="0" hangingPunct="1">
              <a:lnSpc>
                <a:spcPct val="90000"/>
              </a:lnSpc>
              <a:spcBef>
                <a:spcPts val="1000"/>
              </a:spcBef>
              <a:buFont typeface="Arial" panose="020B0604020202020204" pitchFamily="34" charset="0"/>
              <a:buNone/>
              <a:defRPr lang="en-ZA" sz="1800" kern="1200" cap="all" baseline="0" dirty="0">
                <a:solidFill>
                  <a:schemeClr val="bg1"/>
                </a:solidFill>
                <a:latin typeface="Calibri" panose="020F0502020204030204" pitchFamily="34" charset="0"/>
                <a:ea typeface="+mn-ea"/>
                <a:cs typeface="Calibri" panose="020F050202020403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bg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bg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bg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bg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noProof="1"/>
              <a:t>Nicholas Yun</a:t>
            </a:r>
          </a:p>
        </p:txBody>
      </p:sp>
      <p:sp>
        <p:nvSpPr>
          <p:cNvPr id="3" name="TextBox 2">
            <a:extLst>
              <a:ext uri="{FF2B5EF4-FFF2-40B4-BE49-F238E27FC236}">
                <a16:creationId xmlns:a16="http://schemas.microsoft.com/office/drawing/2014/main" id="{07980D0B-CC3A-4808-A487-E22505C2A223}"/>
              </a:ext>
            </a:extLst>
          </p:cNvPr>
          <p:cNvSpPr txBox="1"/>
          <p:nvPr/>
        </p:nvSpPr>
        <p:spPr>
          <a:xfrm rot="932590">
            <a:off x="7369727" y="785138"/>
            <a:ext cx="3697716" cy="2246769"/>
          </a:xfrm>
          <a:prstGeom prst="rect">
            <a:avLst/>
          </a:prstGeom>
          <a:noFill/>
        </p:spPr>
        <p:txBody>
          <a:bodyPr wrap="square" rtlCol="0">
            <a:spAutoFit/>
          </a:bodyPr>
          <a:lstStyle/>
          <a:p>
            <a:pPr algn="ctr"/>
            <a:r>
              <a:rPr lang="en-US" altLang="zh-TW" sz="2800" b="1" dirty="0">
                <a:solidFill>
                  <a:schemeClr val="bg1"/>
                </a:solidFill>
              </a:rPr>
              <a:t>By the way! Don’t click to move the slides. It’s on auto play! Wait awhile. It’s timed to move.</a:t>
            </a:r>
            <a:endParaRPr lang="zh-TW" altLang="fr-FR" sz="2800" b="1" dirty="0">
              <a:solidFill>
                <a:schemeClr val="bg1"/>
              </a:solidFill>
            </a:endParaRPr>
          </a:p>
        </p:txBody>
      </p:sp>
    </p:spTree>
    <p:extLst>
      <p:ext uri="{BB962C8B-B14F-4D97-AF65-F5344CB8AC3E}">
        <p14:creationId xmlns:p14="http://schemas.microsoft.com/office/powerpoint/2010/main" val="37704038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advClick="0" advTm="0">
        <p15:prstTrans prst="curtains"/>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ppt_x"/>
                                          </p:val>
                                        </p:tav>
                                        <p:tav tm="100000">
                                          <p:val>
                                            <p:strVal val="#ppt_x"/>
                                          </p:val>
                                        </p:tav>
                                      </p:tavLst>
                                    </p:anim>
                                    <p:anim calcmode="lin" valueType="num">
                                      <p:cBhvr additive="base">
                                        <p:cTn id="16" dur="500" fill="hold"/>
                                        <p:tgtEl>
                                          <p:spTgt spid="8"/>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gtEl>
                                        <p:attrNameLst>
                                          <p:attrName>style.visibility</p:attrName>
                                        </p:attrNameLst>
                                      </p:cBhvr>
                                      <p:to>
                                        <p:strVal val="visible"/>
                                      </p:to>
                                    </p:set>
                                    <p:anim calcmode="lin" valueType="num">
                                      <p:cBhvr additive="base">
                                        <p:cTn id="23" dur="7000" fill="hold"/>
                                        <p:tgtEl>
                                          <p:spTgt spid="3"/>
                                        </p:tgtEl>
                                        <p:attrNameLst>
                                          <p:attrName>ppt_x</p:attrName>
                                        </p:attrNameLst>
                                      </p:cBhvr>
                                      <p:tavLst>
                                        <p:tav tm="0">
                                          <p:val>
                                            <p:strVal val="#ppt_x"/>
                                          </p:val>
                                        </p:tav>
                                        <p:tav tm="100000">
                                          <p:val>
                                            <p:strVal val="#ppt_x"/>
                                          </p:val>
                                        </p:tav>
                                      </p:tavLst>
                                    </p:anim>
                                    <p:anim calcmode="lin" valueType="num">
                                      <p:cBhvr additive="base">
                                        <p:cTn id="24" dur="7000" fill="hold"/>
                                        <p:tgtEl>
                                          <p:spTgt spid="3"/>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anim calcmode="lin" valueType="num">
                                      <p:cBhvr additive="base">
                                        <p:cTn id="27" dur="500" fill="hold"/>
                                        <p:tgtEl>
                                          <p:spTgt spid="17"/>
                                        </p:tgtEl>
                                        <p:attrNameLst>
                                          <p:attrName>ppt_x</p:attrName>
                                        </p:attrNameLst>
                                      </p:cBhvr>
                                      <p:tavLst>
                                        <p:tav tm="0">
                                          <p:val>
                                            <p:strVal val="#ppt_x"/>
                                          </p:val>
                                        </p:tav>
                                        <p:tav tm="100000">
                                          <p:val>
                                            <p:strVal val="#ppt_x"/>
                                          </p:val>
                                        </p:tav>
                                      </p:tavLst>
                                    </p:anim>
                                    <p:anim calcmode="lin" valueType="num">
                                      <p:cBhvr additive="base">
                                        <p:cTn id="2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p:bldP spid="17" grpId="0"/>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62AC071-0624-430C-AEB0-AD3EBFC1CD1D}"/>
              </a:ext>
            </a:extLst>
          </p:cNvPr>
          <p:cNvSpPr>
            <a:spLocks noGrp="1"/>
          </p:cNvSpPr>
          <p:nvPr>
            <p:ph type="ctrTitle"/>
          </p:nvPr>
        </p:nvSpPr>
        <p:spPr/>
        <p:txBody>
          <a:bodyPr/>
          <a:lstStyle/>
          <a:p>
            <a:r>
              <a:rPr lang="en-US" dirty="0"/>
              <a:t>Section 3</a:t>
            </a:r>
          </a:p>
        </p:txBody>
      </p:sp>
      <p:sp>
        <p:nvSpPr>
          <p:cNvPr id="5" name="Content Placeholder 4">
            <a:extLst>
              <a:ext uri="{FF2B5EF4-FFF2-40B4-BE49-F238E27FC236}">
                <a16:creationId xmlns:a16="http://schemas.microsoft.com/office/drawing/2014/main" id="{5F606456-BEB8-424C-8C7C-E9B311D7C337}"/>
              </a:ext>
            </a:extLst>
          </p:cNvPr>
          <p:cNvSpPr>
            <a:spLocks noGrp="1"/>
          </p:cNvSpPr>
          <p:nvPr>
            <p:ph idx="52"/>
          </p:nvPr>
        </p:nvSpPr>
        <p:spPr>
          <a:xfrm>
            <a:off x="919068" y="2168165"/>
            <a:ext cx="4283297" cy="4336329"/>
          </a:xfrm>
        </p:spPr>
        <p:txBody>
          <a:bodyPr/>
          <a:lstStyle/>
          <a:p>
            <a:pPr marL="0" indent="0">
              <a:buNone/>
            </a:pPr>
            <a:r>
              <a:rPr lang="en-US" sz="2000" dirty="0">
                <a:latin typeface="Comic Sans MS" panose="030F0702030302020204" pitchFamily="66" charset="0"/>
              </a:rPr>
              <a:t>These days, people are judging other people by their digital rank and number of followers and likes. This video was talking about the near future. But it could have as well been now, too. Criticism about our own people is becoming a very scary thing. Even online.</a:t>
            </a:r>
          </a:p>
        </p:txBody>
      </p:sp>
      <p:pic>
        <p:nvPicPr>
          <p:cNvPr id="8" name="Picture Placeholder 7" descr="Picture of a laptop from the top">
            <a:extLst>
              <a:ext uri="{FF2B5EF4-FFF2-40B4-BE49-F238E27FC236}">
                <a16:creationId xmlns:a16="http://schemas.microsoft.com/office/drawing/2014/main" id="{F0CDEBE3-63F4-4845-BE8F-EF94E696570B}"/>
              </a:ext>
            </a:extLst>
          </p:cNvPr>
          <p:cNvPicPr>
            <a:picLocks noGrp="1" noChangeAspect="1"/>
          </p:cNvPicPr>
          <p:nvPr>
            <p:ph type="pic" sz="quarter" idx="13"/>
          </p:nvPr>
        </p:nvPicPr>
        <p:blipFill rotWithShape="1">
          <a:blip r:embed="rId3" cstate="screen">
            <a:extLst>
              <a:ext uri="{28A0092B-C50C-407E-A947-70E740481C1C}">
                <a14:useLocalDpi xmlns:a14="http://schemas.microsoft.com/office/drawing/2010/main"/>
              </a:ext>
            </a:extLst>
          </a:blip>
          <a:srcRect/>
          <a:stretch/>
        </p:blipFill>
        <p:spPr/>
      </p:pic>
      <p:sp>
        <p:nvSpPr>
          <p:cNvPr id="4" name="Slide Number Placeholder 3">
            <a:extLst>
              <a:ext uri="{FF2B5EF4-FFF2-40B4-BE49-F238E27FC236}">
                <a16:creationId xmlns:a16="http://schemas.microsoft.com/office/drawing/2014/main" id="{D3CC57C3-9D13-4E2B-8E1F-6AF5D1A5BE69}"/>
              </a:ext>
            </a:extLst>
          </p:cNvPr>
          <p:cNvSpPr>
            <a:spLocks noGrp="1"/>
          </p:cNvSpPr>
          <p:nvPr>
            <p:ph type="sldNum" sz="quarter" idx="50"/>
          </p:nvPr>
        </p:nvSpPr>
        <p:spPr/>
        <p:txBody>
          <a:bodyPr/>
          <a:lstStyle/>
          <a:p>
            <a:r>
              <a:rPr lang="en-US" dirty="0"/>
              <a:t>page </a:t>
            </a:r>
            <a:fld id="{19B51A1E-902D-48AF-9020-955120F399B6}" type="slidenum">
              <a:rPr lang="en-US" smtClean="0"/>
              <a:pPr/>
              <a:t>10</a:t>
            </a:fld>
            <a:endParaRPr lang="en-US" dirty="0"/>
          </a:p>
        </p:txBody>
      </p:sp>
    </p:spTree>
    <p:extLst>
      <p:ext uri="{BB962C8B-B14F-4D97-AF65-F5344CB8AC3E}">
        <p14:creationId xmlns:p14="http://schemas.microsoft.com/office/powerpoint/2010/main" val="2695178070"/>
      </p:ext>
    </p:extLst>
  </p:cSld>
  <p:clrMapOvr>
    <a:masterClrMapping/>
  </p:clrMapOvr>
  <mc:AlternateContent xmlns:mc="http://schemas.openxmlformats.org/markup-compatibility/2006" xmlns:p14="http://schemas.microsoft.com/office/powerpoint/2010/main">
    <mc:Choice Requires="p14">
      <p:transition spd="slow" p14:dur="4000" advClick="0" advTm="0">
        <p14:vortex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 calcmode="lin" valueType="num">
                                      <p:cBhvr additive="base">
                                        <p:cTn id="11" dur="15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2" dur="15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Group 30">
            <a:extLst>
              <a:ext uri="{FF2B5EF4-FFF2-40B4-BE49-F238E27FC236}">
                <a16:creationId xmlns:a16="http://schemas.microsoft.com/office/drawing/2014/main" id="{A899F6F6-5846-4520-8EA6-DE53C5F0C74D}"/>
              </a:ext>
              <a:ext uri="{C183D7F6-B498-43B3-948B-1728B52AA6E4}">
                <adec:decorative xmlns:adec="http://schemas.microsoft.com/office/drawing/2017/decorative" val="1"/>
              </a:ext>
            </a:extLst>
          </p:cNvPr>
          <p:cNvGrpSpPr/>
          <p:nvPr/>
        </p:nvGrpSpPr>
        <p:grpSpPr>
          <a:xfrm>
            <a:off x="7699827" y="846814"/>
            <a:ext cx="4025781" cy="2720745"/>
            <a:chOff x="7699827" y="846814"/>
            <a:chExt cx="4025781" cy="2720745"/>
          </a:xfrm>
        </p:grpSpPr>
        <p:sp>
          <p:nvSpPr>
            <p:cNvPr id="16" name="Oval 15">
              <a:extLst>
                <a:ext uri="{FF2B5EF4-FFF2-40B4-BE49-F238E27FC236}">
                  <a16:creationId xmlns:a16="http://schemas.microsoft.com/office/drawing/2014/main" id="{A52A5BC6-0335-4C37-95CC-316A81DB1506}"/>
                </a:ext>
              </a:extLst>
            </p:cNvPr>
            <p:cNvSpPr/>
            <p:nvPr/>
          </p:nvSpPr>
          <p:spPr>
            <a:xfrm>
              <a:off x="8182897" y="1713921"/>
              <a:ext cx="1022532" cy="1022532"/>
            </a:xfrm>
            <a:prstGeom prst="ellipse">
              <a:avLst/>
            </a:prstGeom>
            <a:noFill/>
            <a:ln w="3175">
              <a:solidFill>
                <a:schemeClr val="bg1"/>
              </a:solidFill>
            </a:ln>
            <a:effectLst>
              <a:glow rad="165100">
                <a:schemeClr val="bg1">
                  <a:alpha val="9000"/>
                </a:schemeClr>
              </a:glo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7" name="Oval 16">
              <a:extLst>
                <a:ext uri="{FF2B5EF4-FFF2-40B4-BE49-F238E27FC236}">
                  <a16:creationId xmlns:a16="http://schemas.microsoft.com/office/drawing/2014/main" id="{752F453A-57F5-4901-A8A9-F1625EA46C5E}"/>
                </a:ext>
              </a:extLst>
            </p:cNvPr>
            <p:cNvSpPr/>
            <p:nvPr/>
          </p:nvSpPr>
          <p:spPr>
            <a:xfrm>
              <a:off x="11201630" y="2022136"/>
              <a:ext cx="399819" cy="406102"/>
            </a:xfrm>
            <a:prstGeom prst="ellipse">
              <a:avLst/>
            </a:prstGeom>
            <a:noFill/>
            <a:ln w="3175">
              <a:solidFill>
                <a:schemeClr val="bg1"/>
              </a:solidFill>
            </a:ln>
            <a:effectLst>
              <a:glow rad="114300">
                <a:schemeClr val="bg1">
                  <a:alpha val="15000"/>
                </a:schemeClr>
              </a:glo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8" name="Oval 17">
              <a:extLst>
                <a:ext uri="{FF2B5EF4-FFF2-40B4-BE49-F238E27FC236}">
                  <a16:creationId xmlns:a16="http://schemas.microsoft.com/office/drawing/2014/main" id="{9D39D4C1-97D9-4F9B-8ABC-9865E6AC0568}"/>
                </a:ext>
              </a:extLst>
            </p:cNvPr>
            <p:cNvSpPr/>
            <p:nvPr/>
          </p:nvSpPr>
          <p:spPr>
            <a:xfrm>
              <a:off x="9754515" y="2186345"/>
              <a:ext cx="77685" cy="77685"/>
            </a:xfrm>
            <a:prstGeom prst="ellipse">
              <a:avLst/>
            </a:prstGeom>
            <a:gradFill flip="none" rotWithShape="1">
              <a:gsLst>
                <a:gs pos="0">
                  <a:srgbClr val="FFFFFF"/>
                </a:gs>
                <a:gs pos="70000">
                  <a:schemeClr val="accent2">
                    <a:lumMod val="20000"/>
                    <a:lumOff val="80000"/>
                  </a:schemeClr>
                </a:gs>
                <a:gs pos="65000">
                  <a:srgbClr val="F7FFFF"/>
                </a:gs>
              </a:gsLst>
              <a:path path="circle">
                <a:fillToRect l="50000" t="50000" r="50000" b="50000"/>
              </a:path>
              <a:tileRect/>
            </a:gradFill>
            <a:ln>
              <a:noFill/>
            </a:ln>
            <a:effectLst>
              <a:glow rad="1651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a:extLst>
                <a:ext uri="{FF2B5EF4-FFF2-40B4-BE49-F238E27FC236}">
                  <a16:creationId xmlns:a16="http://schemas.microsoft.com/office/drawing/2014/main" id="{D7B2ABD9-2D46-41E8-A98C-92B3AD82825E}"/>
                </a:ext>
              </a:extLst>
            </p:cNvPr>
            <p:cNvSpPr/>
            <p:nvPr/>
          </p:nvSpPr>
          <p:spPr>
            <a:xfrm>
              <a:off x="8676163" y="846814"/>
              <a:ext cx="2678654" cy="2720745"/>
            </a:xfrm>
            <a:prstGeom prst="ellipse">
              <a:avLst/>
            </a:prstGeom>
            <a:noFill/>
            <a:ln w="111125">
              <a:solidFill>
                <a:schemeClr val="bg1">
                  <a:alpha val="6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cxnSp>
          <p:nvCxnSpPr>
            <p:cNvPr id="20" name="Straight Connector 19">
              <a:extLst>
                <a:ext uri="{FF2B5EF4-FFF2-40B4-BE49-F238E27FC236}">
                  <a16:creationId xmlns:a16="http://schemas.microsoft.com/office/drawing/2014/main" id="{C05530FC-EFC1-4DB0-AA9C-798C7CB96D95}"/>
                </a:ext>
              </a:extLst>
            </p:cNvPr>
            <p:cNvCxnSpPr>
              <a:cxnSpLocks/>
            </p:cNvCxnSpPr>
            <p:nvPr/>
          </p:nvCxnSpPr>
          <p:spPr>
            <a:xfrm>
              <a:off x="7699827" y="2225187"/>
              <a:ext cx="4025781" cy="0"/>
            </a:xfrm>
            <a:prstGeom prst="line">
              <a:avLst/>
            </a:prstGeom>
            <a:ln>
              <a:solidFill>
                <a:schemeClr val="bg2">
                  <a:alpha val="30000"/>
                </a:schemeClr>
              </a:solidFill>
            </a:ln>
          </p:spPr>
          <p:style>
            <a:lnRef idx="1">
              <a:schemeClr val="accent1"/>
            </a:lnRef>
            <a:fillRef idx="0">
              <a:schemeClr val="accent1"/>
            </a:fillRef>
            <a:effectRef idx="0">
              <a:schemeClr val="accent1"/>
            </a:effectRef>
            <a:fontRef idx="minor">
              <a:schemeClr val="tx1"/>
            </a:fontRef>
          </p:style>
        </p:cxnSp>
        <p:sp>
          <p:nvSpPr>
            <p:cNvPr id="21" name="Oval 20">
              <a:extLst>
                <a:ext uri="{FF2B5EF4-FFF2-40B4-BE49-F238E27FC236}">
                  <a16:creationId xmlns:a16="http://schemas.microsoft.com/office/drawing/2014/main" id="{3ADCB067-D886-41C5-A83B-3EA98E194C6D}"/>
                </a:ext>
              </a:extLst>
            </p:cNvPr>
            <p:cNvSpPr/>
            <p:nvPr/>
          </p:nvSpPr>
          <p:spPr>
            <a:xfrm>
              <a:off x="8676163" y="2207187"/>
              <a:ext cx="36000" cy="36000"/>
            </a:xfrm>
            <a:prstGeom prst="ellipse">
              <a:avLst/>
            </a:prstGeom>
            <a:gradFill flip="none" rotWithShape="1">
              <a:gsLst>
                <a:gs pos="0">
                  <a:srgbClr val="FFFFFF"/>
                </a:gs>
                <a:gs pos="70000">
                  <a:schemeClr val="accent2">
                    <a:lumMod val="20000"/>
                    <a:lumOff val="80000"/>
                  </a:schemeClr>
                </a:gs>
                <a:gs pos="65000">
                  <a:srgbClr val="F7FFFF"/>
                </a:gs>
              </a:gsLst>
              <a:path path="circle">
                <a:fillToRect l="50000" t="50000" r="50000" b="50000"/>
              </a:path>
              <a:tileRect/>
            </a:gradFill>
            <a:ln>
              <a:noFill/>
            </a:ln>
            <a:effectLst>
              <a:glow rad="1651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Oval 21">
              <a:extLst>
                <a:ext uri="{FF2B5EF4-FFF2-40B4-BE49-F238E27FC236}">
                  <a16:creationId xmlns:a16="http://schemas.microsoft.com/office/drawing/2014/main" id="{4EC7057A-03E0-4875-BBFC-A48287F17198}"/>
                </a:ext>
              </a:extLst>
            </p:cNvPr>
            <p:cNvSpPr/>
            <p:nvPr/>
          </p:nvSpPr>
          <p:spPr>
            <a:xfrm>
              <a:off x="8837524" y="2905351"/>
              <a:ext cx="248256" cy="252158"/>
            </a:xfrm>
            <a:prstGeom prst="ellipse">
              <a:avLst/>
            </a:prstGeom>
            <a:noFill/>
            <a:ln w="3175">
              <a:solidFill>
                <a:schemeClr val="tx1">
                  <a:lumMod val="50000"/>
                  <a:lumOff val="50000"/>
                </a:schemeClr>
              </a:solidFill>
              <a:prstDash val="sysDash"/>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23" name="Oval 22">
              <a:extLst>
                <a:ext uri="{FF2B5EF4-FFF2-40B4-BE49-F238E27FC236}">
                  <a16:creationId xmlns:a16="http://schemas.microsoft.com/office/drawing/2014/main" id="{81800EBC-271F-4F7A-B2FD-DB4DDA95DE3E}"/>
                </a:ext>
              </a:extLst>
            </p:cNvPr>
            <p:cNvSpPr/>
            <p:nvPr/>
          </p:nvSpPr>
          <p:spPr>
            <a:xfrm>
              <a:off x="7886691" y="2146902"/>
              <a:ext cx="154147" cy="156570"/>
            </a:xfrm>
            <a:prstGeom prst="ellipse">
              <a:avLst/>
            </a:prstGeom>
            <a:noFill/>
            <a:ln w="3175">
              <a:solidFill>
                <a:schemeClr val="bg1"/>
              </a:solidFill>
            </a:ln>
            <a:effectLst>
              <a:glow rad="114300">
                <a:schemeClr val="bg1">
                  <a:alpha val="15000"/>
                </a:schemeClr>
              </a:glo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cxnSp>
          <p:nvCxnSpPr>
            <p:cNvPr id="24" name="Straight Connector 23">
              <a:extLst>
                <a:ext uri="{FF2B5EF4-FFF2-40B4-BE49-F238E27FC236}">
                  <a16:creationId xmlns:a16="http://schemas.microsoft.com/office/drawing/2014/main" id="{AF2B326A-0599-4ECB-9889-DBFEDED3710F}"/>
                </a:ext>
              </a:extLst>
            </p:cNvPr>
            <p:cNvCxnSpPr>
              <a:cxnSpLocks/>
            </p:cNvCxnSpPr>
            <p:nvPr/>
          </p:nvCxnSpPr>
          <p:spPr>
            <a:xfrm flipV="1">
              <a:off x="8513160" y="2225010"/>
              <a:ext cx="1269930" cy="1269930"/>
            </a:xfrm>
            <a:prstGeom prst="line">
              <a:avLst/>
            </a:prstGeom>
            <a:ln>
              <a:solidFill>
                <a:schemeClr val="bg2">
                  <a:alpha val="30000"/>
                </a:schemeClr>
              </a:solidFill>
            </a:ln>
          </p:spPr>
          <p:style>
            <a:lnRef idx="1">
              <a:schemeClr val="accent1"/>
            </a:lnRef>
            <a:fillRef idx="0">
              <a:schemeClr val="accent1"/>
            </a:fillRef>
            <a:effectRef idx="0">
              <a:schemeClr val="accent1"/>
            </a:effectRef>
            <a:fontRef idx="minor">
              <a:schemeClr val="tx1"/>
            </a:fontRef>
          </p:style>
        </p:cxnSp>
      </p:grpSp>
      <p:sp>
        <p:nvSpPr>
          <p:cNvPr id="3" name="Title 2">
            <a:extLst>
              <a:ext uri="{FF2B5EF4-FFF2-40B4-BE49-F238E27FC236}">
                <a16:creationId xmlns:a16="http://schemas.microsoft.com/office/drawing/2014/main" id="{7A663105-4B92-4F24-9DF6-58BB116E29FA}"/>
              </a:ext>
            </a:extLst>
          </p:cNvPr>
          <p:cNvSpPr>
            <a:spLocks noGrp="1"/>
          </p:cNvSpPr>
          <p:nvPr>
            <p:ph type="ctrTitle"/>
          </p:nvPr>
        </p:nvSpPr>
        <p:spPr>
          <a:xfrm>
            <a:off x="934506" y="1224272"/>
            <a:ext cx="5085650" cy="4092443"/>
          </a:xfrm>
        </p:spPr>
        <p:txBody>
          <a:bodyPr/>
          <a:lstStyle/>
          <a:p>
            <a:r>
              <a:rPr lang="en-US" dirty="0"/>
              <a:t>How does the main character gain and lose points?</a:t>
            </a:r>
            <a:endParaRPr lang="fr-CA" dirty="0"/>
          </a:p>
        </p:txBody>
      </p:sp>
      <p:sp>
        <p:nvSpPr>
          <p:cNvPr id="4" name="Subtitle 3">
            <a:extLst>
              <a:ext uri="{FF2B5EF4-FFF2-40B4-BE49-F238E27FC236}">
                <a16:creationId xmlns:a16="http://schemas.microsoft.com/office/drawing/2014/main" id="{8E41F722-BA6E-4DCA-864E-876ECDFB5336}"/>
              </a:ext>
            </a:extLst>
          </p:cNvPr>
          <p:cNvSpPr>
            <a:spLocks noGrp="1"/>
          </p:cNvSpPr>
          <p:nvPr>
            <p:ph type="subTitle" idx="1"/>
          </p:nvPr>
        </p:nvSpPr>
        <p:spPr>
          <a:xfrm>
            <a:off x="7477124" y="4608000"/>
            <a:ext cx="4124325" cy="1800000"/>
          </a:xfrm>
        </p:spPr>
        <p:txBody>
          <a:bodyPr/>
          <a:lstStyle/>
          <a:p>
            <a:r>
              <a:rPr lang="en-US" noProof="1"/>
              <a:t>Section 3</a:t>
            </a:r>
          </a:p>
          <a:p>
            <a:endParaRPr lang="en-US" noProof="1"/>
          </a:p>
          <a:p>
            <a:r>
              <a:rPr lang="en-US" i="1" u="sng" dirty="0"/>
              <a:t>Black Mirror: Nose Dive Clips</a:t>
            </a:r>
            <a:r>
              <a:rPr lang="en-US" dirty="0"/>
              <a:t> </a:t>
            </a:r>
            <a:endParaRPr lang="fr-CA" dirty="0"/>
          </a:p>
          <a:p>
            <a:endParaRPr lang="en-US" noProof="1"/>
          </a:p>
        </p:txBody>
      </p:sp>
      <p:sp>
        <p:nvSpPr>
          <p:cNvPr id="5" name="Slide Number Placeholder 4">
            <a:extLst>
              <a:ext uri="{FF2B5EF4-FFF2-40B4-BE49-F238E27FC236}">
                <a16:creationId xmlns:a16="http://schemas.microsoft.com/office/drawing/2014/main" id="{185B41C8-4B55-458F-878B-550AD24B15E9}"/>
              </a:ext>
            </a:extLst>
          </p:cNvPr>
          <p:cNvSpPr>
            <a:spLocks noGrp="1"/>
          </p:cNvSpPr>
          <p:nvPr>
            <p:ph type="sldNum" sz="quarter" idx="12"/>
          </p:nvPr>
        </p:nvSpPr>
        <p:spPr/>
        <p:txBody>
          <a:bodyPr/>
          <a:lstStyle/>
          <a:p>
            <a:r>
              <a:rPr lang="en-US" dirty="0"/>
              <a:t>page </a:t>
            </a:r>
            <a:fld id="{19B51A1E-902D-48AF-9020-955120F399B6}" type="slidenum">
              <a:rPr lang="en-US" smtClean="0"/>
              <a:pPr/>
              <a:t>11</a:t>
            </a:fld>
            <a:endParaRPr lang="en-US" dirty="0"/>
          </a:p>
        </p:txBody>
      </p:sp>
    </p:spTree>
    <p:extLst>
      <p:ext uri="{BB962C8B-B14F-4D97-AF65-F5344CB8AC3E}">
        <p14:creationId xmlns:p14="http://schemas.microsoft.com/office/powerpoint/2010/main" val="4072059228"/>
      </p:ext>
    </p:extLst>
  </p:cSld>
  <p:clrMapOvr>
    <a:masterClrMapping/>
  </p:clrMapOvr>
  <mc:AlternateContent xmlns:mc="http://schemas.openxmlformats.org/markup-compatibility/2006" xmlns:p14="http://schemas.microsoft.com/office/powerpoint/2010/main">
    <mc:Choice Requires="p14">
      <p:transition spd="slow" p14:dur="4000" advClick="0" advTm="0">
        <p14:vortex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 calcmode="lin" valueType="num">
                                      <p:cBhvr additive="base">
                                        <p:cTn id="11" dur="40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2" dur="4000" fill="hold"/>
                                        <p:tgtEl>
                                          <p:spTgt spid="4">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40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40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62AC071-0624-430C-AEB0-AD3EBFC1CD1D}"/>
              </a:ext>
            </a:extLst>
          </p:cNvPr>
          <p:cNvSpPr>
            <a:spLocks noGrp="1"/>
          </p:cNvSpPr>
          <p:nvPr>
            <p:ph type="ctrTitle"/>
          </p:nvPr>
        </p:nvSpPr>
        <p:spPr>
          <a:xfrm>
            <a:off x="456327" y="1288050"/>
            <a:ext cx="4993813" cy="5472319"/>
          </a:xfrm>
        </p:spPr>
        <p:txBody>
          <a:bodyPr/>
          <a:lstStyle/>
          <a:p>
            <a:r>
              <a:rPr lang="en-US" dirty="0"/>
              <a:t>Section 3</a:t>
            </a:r>
          </a:p>
        </p:txBody>
      </p:sp>
      <p:sp>
        <p:nvSpPr>
          <p:cNvPr id="5" name="Content Placeholder 4">
            <a:extLst>
              <a:ext uri="{FF2B5EF4-FFF2-40B4-BE49-F238E27FC236}">
                <a16:creationId xmlns:a16="http://schemas.microsoft.com/office/drawing/2014/main" id="{5F606456-BEB8-424C-8C7C-E9B311D7C337}"/>
              </a:ext>
            </a:extLst>
          </p:cNvPr>
          <p:cNvSpPr>
            <a:spLocks noGrp="1"/>
          </p:cNvSpPr>
          <p:nvPr>
            <p:ph idx="52"/>
          </p:nvPr>
        </p:nvSpPr>
        <p:spPr>
          <a:xfrm>
            <a:off x="919068" y="2168165"/>
            <a:ext cx="4283297" cy="4336329"/>
          </a:xfrm>
        </p:spPr>
        <p:txBody>
          <a:bodyPr/>
          <a:lstStyle/>
          <a:p>
            <a:pPr marL="0" indent="0">
              <a:buNone/>
            </a:pPr>
            <a:r>
              <a:rPr lang="en-US" sz="2000" dirty="0">
                <a:latin typeface="Comic Sans MS" panose="030F0702030302020204" pitchFamily="66" charset="0"/>
              </a:rPr>
              <a:t>This character gained and lost points because she commented on others. She lost points on her ratings because she helped a guy named Chester who had less points than an average person. Her coworker said that Chester broke up with someone, and then he lost a bunch of points because of that.</a:t>
            </a:r>
          </a:p>
        </p:txBody>
      </p:sp>
      <p:pic>
        <p:nvPicPr>
          <p:cNvPr id="8" name="Picture Placeholder 7" descr="Picture of a laptop from the top">
            <a:extLst>
              <a:ext uri="{FF2B5EF4-FFF2-40B4-BE49-F238E27FC236}">
                <a16:creationId xmlns:a16="http://schemas.microsoft.com/office/drawing/2014/main" id="{F0CDEBE3-63F4-4845-BE8F-EF94E696570B}"/>
              </a:ext>
            </a:extLst>
          </p:cNvPr>
          <p:cNvPicPr>
            <a:picLocks noGrp="1" noChangeAspect="1"/>
          </p:cNvPicPr>
          <p:nvPr>
            <p:ph type="pic" sz="quarter" idx="13"/>
          </p:nvPr>
        </p:nvPicPr>
        <p:blipFill rotWithShape="1">
          <a:blip r:embed="rId3" cstate="screen">
            <a:extLst>
              <a:ext uri="{28A0092B-C50C-407E-A947-70E740481C1C}">
                <a14:useLocalDpi xmlns:a14="http://schemas.microsoft.com/office/drawing/2010/main"/>
              </a:ext>
            </a:extLst>
          </a:blip>
          <a:srcRect/>
          <a:stretch/>
        </p:blipFill>
        <p:spPr/>
      </p:pic>
      <p:sp>
        <p:nvSpPr>
          <p:cNvPr id="4" name="Slide Number Placeholder 3">
            <a:extLst>
              <a:ext uri="{FF2B5EF4-FFF2-40B4-BE49-F238E27FC236}">
                <a16:creationId xmlns:a16="http://schemas.microsoft.com/office/drawing/2014/main" id="{D3CC57C3-9D13-4E2B-8E1F-6AF5D1A5BE69}"/>
              </a:ext>
            </a:extLst>
          </p:cNvPr>
          <p:cNvSpPr>
            <a:spLocks noGrp="1"/>
          </p:cNvSpPr>
          <p:nvPr>
            <p:ph type="sldNum" sz="quarter" idx="50"/>
          </p:nvPr>
        </p:nvSpPr>
        <p:spPr/>
        <p:txBody>
          <a:bodyPr/>
          <a:lstStyle/>
          <a:p>
            <a:r>
              <a:rPr lang="en-US" dirty="0"/>
              <a:t>page </a:t>
            </a:r>
            <a:fld id="{19B51A1E-902D-48AF-9020-955120F399B6}" type="slidenum">
              <a:rPr lang="en-US" smtClean="0"/>
              <a:pPr/>
              <a:t>12</a:t>
            </a:fld>
            <a:endParaRPr lang="en-US" dirty="0"/>
          </a:p>
        </p:txBody>
      </p:sp>
    </p:spTree>
    <p:extLst>
      <p:ext uri="{BB962C8B-B14F-4D97-AF65-F5344CB8AC3E}">
        <p14:creationId xmlns:p14="http://schemas.microsoft.com/office/powerpoint/2010/main" val="2104824291"/>
      </p:ext>
    </p:extLst>
  </p:cSld>
  <p:clrMapOvr>
    <a:masterClrMapping/>
  </p:clrMapOvr>
  <mc:AlternateContent xmlns:mc="http://schemas.openxmlformats.org/markup-compatibility/2006" xmlns:p14="http://schemas.microsoft.com/office/powerpoint/2010/main">
    <mc:Choice Requires="p14">
      <p:transition spd="slow" p14:dur="4000" advClick="0" advTm="0">
        <p14:vortex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 calcmode="lin" valueType="num">
                                      <p:cBhvr additive="base">
                                        <p:cTn id="11" dur="15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2" dur="15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Group 30">
            <a:extLst>
              <a:ext uri="{FF2B5EF4-FFF2-40B4-BE49-F238E27FC236}">
                <a16:creationId xmlns:a16="http://schemas.microsoft.com/office/drawing/2014/main" id="{A899F6F6-5846-4520-8EA6-DE53C5F0C74D}"/>
              </a:ext>
              <a:ext uri="{C183D7F6-B498-43B3-948B-1728B52AA6E4}">
                <adec:decorative xmlns:adec="http://schemas.microsoft.com/office/drawing/2017/decorative" val="1"/>
              </a:ext>
            </a:extLst>
          </p:cNvPr>
          <p:cNvGrpSpPr/>
          <p:nvPr/>
        </p:nvGrpSpPr>
        <p:grpSpPr>
          <a:xfrm>
            <a:off x="7699827" y="846814"/>
            <a:ext cx="4025781" cy="2720745"/>
            <a:chOff x="7699827" y="846814"/>
            <a:chExt cx="4025781" cy="2720745"/>
          </a:xfrm>
        </p:grpSpPr>
        <p:sp>
          <p:nvSpPr>
            <p:cNvPr id="16" name="Oval 15">
              <a:extLst>
                <a:ext uri="{FF2B5EF4-FFF2-40B4-BE49-F238E27FC236}">
                  <a16:creationId xmlns:a16="http://schemas.microsoft.com/office/drawing/2014/main" id="{A52A5BC6-0335-4C37-95CC-316A81DB1506}"/>
                </a:ext>
              </a:extLst>
            </p:cNvPr>
            <p:cNvSpPr/>
            <p:nvPr/>
          </p:nvSpPr>
          <p:spPr>
            <a:xfrm>
              <a:off x="8182897" y="1713921"/>
              <a:ext cx="1022532" cy="1022532"/>
            </a:xfrm>
            <a:prstGeom prst="ellipse">
              <a:avLst/>
            </a:prstGeom>
            <a:noFill/>
            <a:ln w="3175">
              <a:solidFill>
                <a:schemeClr val="bg1"/>
              </a:solidFill>
            </a:ln>
            <a:effectLst>
              <a:glow rad="165100">
                <a:schemeClr val="bg1">
                  <a:alpha val="9000"/>
                </a:schemeClr>
              </a:glo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7" name="Oval 16">
              <a:extLst>
                <a:ext uri="{FF2B5EF4-FFF2-40B4-BE49-F238E27FC236}">
                  <a16:creationId xmlns:a16="http://schemas.microsoft.com/office/drawing/2014/main" id="{752F453A-57F5-4901-A8A9-F1625EA46C5E}"/>
                </a:ext>
              </a:extLst>
            </p:cNvPr>
            <p:cNvSpPr/>
            <p:nvPr/>
          </p:nvSpPr>
          <p:spPr>
            <a:xfrm>
              <a:off x="11201630" y="2022136"/>
              <a:ext cx="399819" cy="406102"/>
            </a:xfrm>
            <a:prstGeom prst="ellipse">
              <a:avLst/>
            </a:prstGeom>
            <a:noFill/>
            <a:ln w="3175">
              <a:solidFill>
                <a:schemeClr val="bg1"/>
              </a:solidFill>
            </a:ln>
            <a:effectLst>
              <a:glow rad="114300">
                <a:schemeClr val="bg1">
                  <a:alpha val="15000"/>
                </a:schemeClr>
              </a:glo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8" name="Oval 17">
              <a:extLst>
                <a:ext uri="{FF2B5EF4-FFF2-40B4-BE49-F238E27FC236}">
                  <a16:creationId xmlns:a16="http://schemas.microsoft.com/office/drawing/2014/main" id="{9D39D4C1-97D9-4F9B-8ABC-9865E6AC0568}"/>
                </a:ext>
              </a:extLst>
            </p:cNvPr>
            <p:cNvSpPr/>
            <p:nvPr/>
          </p:nvSpPr>
          <p:spPr>
            <a:xfrm>
              <a:off x="9754515" y="2186345"/>
              <a:ext cx="77685" cy="77685"/>
            </a:xfrm>
            <a:prstGeom prst="ellipse">
              <a:avLst/>
            </a:prstGeom>
            <a:gradFill flip="none" rotWithShape="1">
              <a:gsLst>
                <a:gs pos="0">
                  <a:srgbClr val="FFFFFF"/>
                </a:gs>
                <a:gs pos="70000">
                  <a:schemeClr val="accent2">
                    <a:lumMod val="20000"/>
                    <a:lumOff val="80000"/>
                  </a:schemeClr>
                </a:gs>
                <a:gs pos="65000">
                  <a:srgbClr val="F7FFFF"/>
                </a:gs>
              </a:gsLst>
              <a:path path="circle">
                <a:fillToRect l="50000" t="50000" r="50000" b="50000"/>
              </a:path>
              <a:tileRect/>
            </a:gradFill>
            <a:ln>
              <a:noFill/>
            </a:ln>
            <a:effectLst>
              <a:glow rad="1651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a:extLst>
                <a:ext uri="{FF2B5EF4-FFF2-40B4-BE49-F238E27FC236}">
                  <a16:creationId xmlns:a16="http://schemas.microsoft.com/office/drawing/2014/main" id="{D7B2ABD9-2D46-41E8-A98C-92B3AD82825E}"/>
                </a:ext>
              </a:extLst>
            </p:cNvPr>
            <p:cNvSpPr/>
            <p:nvPr/>
          </p:nvSpPr>
          <p:spPr>
            <a:xfrm>
              <a:off x="8676163" y="846814"/>
              <a:ext cx="2678654" cy="2720745"/>
            </a:xfrm>
            <a:prstGeom prst="ellipse">
              <a:avLst/>
            </a:prstGeom>
            <a:noFill/>
            <a:ln w="111125">
              <a:solidFill>
                <a:schemeClr val="bg1">
                  <a:alpha val="6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cxnSp>
          <p:nvCxnSpPr>
            <p:cNvPr id="20" name="Straight Connector 19">
              <a:extLst>
                <a:ext uri="{FF2B5EF4-FFF2-40B4-BE49-F238E27FC236}">
                  <a16:creationId xmlns:a16="http://schemas.microsoft.com/office/drawing/2014/main" id="{C05530FC-EFC1-4DB0-AA9C-798C7CB96D95}"/>
                </a:ext>
              </a:extLst>
            </p:cNvPr>
            <p:cNvCxnSpPr>
              <a:cxnSpLocks/>
            </p:cNvCxnSpPr>
            <p:nvPr/>
          </p:nvCxnSpPr>
          <p:spPr>
            <a:xfrm>
              <a:off x="7699827" y="2225187"/>
              <a:ext cx="4025781" cy="0"/>
            </a:xfrm>
            <a:prstGeom prst="line">
              <a:avLst/>
            </a:prstGeom>
            <a:ln>
              <a:solidFill>
                <a:schemeClr val="bg2">
                  <a:alpha val="30000"/>
                </a:schemeClr>
              </a:solidFill>
            </a:ln>
          </p:spPr>
          <p:style>
            <a:lnRef idx="1">
              <a:schemeClr val="accent1"/>
            </a:lnRef>
            <a:fillRef idx="0">
              <a:schemeClr val="accent1"/>
            </a:fillRef>
            <a:effectRef idx="0">
              <a:schemeClr val="accent1"/>
            </a:effectRef>
            <a:fontRef idx="minor">
              <a:schemeClr val="tx1"/>
            </a:fontRef>
          </p:style>
        </p:cxnSp>
        <p:sp>
          <p:nvSpPr>
            <p:cNvPr id="21" name="Oval 20">
              <a:extLst>
                <a:ext uri="{FF2B5EF4-FFF2-40B4-BE49-F238E27FC236}">
                  <a16:creationId xmlns:a16="http://schemas.microsoft.com/office/drawing/2014/main" id="{3ADCB067-D886-41C5-A83B-3EA98E194C6D}"/>
                </a:ext>
              </a:extLst>
            </p:cNvPr>
            <p:cNvSpPr/>
            <p:nvPr/>
          </p:nvSpPr>
          <p:spPr>
            <a:xfrm>
              <a:off x="8676163" y="2207187"/>
              <a:ext cx="36000" cy="36000"/>
            </a:xfrm>
            <a:prstGeom prst="ellipse">
              <a:avLst/>
            </a:prstGeom>
            <a:gradFill flip="none" rotWithShape="1">
              <a:gsLst>
                <a:gs pos="0">
                  <a:srgbClr val="FFFFFF"/>
                </a:gs>
                <a:gs pos="70000">
                  <a:schemeClr val="accent2">
                    <a:lumMod val="20000"/>
                    <a:lumOff val="80000"/>
                  </a:schemeClr>
                </a:gs>
                <a:gs pos="65000">
                  <a:srgbClr val="F7FFFF"/>
                </a:gs>
              </a:gsLst>
              <a:path path="circle">
                <a:fillToRect l="50000" t="50000" r="50000" b="50000"/>
              </a:path>
              <a:tileRect/>
            </a:gradFill>
            <a:ln>
              <a:noFill/>
            </a:ln>
            <a:effectLst>
              <a:glow rad="1651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Oval 21">
              <a:extLst>
                <a:ext uri="{FF2B5EF4-FFF2-40B4-BE49-F238E27FC236}">
                  <a16:creationId xmlns:a16="http://schemas.microsoft.com/office/drawing/2014/main" id="{4EC7057A-03E0-4875-BBFC-A48287F17198}"/>
                </a:ext>
              </a:extLst>
            </p:cNvPr>
            <p:cNvSpPr/>
            <p:nvPr/>
          </p:nvSpPr>
          <p:spPr>
            <a:xfrm>
              <a:off x="8837524" y="2905351"/>
              <a:ext cx="248256" cy="252158"/>
            </a:xfrm>
            <a:prstGeom prst="ellipse">
              <a:avLst/>
            </a:prstGeom>
            <a:noFill/>
            <a:ln w="3175">
              <a:solidFill>
                <a:schemeClr val="tx1">
                  <a:lumMod val="50000"/>
                  <a:lumOff val="50000"/>
                </a:schemeClr>
              </a:solidFill>
              <a:prstDash val="sysDash"/>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23" name="Oval 22">
              <a:extLst>
                <a:ext uri="{FF2B5EF4-FFF2-40B4-BE49-F238E27FC236}">
                  <a16:creationId xmlns:a16="http://schemas.microsoft.com/office/drawing/2014/main" id="{81800EBC-271F-4F7A-B2FD-DB4DDA95DE3E}"/>
                </a:ext>
              </a:extLst>
            </p:cNvPr>
            <p:cNvSpPr/>
            <p:nvPr/>
          </p:nvSpPr>
          <p:spPr>
            <a:xfrm>
              <a:off x="7886691" y="2146902"/>
              <a:ext cx="154147" cy="156570"/>
            </a:xfrm>
            <a:prstGeom prst="ellipse">
              <a:avLst/>
            </a:prstGeom>
            <a:noFill/>
            <a:ln w="3175">
              <a:solidFill>
                <a:schemeClr val="bg1"/>
              </a:solidFill>
            </a:ln>
            <a:effectLst>
              <a:glow rad="114300">
                <a:schemeClr val="bg1">
                  <a:alpha val="15000"/>
                </a:schemeClr>
              </a:glo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cxnSp>
          <p:nvCxnSpPr>
            <p:cNvPr id="24" name="Straight Connector 23">
              <a:extLst>
                <a:ext uri="{FF2B5EF4-FFF2-40B4-BE49-F238E27FC236}">
                  <a16:creationId xmlns:a16="http://schemas.microsoft.com/office/drawing/2014/main" id="{AF2B326A-0599-4ECB-9889-DBFEDED3710F}"/>
                </a:ext>
              </a:extLst>
            </p:cNvPr>
            <p:cNvCxnSpPr>
              <a:cxnSpLocks/>
            </p:cNvCxnSpPr>
            <p:nvPr/>
          </p:nvCxnSpPr>
          <p:spPr>
            <a:xfrm flipV="1">
              <a:off x="8513160" y="2225010"/>
              <a:ext cx="1269930" cy="1269930"/>
            </a:xfrm>
            <a:prstGeom prst="line">
              <a:avLst/>
            </a:prstGeom>
            <a:ln>
              <a:solidFill>
                <a:schemeClr val="bg2">
                  <a:alpha val="30000"/>
                </a:schemeClr>
              </a:solidFill>
            </a:ln>
          </p:spPr>
          <p:style>
            <a:lnRef idx="1">
              <a:schemeClr val="accent1"/>
            </a:lnRef>
            <a:fillRef idx="0">
              <a:schemeClr val="accent1"/>
            </a:fillRef>
            <a:effectRef idx="0">
              <a:schemeClr val="accent1"/>
            </a:effectRef>
            <a:fontRef idx="minor">
              <a:schemeClr val="tx1"/>
            </a:fontRef>
          </p:style>
        </p:cxnSp>
      </p:grpSp>
      <p:sp>
        <p:nvSpPr>
          <p:cNvPr id="3" name="Title 2">
            <a:extLst>
              <a:ext uri="{FF2B5EF4-FFF2-40B4-BE49-F238E27FC236}">
                <a16:creationId xmlns:a16="http://schemas.microsoft.com/office/drawing/2014/main" id="{7A663105-4B92-4F24-9DF6-58BB116E29FA}"/>
              </a:ext>
            </a:extLst>
          </p:cNvPr>
          <p:cNvSpPr>
            <a:spLocks noGrp="1"/>
          </p:cNvSpPr>
          <p:nvPr>
            <p:ph type="ctrTitle"/>
          </p:nvPr>
        </p:nvSpPr>
        <p:spPr>
          <a:xfrm>
            <a:off x="934506" y="1224272"/>
            <a:ext cx="5085650" cy="4092443"/>
          </a:xfrm>
        </p:spPr>
        <p:txBody>
          <a:bodyPr/>
          <a:lstStyle/>
          <a:p>
            <a:r>
              <a:rPr lang="fr-CA" dirty="0"/>
              <a:t>How are  social interactions </a:t>
            </a:r>
            <a:r>
              <a:rPr lang="fr-CA" dirty="0" err="1"/>
              <a:t>changed</a:t>
            </a:r>
            <a:r>
              <a:rPr lang="fr-CA" dirty="0"/>
              <a:t> in </a:t>
            </a:r>
            <a:r>
              <a:rPr lang="fr-CA" dirty="0" err="1"/>
              <a:t>this</a:t>
            </a:r>
            <a:r>
              <a:rPr lang="fr-CA" dirty="0"/>
              <a:t> world?</a:t>
            </a:r>
          </a:p>
        </p:txBody>
      </p:sp>
      <p:sp>
        <p:nvSpPr>
          <p:cNvPr id="4" name="Subtitle 3">
            <a:extLst>
              <a:ext uri="{FF2B5EF4-FFF2-40B4-BE49-F238E27FC236}">
                <a16:creationId xmlns:a16="http://schemas.microsoft.com/office/drawing/2014/main" id="{8E41F722-BA6E-4DCA-864E-876ECDFB5336}"/>
              </a:ext>
            </a:extLst>
          </p:cNvPr>
          <p:cNvSpPr>
            <a:spLocks noGrp="1"/>
          </p:cNvSpPr>
          <p:nvPr>
            <p:ph type="subTitle" idx="1"/>
          </p:nvPr>
        </p:nvSpPr>
        <p:spPr>
          <a:xfrm>
            <a:off x="7477124" y="4608000"/>
            <a:ext cx="4124325" cy="1800000"/>
          </a:xfrm>
        </p:spPr>
        <p:txBody>
          <a:bodyPr/>
          <a:lstStyle/>
          <a:p>
            <a:r>
              <a:rPr lang="en-US" noProof="1"/>
              <a:t>Section 3</a:t>
            </a:r>
          </a:p>
          <a:p>
            <a:endParaRPr lang="en-US" noProof="1"/>
          </a:p>
          <a:p>
            <a:r>
              <a:rPr lang="en-US" i="1" u="sng" dirty="0"/>
              <a:t>Black Mirror: Nose Dive Clips</a:t>
            </a:r>
            <a:r>
              <a:rPr lang="en-US" dirty="0"/>
              <a:t> </a:t>
            </a:r>
            <a:endParaRPr lang="fr-CA" dirty="0"/>
          </a:p>
          <a:p>
            <a:endParaRPr lang="en-US" noProof="1"/>
          </a:p>
        </p:txBody>
      </p:sp>
      <p:sp>
        <p:nvSpPr>
          <p:cNvPr id="5" name="Slide Number Placeholder 4">
            <a:extLst>
              <a:ext uri="{FF2B5EF4-FFF2-40B4-BE49-F238E27FC236}">
                <a16:creationId xmlns:a16="http://schemas.microsoft.com/office/drawing/2014/main" id="{185B41C8-4B55-458F-878B-550AD24B15E9}"/>
              </a:ext>
            </a:extLst>
          </p:cNvPr>
          <p:cNvSpPr>
            <a:spLocks noGrp="1"/>
          </p:cNvSpPr>
          <p:nvPr>
            <p:ph type="sldNum" sz="quarter" idx="12"/>
          </p:nvPr>
        </p:nvSpPr>
        <p:spPr/>
        <p:txBody>
          <a:bodyPr/>
          <a:lstStyle/>
          <a:p>
            <a:r>
              <a:rPr lang="en-US" dirty="0"/>
              <a:t>page </a:t>
            </a:r>
            <a:fld id="{19B51A1E-902D-48AF-9020-955120F399B6}" type="slidenum">
              <a:rPr lang="en-US" smtClean="0"/>
              <a:pPr/>
              <a:t>13</a:t>
            </a:fld>
            <a:endParaRPr lang="en-US" dirty="0"/>
          </a:p>
        </p:txBody>
      </p:sp>
    </p:spTree>
    <p:extLst>
      <p:ext uri="{BB962C8B-B14F-4D97-AF65-F5344CB8AC3E}">
        <p14:creationId xmlns:p14="http://schemas.microsoft.com/office/powerpoint/2010/main" val="3561816419"/>
      </p:ext>
    </p:extLst>
  </p:cSld>
  <p:clrMapOvr>
    <a:masterClrMapping/>
  </p:clrMapOvr>
  <mc:AlternateContent xmlns:mc="http://schemas.openxmlformats.org/markup-compatibility/2006" xmlns:p14="http://schemas.microsoft.com/office/powerpoint/2010/main">
    <mc:Choice Requires="p14">
      <p:transition spd="slow" p14:dur="4000" advClick="0" advTm="0">
        <p14:vortex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 calcmode="lin" valueType="num">
                                      <p:cBhvr additive="base">
                                        <p:cTn id="11" dur="40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2" dur="4000" fill="hold"/>
                                        <p:tgtEl>
                                          <p:spTgt spid="4">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40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40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62AC071-0624-430C-AEB0-AD3EBFC1CD1D}"/>
              </a:ext>
            </a:extLst>
          </p:cNvPr>
          <p:cNvSpPr>
            <a:spLocks noGrp="1"/>
          </p:cNvSpPr>
          <p:nvPr>
            <p:ph type="ctrTitle"/>
          </p:nvPr>
        </p:nvSpPr>
        <p:spPr/>
        <p:txBody>
          <a:bodyPr/>
          <a:lstStyle/>
          <a:p>
            <a:r>
              <a:rPr lang="en-US" dirty="0"/>
              <a:t>Section 3</a:t>
            </a:r>
          </a:p>
        </p:txBody>
      </p:sp>
      <p:sp>
        <p:nvSpPr>
          <p:cNvPr id="5" name="Content Placeholder 4">
            <a:extLst>
              <a:ext uri="{FF2B5EF4-FFF2-40B4-BE49-F238E27FC236}">
                <a16:creationId xmlns:a16="http://schemas.microsoft.com/office/drawing/2014/main" id="{5F606456-BEB8-424C-8C7C-E9B311D7C337}"/>
              </a:ext>
            </a:extLst>
          </p:cNvPr>
          <p:cNvSpPr>
            <a:spLocks noGrp="1"/>
          </p:cNvSpPr>
          <p:nvPr>
            <p:ph idx="52"/>
          </p:nvPr>
        </p:nvSpPr>
        <p:spPr>
          <a:xfrm>
            <a:off x="919068" y="2168165"/>
            <a:ext cx="4283297" cy="4336329"/>
          </a:xfrm>
        </p:spPr>
        <p:txBody>
          <a:bodyPr/>
          <a:lstStyle/>
          <a:p>
            <a:pPr marL="0" indent="0">
              <a:buNone/>
            </a:pPr>
            <a:r>
              <a:rPr lang="en-US" sz="2000" dirty="0">
                <a:latin typeface="Comic Sans MS" panose="030F0702030302020204" pitchFamily="66" charset="0"/>
              </a:rPr>
              <a:t>Social interaction is different in this future  because everyone can access everyone’s posts and lives overall. All you do is touch a button on your phone, and boom, suddenly your friend or stranger can access everything you’ve said online and posted online. They use forced cheeriness to be seen better in front of others. The two people in the elevator probably never knew each other before, yet they asked personal questions because they knew everything about the other just by pressing a button.</a:t>
            </a:r>
          </a:p>
        </p:txBody>
      </p:sp>
      <p:pic>
        <p:nvPicPr>
          <p:cNvPr id="8" name="Picture Placeholder 7" descr="Picture of a laptop from the top">
            <a:extLst>
              <a:ext uri="{FF2B5EF4-FFF2-40B4-BE49-F238E27FC236}">
                <a16:creationId xmlns:a16="http://schemas.microsoft.com/office/drawing/2014/main" id="{F0CDEBE3-63F4-4845-BE8F-EF94E696570B}"/>
              </a:ext>
            </a:extLst>
          </p:cNvPr>
          <p:cNvPicPr>
            <a:picLocks noGrp="1" noChangeAspect="1"/>
          </p:cNvPicPr>
          <p:nvPr>
            <p:ph type="pic" sz="quarter" idx="13"/>
          </p:nvPr>
        </p:nvPicPr>
        <p:blipFill rotWithShape="1">
          <a:blip r:embed="rId3" cstate="screen">
            <a:extLst>
              <a:ext uri="{28A0092B-C50C-407E-A947-70E740481C1C}">
                <a14:useLocalDpi xmlns:a14="http://schemas.microsoft.com/office/drawing/2010/main"/>
              </a:ext>
            </a:extLst>
          </a:blip>
          <a:srcRect/>
          <a:stretch/>
        </p:blipFill>
        <p:spPr/>
      </p:pic>
      <p:sp>
        <p:nvSpPr>
          <p:cNvPr id="4" name="Slide Number Placeholder 3">
            <a:extLst>
              <a:ext uri="{FF2B5EF4-FFF2-40B4-BE49-F238E27FC236}">
                <a16:creationId xmlns:a16="http://schemas.microsoft.com/office/drawing/2014/main" id="{D3CC57C3-9D13-4E2B-8E1F-6AF5D1A5BE69}"/>
              </a:ext>
            </a:extLst>
          </p:cNvPr>
          <p:cNvSpPr>
            <a:spLocks noGrp="1"/>
          </p:cNvSpPr>
          <p:nvPr>
            <p:ph type="sldNum" sz="quarter" idx="50"/>
          </p:nvPr>
        </p:nvSpPr>
        <p:spPr/>
        <p:txBody>
          <a:bodyPr/>
          <a:lstStyle/>
          <a:p>
            <a:r>
              <a:rPr lang="en-US" dirty="0"/>
              <a:t>page </a:t>
            </a:r>
            <a:fld id="{19B51A1E-902D-48AF-9020-955120F399B6}" type="slidenum">
              <a:rPr lang="en-US" smtClean="0"/>
              <a:pPr/>
              <a:t>14</a:t>
            </a:fld>
            <a:endParaRPr lang="en-US" dirty="0"/>
          </a:p>
        </p:txBody>
      </p:sp>
    </p:spTree>
    <p:extLst>
      <p:ext uri="{BB962C8B-B14F-4D97-AF65-F5344CB8AC3E}">
        <p14:creationId xmlns:p14="http://schemas.microsoft.com/office/powerpoint/2010/main" val="3312524594"/>
      </p:ext>
    </p:extLst>
  </p:cSld>
  <p:clrMapOvr>
    <a:masterClrMapping/>
  </p:clrMapOvr>
  <mc:AlternateContent xmlns:mc="http://schemas.openxmlformats.org/markup-compatibility/2006" xmlns:p14="http://schemas.microsoft.com/office/powerpoint/2010/main">
    <mc:Choice Requires="p14">
      <p:transition spd="slow" p14:dur="4000" advClick="0" advTm="0">
        <p14:vortex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 calcmode="lin" valueType="num">
                                      <p:cBhvr additive="base">
                                        <p:cTn id="11" dur="15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2" dur="15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BE32A17F-2099-4D5E-A4EC-AADCA9D7E68D}"/>
              </a:ext>
              <a:ext uri="{C183D7F6-B498-43B3-948B-1728B52AA6E4}">
                <adec:decorative xmlns:adec="http://schemas.microsoft.com/office/drawing/2017/decorative" val="1"/>
              </a:ext>
            </a:extLst>
          </p:cNvPr>
          <p:cNvSpPr/>
          <p:nvPr/>
        </p:nvSpPr>
        <p:spPr bwMode="ltGray">
          <a:xfrm>
            <a:off x="6894288" y="210465"/>
            <a:ext cx="5008820" cy="2167601"/>
          </a:xfrm>
          <a:prstGeom prst="rect">
            <a:avLst/>
          </a:prstGeom>
          <a:solidFill>
            <a:schemeClr val="tx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itle 2">
            <a:extLst>
              <a:ext uri="{FF2B5EF4-FFF2-40B4-BE49-F238E27FC236}">
                <a16:creationId xmlns:a16="http://schemas.microsoft.com/office/drawing/2014/main" id="{D2DDABB1-5E6B-4365-AD9E-DDCE7E972742}"/>
              </a:ext>
            </a:extLst>
          </p:cNvPr>
          <p:cNvSpPr>
            <a:spLocks noGrp="1"/>
          </p:cNvSpPr>
          <p:nvPr>
            <p:ph type="ctrTitle"/>
          </p:nvPr>
        </p:nvSpPr>
        <p:spPr/>
        <p:txBody>
          <a:bodyPr/>
          <a:lstStyle/>
          <a:p>
            <a:r>
              <a:rPr lang="en-US" dirty="0"/>
              <a:t>Thank You</a:t>
            </a:r>
          </a:p>
        </p:txBody>
      </p:sp>
      <p:cxnSp>
        <p:nvCxnSpPr>
          <p:cNvPr id="20" name="Straight Connector 19">
            <a:extLst>
              <a:ext uri="{FF2B5EF4-FFF2-40B4-BE49-F238E27FC236}">
                <a16:creationId xmlns:a16="http://schemas.microsoft.com/office/drawing/2014/main" id="{C1E98117-0D60-4216-A28C-2B50485615DF}"/>
              </a:ext>
              <a:ext uri="{C183D7F6-B498-43B3-948B-1728B52AA6E4}">
                <adec:decorative xmlns:adec="http://schemas.microsoft.com/office/drawing/2017/decorative" val="1"/>
              </a:ext>
            </a:extLst>
          </p:cNvPr>
          <p:cNvCxnSpPr>
            <a:cxnSpLocks/>
          </p:cNvCxnSpPr>
          <p:nvPr/>
        </p:nvCxnSpPr>
        <p:spPr>
          <a:xfrm>
            <a:off x="11903108" y="210466"/>
            <a:ext cx="0" cy="6492753"/>
          </a:xfrm>
          <a:prstGeom prst="line">
            <a:avLst/>
          </a:prstGeom>
          <a:ln w="3175">
            <a:solidFill>
              <a:schemeClr val="bg1">
                <a:lumMod val="95000"/>
                <a:alpha val="1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F0695CC3-3918-4156-8025-B08D8AF2466C}"/>
              </a:ext>
              <a:ext uri="{C183D7F6-B498-43B3-948B-1728B52AA6E4}">
                <adec:decorative xmlns:adec="http://schemas.microsoft.com/office/drawing/2017/decorative" val="1"/>
              </a:ext>
            </a:extLst>
          </p:cNvPr>
          <p:cNvCxnSpPr>
            <a:cxnSpLocks/>
          </p:cNvCxnSpPr>
          <p:nvPr/>
        </p:nvCxnSpPr>
        <p:spPr>
          <a:xfrm>
            <a:off x="11903108" y="210466"/>
            <a:ext cx="0" cy="6492753"/>
          </a:xfrm>
          <a:prstGeom prst="line">
            <a:avLst/>
          </a:prstGeom>
          <a:ln w="3175">
            <a:solidFill>
              <a:schemeClr val="bg1">
                <a:lumMod val="95000"/>
                <a:alpha val="15000"/>
              </a:schemeClr>
            </a:solidFill>
          </a:ln>
        </p:spPr>
        <p:style>
          <a:lnRef idx="1">
            <a:schemeClr val="accent1"/>
          </a:lnRef>
          <a:fillRef idx="0">
            <a:schemeClr val="accent1"/>
          </a:fillRef>
          <a:effectRef idx="0">
            <a:schemeClr val="accent1"/>
          </a:effectRef>
          <a:fontRef idx="minor">
            <a:schemeClr val="tx1"/>
          </a:fontRef>
        </p:style>
      </p:cxnSp>
      <p:pic>
        <p:nvPicPr>
          <p:cNvPr id="22" name="Picture 21" descr="Contoso Logo">
            <a:extLst>
              <a:ext uri="{FF2B5EF4-FFF2-40B4-BE49-F238E27FC236}">
                <a16:creationId xmlns:a16="http://schemas.microsoft.com/office/drawing/2014/main" id="{5655EA27-FEF8-4A94-AC8E-99976366AEA5}"/>
              </a:ext>
            </a:extLst>
          </p:cNvPr>
          <p:cNvPicPr>
            <a:picLocks noChangeAspect="1"/>
          </p:cNvPicPr>
          <p:nvPr/>
        </p:nvPicPr>
        <p:blipFill>
          <a:blip r:embed="rId3" cstate="screen">
            <a:extLst>
              <a:ext uri="{BEBA8EAE-BF5A-486C-A8C5-ECC9F3942E4B}">
                <a14:imgProps xmlns:a14="http://schemas.microsoft.com/office/drawing/2010/main">
                  <a14:imgLayer r:embed="rId4">
                    <a14:imgEffect>
                      <a14:brightnessContrast bright="100000"/>
                    </a14:imgEffect>
                  </a14:imgLayer>
                </a14:imgProps>
              </a:ext>
              <a:ext uri="{28A0092B-C50C-407E-A947-70E740481C1C}">
                <a14:useLocalDpi xmlns:a14="http://schemas.microsoft.com/office/drawing/2010/main"/>
              </a:ext>
            </a:extLst>
          </a:blip>
          <a:stretch>
            <a:fillRect/>
          </a:stretch>
        </p:blipFill>
        <p:spPr>
          <a:xfrm>
            <a:off x="10272644" y="580702"/>
            <a:ext cx="1346855" cy="519653"/>
          </a:xfrm>
          <a:prstGeom prst="rect">
            <a:avLst/>
          </a:prstGeom>
        </p:spPr>
      </p:pic>
      <p:cxnSp>
        <p:nvCxnSpPr>
          <p:cNvPr id="23" name="Straight Connector 22">
            <a:extLst>
              <a:ext uri="{FF2B5EF4-FFF2-40B4-BE49-F238E27FC236}">
                <a16:creationId xmlns:a16="http://schemas.microsoft.com/office/drawing/2014/main" id="{C6132D90-BDAC-4073-B0E5-07A7BE48577E}"/>
              </a:ext>
              <a:ext uri="{C183D7F6-B498-43B3-948B-1728B52AA6E4}">
                <adec:decorative xmlns:adec="http://schemas.microsoft.com/office/drawing/2017/decorative" val="1"/>
              </a:ext>
            </a:extLst>
          </p:cNvPr>
          <p:cNvCxnSpPr>
            <a:cxnSpLocks/>
          </p:cNvCxnSpPr>
          <p:nvPr/>
        </p:nvCxnSpPr>
        <p:spPr>
          <a:xfrm>
            <a:off x="6894288" y="210466"/>
            <a:ext cx="0" cy="6492753"/>
          </a:xfrm>
          <a:prstGeom prst="line">
            <a:avLst/>
          </a:prstGeom>
          <a:ln w="3175">
            <a:solidFill>
              <a:schemeClr val="bg1">
                <a:lumMod val="95000"/>
                <a:alpha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3318487"/>
      </p:ext>
    </p:extLst>
  </p:cSld>
  <p:clrMapOvr>
    <a:masterClrMapping/>
  </p:clrMapOvr>
  <mc:AlternateContent xmlns:mc="http://schemas.openxmlformats.org/markup-compatibility/2006" xmlns:p14="http://schemas.microsoft.com/office/powerpoint/2010/main">
    <mc:Choice Requires="p14">
      <p:transition spd="slow" p14:dur="4000" advClick="0" advTm="0">
        <p14:vortex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E585D5FD-EAAF-4780-9190-AEA0FE98B268}"/>
              </a:ext>
              <a:ext uri="{C183D7F6-B498-43B3-948B-1728B52AA6E4}">
                <adec:decorative xmlns:adec="http://schemas.microsoft.com/office/drawing/2017/decorative" val="1"/>
              </a:ext>
            </a:extLst>
          </p:cNvPr>
          <p:cNvGrpSpPr/>
          <p:nvPr/>
        </p:nvGrpSpPr>
        <p:grpSpPr>
          <a:xfrm>
            <a:off x="2874362" y="1520713"/>
            <a:ext cx="1269930" cy="1269930"/>
            <a:chOff x="2874362" y="1520713"/>
            <a:chExt cx="1269930" cy="1269930"/>
          </a:xfrm>
        </p:grpSpPr>
        <p:sp>
          <p:nvSpPr>
            <p:cNvPr id="14" name="Oval 13">
              <a:extLst>
                <a:ext uri="{FF2B5EF4-FFF2-40B4-BE49-F238E27FC236}">
                  <a16:creationId xmlns:a16="http://schemas.microsoft.com/office/drawing/2014/main" id="{D9EBD3F5-AA47-419C-9192-7BEB8EDF1764}"/>
                </a:ext>
              </a:extLst>
            </p:cNvPr>
            <p:cNvSpPr/>
            <p:nvPr userDrawn="1"/>
          </p:nvSpPr>
          <p:spPr>
            <a:xfrm>
              <a:off x="2998061" y="1644412"/>
              <a:ext cx="1022532" cy="1022532"/>
            </a:xfrm>
            <a:prstGeom prst="ellipse">
              <a:avLst/>
            </a:prstGeom>
            <a:noFill/>
            <a:ln w="3175">
              <a:solidFill>
                <a:schemeClr val="bg1"/>
              </a:solidFill>
            </a:ln>
            <a:effectLst>
              <a:glow rad="165100">
                <a:schemeClr val="bg1">
                  <a:alpha val="9000"/>
                </a:schemeClr>
              </a:glo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5" name="Oval 14">
              <a:extLst>
                <a:ext uri="{FF2B5EF4-FFF2-40B4-BE49-F238E27FC236}">
                  <a16:creationId xmlns:a16="http://schemas.microsoft.com/office/drawing/2014/main" id="{E5A5E3BC-C3F6-4622-9BD2-4E5E3784492B}"/>
                </a:ext>
              </a:extLst>
            </p:cNvPr>
            <p:cNvSpPr/>
            <p:nvPr userDrawn="1"/>
          </p:nvSpPr>
          <p:spPr>
            <a:xfrm>
              <a:off x="3842785" y="2493142"/>
              <a:ext cx="77685" cy="77685"/>
            </a:xfrm>
            <a:prstGeom prst="ellipse">
              <a:avLst/>
            </a:prstGeom>
            <a:gradFill flip="none" rotWithShape="1">
              <a:gsLst>
                <a:gs pos="0">
                  <a:srgbClr val="FFFFFF"/>
                </a:gs>
                <a:gs pos="70000">
                  <a:schemeClr val="accent2">
                    <a:lumMod val="20000"/>
                    <a:lumOff val="80000"/>
                  </a:schemeClr>
                </a:gs>
                <a:gs pos="65000">
                  <a:srgbClr val="F7FFFF"/>
                </a:gs>
              </a:gsLst>
              <a:path path="circle">
                <a:fillToRect l="50000" t="50000" r="50000" b="50000"/>
              </a:path>
              <a:tileRect/>
            </a:gradFill>
            <a:ln>
              <a:noFill/>
            </a:ln>
            <a:effectLst>
              <a:glow rad="1651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a:extLst>
                <a:ext uri="{FF2B5EF4-FFF2-40B4-BE49-F238E27FC236}">
                  <a16:creationId xmlns:a16="http://schemas.microsoft.com/office/drawing/2014/main" id="{FDCA0BD0-5A18-4C1E-81A6-DD01C3FCF147}"/>
                </a:ext>
              </a:extLst>
            </p:cNvPr>
            <p:cNvSpPr/>
            <p:nvPr userDrawn="1"/>
          </p:nvSpPr>
          <p:spPr>
            <a:xfrm>
              <a:off x="3497933" y="2137678"/>
              <a:ext cx="36000" cy="36000"/>
            </a:xfrm>
            <a:prstGeom prst="ellipse">
              <a:avLst/>
            </a:prstGeom>
            <a:gradFill flip="none" rotWithShape="1">
              <a:gsLst>
                <a:gs pos="0">
                  <a:srgbClr val="FFFFFF"/>
                </a:gs>
                <a:gs pos="70000">
                  <a:schemeClr val="accent2">
                    <a:lumMod val="20000"/>
                    <a:lumOff val="80000"/>
                  </a:schemeClr>
                </a:gs>
                <a:gs pos="65000">
                  <a:srgbClr val="F7FFFF"/>
                </a:gs>
              </a:gsLst>
              <a:path path="circle">
                <a:fillToRect l="50000" t="50000" r="50000" b="50000"/>
              </a:path>
              <a:tileRect/>
            </a:gradFill>
            <a:ln>
              <a:noFill/>
            </a:ln>
            <a:effectLst>
              <a:glow rad="1651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7" name="Straight Connector 16">
              <a:extLst>
                <a:ext uri="{FF2B5EF4-FFF2-40B4-BE49-F238E27FC236}">
                  <a16:creationId xmlns:a16="http://schemas.microsoft.com/office/drawing/2014/main" id="{45D78DD3-9B4C-4693-B616-8321917380BE}"/>
                </a:ext>
              </a:extLst>
            </p:cNvPr>
            <p:cNvCxnSpPr>
              <a:cxnSpLocks/>
            </p:cNvCxnSpPr>
            <p:nvPr userDrawn="1"/>
          </p:nvCxnSpPr>
          <p:spPr>
            <a:xfrm flipV="1">
              <a:off x="2874362" y="1520713"/>
              <a:ext cx="1269930" cy="1269930"/>
            </a:xfrm>
            <a:prstGeom prst="line">
              <a:avLst/>
            </a:prstGeom>
            <a:ln>
              <a:solidFill>
                <a:schemeClr val="bg2">
                  <a:alpha val="30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1D88BD97-C154-4E3C-A699-06996BCDBC95}"/>
                </a:ext>
              </a:extLst>
            </p:cNvPr>
            <p:cNvCxnSpPr>
              <a:cxnSpLocks/>
            </p:cNvCxnSpPr>
            <p:nvPr userDrawn="1"/>
          </p:nvCxnSpPr>
          <p:spPr>
            <a:xfrm flipH="1" flipV="1">
              <a:off x="2874362" y="1520713"/>
              <a:ext cx="1269930" cy="1269930"/>
            </a:xfrm>
            <a:prstGeom prst="line">
              <a:avLst/>
            </a:prstGeom>
            <a:ln>
              <a:solidFill>
                <a:schemeClr val="bg2">
                  <a:alpha val="30000"/>
                </a:schemeClr>
              </a:solidFill>
            </a:ln>
          </p:spPr>
          <p:style>
            <a:lnRef idx="1">
              <a:schemeClr val="accent1"/>
            </a:lnRef>
            <a:fillRef idx="0">
              <a:schemeClr val="accent1"/>
            </a:fillRef>
            <a:effectRef idx="0">
              <a:schemeClr val="accent1"/>
            </a:effectRef>
            <a:fontRef idx="minor">
              <a:schemeClr val="tx1"/>
            </a:fontRef>
          </p:style>
        </p:cxnSp>
      </p:grpSp>
      <p:grpSp>
        <p:nvGrpSpPr>
          <p:cNvPr id="9" name="Group 8">
            <a:extLst>
              <a:ext uri="{FF2B5EF4-FFF2-40B4-BE49-F238E27FC236}">
                <a16:creationId xmlns:a16="http://schemas.microsoft.com/office/drawing/2014/main" id="{C9345208-146D-4405-83A8-B4741DF079BD}"/>
              </a:ext>
              <a:ext uri="{C183D7F6-B498-43B3-948B-1728B52AA6E4}">
                <adec:decorative xmlns:adec="http://schemas.microsoft.com/office/drawing/2017/decorative" val="1"/>
              </a:ext>
            </a:extLst>
          </p:cNvPr>
          <p:cNvGrpSpPr/>
          <p:nvPr/>
        </p:nvGrpSpPr>
        <p:grpSpPr>
          <a:xfrm>
            <a:off x="3316024" y="4705296"/>
            <a:ext cx="399819" cy="406102"/>
            <a:chOff x="3316024" y="4705296"/>
            <a:chExt cx="399819" cy="406102"/>
          </a:xfrm>
        </p:grpSpPr>
        <p:sp>
          <p:nvSpPr>
            <p:cNvPr id="10" name="Oval 9">
              <a:extLst>
                <a:ext uri="{FF2B5EF4-FFF2-40B4-BE49-F238E27FC236}">
                  <a16:creationId xmlns:a16="http://schemas.microsoft.com/office/drawing/2014/main" id="{22906437-16B0-4D4C-8250-FE5DE8F9CDF9}"/>
                </a:ext>
              </a:extLst>
            </p:cNvPr>
            <p:cNvSpPr/>
            <p:nvPr userDrawn="1"/>
          </p:nvSpPr>
          <p:spPr>
            <a:xfrm>
              <a:off x="3316024" y="4705296"/>
              <a:ext cx="399819" cy="406102"/>
            </a:xfrm>
            <a:prstGeom prst="ellipse">
              <a:avLst/>
            </a:prstGeom>
            <a:noFill/>
            <a:ln w="3175">
              <a:solidFill>
                <a:schemeClr val="bg1"/>
              </a:solidFill>
            </a:ln>
            <a:effectLst>
              <a:glow rad="114300">
                <a:schemeClr val="bg1">
                  <a:alpha val="15000"/>
                </a:schemeClr>
              </a:glo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1" name="Oval 10">
              <a:extLst>
                <a:ext uri="{FF2B5EF4-FFF2-40B4-BE49-F238E27FC236}">
                  <a16:creationId xmlns:a16="http://schemas.microsoft.com/office/drawing/2014/main" id="{F612EF4B-82E6-4CBF-8EB5-49AAB3CEB91C}"/>
                </a:ext>
              </a:extLst>
            </p:cNvPr>
            <p:cNvSpPr/>
            <p:nvPr userDrawn="1"/>
          </p:nvSpPr>
          <p:spPr>
            <a:xfrm>
              <a:off x="3438860" y="4830062"/>
              <a:ext cx="154147" cy="156570"/>
            </a:xfrm>
            <a:prstGeom prst="ellipse">
              <a:avLst/>
            </a:prstGeom>
            <a:noFill/>
            <a:ln w="3175">
              <a:solidFill>
                <a:schemeClr val="bg1"/>
              </a:solidFill>
            </a:ln>
            <a:effectLst>
              <a:glow rad="114300">
                <a:schemeClr val="bg1">
                  <a:alpha val="15000"/>
                </a:schemeClr>
              </a:glo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grpSp>
      <p:sp>
        <p:nvSpPr>
          <p:cNvPr id="3" name="Title 2">
            <a:extLst>
              <a:ext uri="{FF2B5EF4-FFF2-40B4-BE49-F238E27FC236}">
                <a16:creationId xmlns:a16="http://schemas.microsoft.com/office/drawing/2014/main" id="{697DC055-29AA-4AE9-8621-A0765113CDFB}"/>
              </a:ext>
            </a:extLst>
          </p:cNvPr>
          <p:cNvSpPr>
            <a:spLocks noGrp="1"/>
          </p:cNvSpPr>
          <p:nvPr>
            <p:ph type="ctrTitle"/>
          </p:nvPr>
        </p:nvSpPr>
        <p:spPr bwMode="black">
          <a:xfrm>
            <a:off x="7186025" y="921452"/>
            <a:ext cx="4456700" cy="1610532"/>
          </a:xfrm>
        </p:spPr>
        <p:txBody>
          <a:bodyPr/>
          <a:lstStyle/>
          <a:p>
            <a:r>
              <a:rPr lang="en-US" dirty="0"/>
              <a:t>Important Videos</a:t>
            </a:r>
          </a:p>
        </p:txBody>
      </p:sp>
      <p:sp>
        <p:nvSpPr>
          <p:cNvPr id="4" name="Subtitle 3">
            <a:extLst>
              <a:ext uri="{FF2B5EF4-FFF2-40B4-BE49-F238E27FC236}">
                <a16:creationId xmlns:a16="http://schemas.microsoft.com/office/drawing/2014/main" id="{4CAFB058-F34E-4FAC-AA90-D1CB170C9984}"/>
              </a:ext>
            </a:extLst>
          </p:cNvPr>
          <p:cNvSpPr>
            <a:spLocks noGrp="1"/>
          </p:cNvSpPr>
          <p:nvPr>
            <p:ph type="subTitle" idx="1"/>
          </p:nvPr>
        </p:nvSpPr>
        <p:spPr bwMode="black">
          <a:xfrm>
            <a:off x="7186026" y="3035858"/>
            <a:ext cx="4456699" cy="1950774"/>
          </a:xfrm>
        </p:spPr>
        <p:txBody>
          <a:bodyPr/>
          <a:lstStyle/>
          <a:p>
            <a:r>
              <a:rPr lang="fr-CA" dirty="0">
                <a:hlinkClick r:id="rId3"/>
              </a:rPr>
              <a:t>https://www.youtube.com/watch?v=4hK4fG3rcHA</a:t>
            </a:r>
            <a:endParaRPr lang="fr-CA" dirty="0"/>
          </a:p>
          <a:p>
            <a:endParaRPr lang="fr-CA" noProof="1"/>
          </a:p>
          <a:p>
            <a:endParaRPr lang="fr-CA" noProof="1"/>
          </a:p>
          <a:p>
            <a:r>
              <a:rPr lang="fr-CA" dirty="0">
                <a:hlinkClick r:id="rId4"/>
              </a:rPr>
              <a:t>https://www.youtube.com/watch?v=tyUi6-Opzzw</a:t>
            </a:r>
            <a:endParaRPr lang="fr-CA" noProof="1"/>
          </a:p>
          <a:p>
            <a:endParaRPr lang="en-US" noProof="1"/>
          </a:p>
        </p:txBody>
      </p:sp>
      <p:sp>
        <p:nvSpPr>
          <p:cNvPr id="5" name="Slide Number Placeholder 4">
            <a:extLst>
              <a:ext uri="{FF2B5EF4-FFF2-40B4-BE49-F238E27FC236}">
                <a16:creationId xmlns:a16="http://schemas.microsoft.com/office/drawing/2014/main" id="{631703FA-65E2-4E60-B9CE-387169A2F4AE}"/>
              </a:ext>
            </a:extLst>
          </p:cNvPr>
          <p:cNvSpPr>
            <a:spLocks noGrp="1"/>
          </p:cNvSpPr>
          <p:nvPr>
            <p:ph type="sldNum" sz="quarter" idx="4294967295"/>
          </p:nvPr>
        </p:nvSpPr>
        <p:spPr>
          <a:xfrm>
            <a:off x="11642725" y="6686550"/>
            <a:ext cx="549275" cy="153988"/>
          </a:xfrm>
        </p:spPr>
        <p:txBody>
          <a:bodyPr/>
          <a:lstStyle/>
          <a:p>
            <a:r>
              <a:rPr lang="en-US" dirty="0"/>
              <a:t>page </a:t>
            </a:r>
            <a:fld id="{19B51A1E-902D-48AF-9020-955120F399B6}" type="slidenum">
              <a:rPr lang="en-US" b="1" i="1" smtClean="0"/>
              <a:pPr/>
              <a:t>16</a:t>
            </a:fld>
            <a:endParaRPr lang="en-US" b="1" i="1" dirty="0"/>
          </a:p>
        </p:txBody>
      </p:sp>
    </p:spTree>
    <p:extLst>
      <p:ext uri="{BB962C8B-B14F-4D97-AF65-F5344CB8AC3E}">
        <p14:creationId xmlns:p14="http://schemas.microsoft.com/office/powerpoint/2010/main" val="833142177"/>
      </p:ext>
    </p:extLst>
  </p:cSld>
  <p:clrMapOvr>
    <a:masterClrMapping/>
  </p:clrMapOvr>
  <mc:AlternateContent xmlns:mc="http://schemas.openxmlformats.org/markup-compatibility/2006" xmlns:p14="http://schemas.microsoft.com/office/powerpoint/2010/main">
    <mc:Choice Requires="p14">
      <p:transition spd="slow" p14:dur="4000" advClick="0" advTm="0">
        <p14:vortex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 calcmode="lin" valueType="num">
                                      <p:cBhvr additive="base">
                                        <p:cTn id="11" dur="200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2" dur="20000" fill="hold"/>
                                        <p:tgtEl>
                                          <p:spTgt spid="4">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 calcmode="lin" valueType="num">
                                      <p:cBhvr additive="base">
                                        <p:cTn id="15" dur="200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6" dur="200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4E65B-AD78-4F8E-AF3D-7759245651EE}"/>
              </a:ext>
            </a:extLst>
          </p:cNvPr>
          <p:cNvSpPr>
            <a:spLocks noGrp="1"/>
          </p:cNvSpPr>
          <p:nvPr>
            <p:ph type="ctrTitle"/>
          </p:nvPr>
        </p:nvSpPr>
        <p:spPr/>
        <p:txBody>
          <a:bodyPr/>
          <a:lstStyle/>
          <a:p>
            <a:r>
              <a:rPr lang="en-US" dirty="0"/>
              <a:t>What are We Becoming?</a:t>
            </a:r>
          </a:p>
        </p:txBody>
      </p:sp>
      <p:sp>
        <p:nvSpPr>
          <p:cNvPr id="3" name="Subtitle 2">
            <a:extLst>
              <a:ext uri="{FF2B5EF4-FFF2-40B4-BE49-F238E27FC236}">
                <a16:creationId xmlns:a16="http://schemas.microsoft.com/office/drawing/2014/main" id="{AD64A9BB-6E23-4A5F-9B9E-D9C953E9F40D}"/>
              </a:ext>
            </a:extLst>
          </p:cNvPr>
          <p:cNvSpPr>
            <a:spLocks noGrp="1"/>
          </p:cNvSpPr>
          <p:nvPr>
            <p:ph type="subTitle" idx="1"/>
          </p:nvPr>
        </p:nvSpPr>
        <p:spPr/>
        <p:txBody>
          <a:bodyPr/>
          <a:lstStyle/>
          <a:p>
            <a:r>
              <a:rPr lang="en-US" noProof="1"/>
              <a:t>We must ask ourselves that question</a:t>
            </a:r>
          </a:p>
        </p:txBody>
      </p:sp>
      <p:sp>
        <p:nvSpPr>
          <p:cNvPr id="8" name="Oval 7">
            <a:extLst>
              <a:ext uri="{FF2B5EF4-FFF2-40B4-BE49-F238E27FC236}">
                <a16:creationId xmlns:a16="http://schemas.microsoft.com/office/drawing/2014/main" id="{3CF620E7-F992-48DE-A308-0A6B4F1E45E4}"/>
              </a:ext>
              <a:ext uri="{C183D7F6-B498-43B3-948B-1728B52AA6E4}">
                <adec:decorative xmlns:adec="http://schemas.microsoft.com/office/drawing/2017/decorative" val="1"/>
              </a:ext>
            </a:extLst>
          </p:cNvPr>
          <p:cNvSpPr/>
          <p:nvPr/>
        </p:nvSpPr>
        <p:spPr>
          <a:xfrm>
            <a:off x="2143138" y="1038995"/>
            <a:ext cx="399819" cy="406102"/>
          </a:xfrm>
          <a:prstGeom prst="ellipse">
            <a:avLst/>
          </a:prstGeom>
          <a:noFill/>
          <a:ln w="3175">
            <a:solidFill>
              <a:schemeClr val="bg1"/>
            </a:solidFill>
          </a:ln>
          <a:effectLst>
            <a:glow rad="114300">
              <a:schemeClr val="bg1">
                <a:alpha val="15000"/>
              </a:schemeClr>
            </a:glo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grpSp>
        <p:nvGrpSpPr>
          <p:cNvPr id="9" name="Group 8">
            <a:extLst>
              <a:ext uri="{FF2B5EF4-FFF2-40B4-BE49-F238E27FC236}">
                <a16:creationId xmlns:a16="http://schemas.microsoft.com/office/drawing/2014/main" id="{D013B526-9255-484A-8176-C9CA7C769E59}"/>
              </a:ext>
              <a:ext uri="{C183D7F6-B498-43B3-948B-1728B52AA6E4}">
                <adec:decorative xmlns:adec="http://schemas.microsoft.com/office/drawing/2017/decorative" val="1"/>
              </a:ext>
            </a:extLst>
          </p:cNvPr>
          <p:cNvGrpSpPr/>
          <p:nvPr/>
        </p:nvGrpSpPr>
        <p:grpSpPr>
          <a:xfrm>
            <a:off x="3752763" y="2652121"/>
            <a:ext cx="1022532" cy="1022532"/>
            <a:chOff x="3775686" y="2602347"/>
            <a:chExt cx="1022532" cy="1022532"/>
          </a:xfrm>
        </p:grpSpPr>
        <p:sp>
          <p:nvSpPr>
            <p:cNvPr id="10" name="Oval 9">
              <a:extLst>
                <a:ext uri="{FF2B5EF4-FFF2-40B4-BE49-F238E27FC236}">
                  <a16:creationId xmlns:a16="http://schemas.microsoft.com/office/drawing/2014/main" id="{790A46A1-19F4-478F-A9B1-84AD72D6DFBF}"/>
                </a:ext>
                <a:ext uri="{C183D7F6-B498-43B3-948B-1728B52AA6E4}">
                  <adec:decorative xmlns:adec="http://schemas.microsoft.com/office/drawing/2017/decorative" val="1"/>
                </a:ext>
              </a:extLst>
            </p:cNvPr>
            <p:cNvSpPr/>
            <p:nvPr/>
          </p:nvSpPr>
          <p:spPr>
            <a:xfrm>
              <a:off x="3775686" y="2602347"/>
              <a:ext cx="1022532" cy="1022532"/>
            </a:xfrm>
            <a:prstGeom prst="ellipse">
              <a:avLst/>
            </a:prstGeom>
            <a:noFill/>
            <a:ln w="3175">
              <a:solidFill>
                <a:schemeClr val="bg1"/>
              </a:solidFill>
            </a:ln>
            <a:effectLst>
              <a:glow rad="165100">
                <a:schemeClr val="bg1">
                  <a:alpha val="9000"/>
                </a:schemeClr>
              </a:glo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1" name="Oval 10">
              <a:extLst>
                <a:ext uri="{FF2B5EF4-FFF2-40B4-BE49-F238E27FC236}">
                  <a16:creationId xmlns:a16="http://schemas.microsoft.com/office/drawing/2014/main" id="{90A209D6-847A-4FB1-95CC-EEC3EBCBDA55}"/>
                </a:ext>
                <a:ext uri="{C183D7F6-B498-43B3-948B-1728B52AA6E4}">
                  <adec:decorative xmlns:adec="http://schemas.microsoft.com/office/drawing/2017/decorative" val="1"/>
                </a:ext>
              </a:extLst>
            </p:cNvPr>
            <p:cNvSpPr/>
            <p:nvPr/>
          </p:nvSpPr>
          <p:spPr>
            <a:xfrm>
              <a:off x="4257769" y="3084430"/>
              <a:ext cx="58366" cy="58366"/>
            </a:xfrm>
            <a:prstGeom prst="ellipse">
              <a:avLst/>
            </a:prstGeom>
            <a:gradFill flip="none" rotWithShape="1">
              <a:gsLst>
                <a:gs pos="0">
                  <a:srgbClr val="FFFFFF"/>
                </a:gs>
                <a:gs pos="70000">
                  <a:schemeClr val="accent2">
                    <a:lumMod val="20000"/>
                    <a:lumOff val="80000"/>
                  </a:schemeClr>
                </a:gs>
                <a:gs pos="65000">
                  <a:srgbClr val="F7FFFF"/>
                </a:gs>
              </a:gsLst>
              <a:path path="circle">
                <a:fillToRect l="50000" t="50000" r="50000" b="50000"/>
              </a:path>
              <a:tileRect/>
            </a:gradFill>
            <a:ln>
              <a:noFill/>
            </a:ln>
            <a:effectLst>
              <a:glow rad="1651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2" name="Group 11">
            <a:extLst>
              <a:ext uri="{FF2B5EF4-FFF2-40B4-BE49-F238E27FC236}">
                <a16:creationId xmlns:a16="http://schemas.microsoft.com/office/drawing/2014/main" id="{8A692E72-0865-44D7-A065-B2F07C21C818}"/>
              </a:ext>
              <a:ext uri="{C183D7F6-B498-43B3-948B-1728B52AA6E4}">
                <adec:decorative xmlns:adec="http://schemas.microsoft.com/office/drawing/2017/decorative" val="1"/>
              </a:ext>
            </a:extLst>
          </p:cNvPr>
          <p:cNvGrpSpPr/>
          <p:nvPr/>
        </p:nvGrpSpPr>
        <p:grpSpPr>
          <a:xfrm>
            <a:off x="1952144" y="833521"/>
            <a:ext cx="2678654" cy="2720745"/>
            <a:chOff x="1952144" y="833521"/>
            <a:chExt cx="2678654" cy="2720745"/>
          </a:xfrm>
        </p:grpSpPr>
        <p:sp>
          <p:nvSpPr>
            <p:cNvPr id="13" name="Oval 12">
              <a:extLst>
                <a:ext uri="{FF2B5EF4-FFF2-40B4-BE49-F238E27FC236}">
                  <a16:creationId xmlns:a16="http://schemas.microsoft.com/office/drawing/2014/main" id="{58031D85-2D05-4250-9FA8-67974E8F794F}"/>
                </a:ext>
              </a:extLst>
            </p:cNvPr>
            <p:cNvSpPr/>
            <p:nvPr/>
          </p:nvSpPr>
          <p:spPr>
            <a:xfrm>
              <a:off x="1952144" y="833521"/>
              <a:ext cx="2678654" cy="2720745"/>
            </a:xfrm>
            <a:prstGeom prst="ellipse">
              <a:avLst/>
            </a:prstGeom>
            <a:noFill/>
            <a:ln w="111125">
              <a:solidFill>
                <a:schemeClr val="bg1">
                  <a:alpha val="6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cxnSp>
          <p:nvCxnSpPr>
            <p:cNvPr id="14" name="Straight Connector 13">
              <a:extLst>
                <a:ext uri="{FF2B5EF4-FFF2-40B4-BE49-F238E27FC236}">
                  <a16:creationId xmlns:a16="http://schemas.microsoft.com/office/drawing/2014/main" id="{46840666-19AD-4885-B9E5-14BA5AA2B742}"/>
                </a:ext>
              </a:extLst>
            </p:cNvPr>
            <p:cNvCxnSpPr>
              <a:cxnSpLocks/>
            </p:cNvCxnSpPr>
            <p:nvPr/>
          </p:nvCxnSpPr>
          <p:spPr>
            <a:xfrm>
              <a:off x="2125238" y="1027660"/>
              <a:ext cx="2332466" cy="2332466"/>
            </a:xfrm>
            <a:prstGeom prst="line">
              <a:avLst/>
            </a:prstGeom>
            <a:ln>
              <a:solidFill>
                <a:schemeClr val="bg2">
                  <a:alpha val="30000"/>
                </a:schemeClr>
              </a:solidFill>
            </a:ln>
          </p:spPr>
          <p:style>
            <a:lnRef idx="1">
              <a:schemeClr val="accent1"/>
            </a:lnRef>
            <a:fillRef idx="0">
              <a:schemeClr val="accent1"/>
            </a:fillRef>
            <a:effectRef idx="0">
              <a:schemeClr val="accent1"/>
            </a:effectRef>
            <a:fontRef idx="minor">
              <a:schemeClr val="tx1"/>
            </a:fontRef>
          </p:style>
        </p:cxnSp>
      </p:grpSp>
      <p:sp>
        <p:nvSpPr>
          <p:cNvPr id="15" name="Subtitle 2">
            <a:extLst>
              <a:ext uri="{FF2B5EF4-FFF2-40B4-BE49-F238E27FC236}">
                <a16:creationId xmlns:a16="http://schemas.microsoft.com/office/drawing/2014/main" id="{569FFBB3-9AB2-4C7E-9361-1B236A60838E}"/>
              </a:ext>
            </a:extLst>
          </p:cNvPr>
          <p:cNvSpPr txBox="1">
            <a:spLocks/>
          </p:cNvSpPr>
          <p:nvPr/>
        </p:nvSpPr>
        <p:spPr>
          <a:xfrm>
            <a:off x="6736681" y="1429039"/>
            <a:ext cx="5167824" cy="691666"/>
          </a:xfrm>
          <a:prstGeom prst="rect">
            <a:avLst/>
          </a:prstGeom>
        </p:spPr>
        <p:txBody>
          <a:bodyPr vert="horz" lIns="0" tIns="0" rIns="0" bIns="0" rtlCol="0">
            <a:noAutofit/>
          </a:bodyPr>
          <a:lstStyle>
            <a:lvl1pPr marL="0" indent="0" algn="r" defTabSz="914400" rtl="0" eaLnBrk="1" latinLnBrk="0" hangingPunct="1">
              <a:lnSpc>
                <a:spcPct val="90000"/>
              </a:lnSpc>
              <a:spcBef>
                <a:spcPts val="1000"/>
              </a:spcBef>
              <a:buFont typeface="Arial" panose="020B0604020202020204" pitchFamily="34" charset="0"/>
              <a:buNone/>
              <a:defRPr lang="en-ZA" sz="1800" kern="1200" cap="all" baseline="0" dirty="0">
                <a:solidFill>
                  <a:schemeClr val="bg1"/>
                </a:solidFill>
                <a:latin typeface="Calibri" panose="020F0502020204030204" pitchFamily="34" charset="0"/>
                <a:ea typeface="+mn-ea"/>
                <a:cs typeface="Calibri" panose="020F050202020403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bg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bg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bg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bg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200" noProof="1"/>
              <a:t>How will we take action and change our own lives from digital slavery?</a:t>
            </a:r>
          </a:p>
        </p:txBody>
      </p:sp>
    </p:spTree>
    <p:extLst>
      <p:ext uri="{BB962C8B-B14F-4D97-AF65-F5344CB8AC3E}">
        <p14:creationId xmlns:p14="http://schemas.microsoft.com/office/powerpoint/2010/main" val="3419518296"/>
      </p:ext>
    </p:extLst>
  </p:cSld>
  <p:clrMapOvr>
    <a:masterClrMapping/>
  </p:clrMapOvr>
  <mc:AlternateContent xmlns:mc="http://schemas.openxmlformats.org/markup-compatibility/2006" xmlns:p14="http://schemas.microsoft.com/office/powerpoint/2010/main">
    <mc:Choice Requires="p14">
      <p:transition spd="slow" p14:dur="4000" advClick="0" advTm="0">
        <p14:vortex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4000" fill="hold"/>
                                        <p:tgtEl>
                                          <p:spTgt spid="15"/>
                                        </p:tgtEl>
                                        <p:attrNameLst>
                                          <p:attrName>ppt_x</p:attrName>
                                        </p:attrNameLst>
                                      </p:cBhvr>
                                      <p:tavLst>
                                        <p:tav tm="0">
                                          <p:val>
                                            <p:strVal val="#ppt_x"/>
                                          </p:val>
                                        </p:tav>
                                        <p:tav tm="100000">
                                          <p:val>
                                            <p:strVal val="#ppt_x"/>
                                          </p:val>
                                        </p:tav>
                                      </p:tavLst>
                                    </p:anim>
                                    <p:anim calcmode="lin" valueType="num">
                                      <p:cBhvr additive="base">
                                        <p:cTn id="12" dur="4000" fill="hold"/>
                                        <p:tgtEl>
                                          <p:spTgt spid="15"/>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1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Group 30">
            <a:extLst>
              <a:ext uri="{FF2B5EF4-FFF2-40B4-BE49-F238E27FC236}">
                <a16:creationId xmlns:a16="http://schemas.microsoft.com/office/drawing/2014/main" id="{A899F6F6-5846-4520-8EA6-DE53C5F0C74D}"/>
              </a:ext>
              <a:ext uri="{C183D7F6-B498-43B3-948B-1728B52AA6E4}">
                <adec:decorative xmlns:adec="http://schemas.microsoft.com/office/drawing/2017/decorative" val="1"/>
              </a:ext>
            </a:extLst>
          </p:cNvPr>
          <p:cNvGrpSpPr/>
          <p:nvPr/>
        </p:nvGrpSpPr>
        <p:grpSpPr>
          <a:xfrm>
            <a:off x="7699827" y="846814"/>
            <a:ext cx="4025781" cy="2720745"/>
            <a:chOff x="7699827" y="846814"/>
            <a:chExt cx="4025781" cy="2720745"/>
          </a:xfrm>
        </p:grpSpPr>
        <p:sp>
          <p:nvSpPr>
            <p:cNvPr id="16" name="Oval 15">
              <a:extLst>
                <a:ext uri="{FF2B5EF4-FFF2-40B4-BE49-F238E27FC236}">
                  <a16:creationId xmlns:a16="http://schemas.microsoft.com/office/drawing/2014/main" id="{A52A5BC6-0335-4C37-95CC-316A81DB1506}"/>
                </a:ext>
              </a:extLst>
            </p:cNvPr>
            <p:cNvSpPr/>
            <p:nvPr/>
          </p:nvSpPr>
          <p:spPr>
            <a:xfrm>
              <a:off x="8182897" y="1713921"/>
              <a:ext cx="1022532" cy="1022532"/>
            </a:xfrm>
            <a:prstGeom prst="ellipse">
              <a:avLst/>
            </a:prstGeom>
            <a:noFill/>
            <a:ln w="3175">
              <a:solidFill>
                <a:schemeClr val="bg1"/>
              </a:solidFill>
            </a:ln>
            <a:effectLst>
              <a:glow rad="165100">
                <a:schemeClr val="bg1">
                  <a:alpha val="9000"/>
                </a:schemeClr>
              </a:glo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7" name="Oval 16">
              <a:extLst>
                <a:ext uri="{FF2B5EF4-FFF2-40B4-BE49-F238E27FC236}">
                  <a16:creationId xmlns:a16="http://schemas.microsoft.com/office/drawing/2014/main" id="{752F453A-57F5-4901-A8A9-F1625EA46C5E}"/>
                </a:ext>
              </a:extLst>
            </p:cNvPr>
            <p:cNvSpPr/>
            <p:nvPr/>
          </p:nvSpPr>
          <p:spPr>
            <a:xfrm>
              <a:off x="11201630" y="2022136"/>
              <a:ext cx="399819" cy="406102"/>
            </a:xfrm>
            <a:prstGeom prst="ellipse">
              <a:avLst/>
            </a:prstGeom>
            <a:noFill/>
            <a:ln w="3175">
              <a:solidFill>
                <a:schemeClr val="bg1"/>
              </a:solidFill>
            </a:ln>
            <a:effectLst>
              <a:glow rad="114300">
                <a:schemeClr val="bg1">
                  <a:alpha val="15000"/>
                </a:schemeClr>
              </a:glo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8" name="Oval 17">
              <a:extLst>
                <a:ext uri="{FF2B5EF4-FFF2-40B4-BE49-F238E27FC236}">
                  <a16:creationId xmlns:a16="http://schemas.microsoft.com/office/drawing/2014/main" id="{9D39D4C1-97D9-4F9B-8ABC-9865E6AC0568}"/>
                </a:ext>
              </a:extLst>
            </p:cNvPr>
            <p:cNvSpPr/>
            <p:nvPr/>
          </p:nvSpPr>
          <p:spPr>
            <a:xfrm>
              <a:off x="9754515" y="2186345"/>
              <a:ext cx="77685" cy="77685"/>
            </a:xfrm>
            <a:prstGeom prst="ellipse">
              <a:avLst/>
            </a:prstGeom>
            <a:gradFill flip="none" rotWithShape="1">
              <a:gsLst>
                <a:gs pos="0">
                  <a:srgbClr val="FFFFFF"/>
                </a:gs>
                <a:gs pos="70000">
                  <a:schemeClr val="accent2">
                    <a:lumMod val="20000"/>
                    <a:lumOff val="80000"/>
                  </a:schemeClr>
                </a:gs>
                <a:gs pos="65000">
                  <a:srgbClr val="F7FFFF"/>
                </a:gs>
              </a:gsLst>
              <a:path path="circle">
                <a:fillToRect l="50000" t="50000" r="50000" b="50000"/>
              </a:path>
              <a:tileRect/>
            </a:gradFill>
            <a:ln>
              <a:noFill/>
            </a:ln>
            <a:effectLst>
              <a:glow rad="1651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a:extLst>
                <a:ext uri="{FF2B5EF4-FFF2-40B4-BE49-F238E27FC236}">
                  <a16:creationId xmlns:a16="http://schemas.microsoft.com/office/drawing/2014/main" id="{D7B2ABD9-2D46-41E8-A98C-92B3AD82825E}"/>
                </a:ext>
              </a:extLst>
            </p:cNvPr>
            <p:cNvSpPr/>
            <p:nvPr/>
          </p:nvSpPr>
          <p:spPr>
            <a:xfrm>
              <a:off x="8676163" y="846814"/>
              <a:ext cx="2678654" cy="2720745"/>
            </a:xfrm>
            <a:prstGeom prst="ellipse">
              <a:avLst/>
            </a:prstGeom>
            <a:noFill/>
            <a:ln w="111125">
              <a:solidFill>
                <a:schemeClr val="bg1">
                  <a:alpha val="6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cxnSp>
          <p:nvCxnSpPr>
            <p:cNvPr id="20" name="Straight Connector 19">
              <a:extLst>
                <a:ext uri="{FF2B5EF4-FFF2-40B4-BE49-F238E27FC236}">
                  <a16:creationId xmlns:a16="http://schemas.microsoft.com/office/drawing/2014/main" id="{C05530FC-EFC1-4DB0-AA9C-798C7CB96D95}"/>
                </a:ext>
              </a:extLst>
            </p:cNvPr>
            <p:cNvCxnSpPr>
              <a:cxnSpLocks/>
            </p:cNvCxnSpPr>
            <p:nvPr/>
          </p:nvCxnSpPr>
          <p:spPr>
            <a:xfrm>
              <a:off x="7699827" y="2225187"/>
              <a:ext cx="4025781" cy="0"/>
            </a:xfrm>
            <a:prstGeom prst="line">
              <a:avLst/>
            </a:prstGeom>
            <a:ln>
              <a:solidFill>
                <a:schemeClr val="bg2">
                  <a:alpha val="30000"/>
                </a:schemeClr>
              </a:solidFill>
            </a:ln>
          </p:spPr>
          <p:style>
            <a:lnRef idx="1">
              <a:schemeClr val="accent1"/>
            </a:lnRef>
            <a:fillRef idx="0">
              <a:schemeClr val="accent1"/>
            </a:fillRef>
            <a:effectRef idx="0">
              <a:schemeClr val="accent1"/>
            </a:effectRef>
            <a:fontRef idx="minor">
              <a:schemeClr val="tx1"/>
            </a:fontRef>
          </p:style>
        </p:cxnSp>
        <p:sp>
          <p:nvSpPr>
            <p:cNvPr id="21" name="Oval 20">
              <a:extLst>
                <a:ext uri="{FF2B5EF4-FFF2-40B4-BE49-F238E27FC236}">
                  <a16:creationId xmlns:a16="http://schemas.microsoft.com/office/drawing/2014/main" id="{3ADCB067-D886-41C5-A83B-3EA98E194C6D}"/>
                </a:ext>
              </a:extLst>
            </p:cNvPr>
            <p:cNvSpPr/>
            <p:nvPr/>
          </p:nvSpPr>
          <p:spPr>
            <a:xfrm>
              <a:off x="8676163" y="2207187"/>
              <a:ext cx="36000" cy="36000"/>
            </a:xfrm>
            <a:prstGeom prst="ellipse">
              <a:avLst/>
            </a:prstGeom>
            <a:gradFill flip="none" rotWithShape="1">
              <a:gsLst>
                <a:gs pos="0">
                  <a:srgbClr val="FFFFFF"/>
                </a:gs>
                <a:gs pos="70000">
                  <a:schemeClr val="accent2">
                    <a:lumMod val="20000"/>
                    <a:lumOff val="80000"/>
                  </a:schemeClr>
                </a:gs>
                <a:gs pos="65000">
                  <a:srgbClr val="F7FFFF"/>
                </a:gs>
              </a:gsLst>
              <a:path path="circle">
                <a:fillToRect l="50000" t="50000" r="50000" b="50000"/>
              </a:path>
              <a:tileRect/>
            </a:gradFill>
            <a:ln>
              <a:noFill/>
            </a:ln>
            <a:effectLst>
              <a:glow rad="1651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Oval 21">
              <a:extLst>
                <a:ext uri="{FF2B5EF4-FFF2-40B4-BE49-F238E27FC236}">
                  <a16:creationId xmlns:a16="http://schemas.microsoft.com/office/drawing/2014/main" id="{4EC7057A-03E0-4875-BBFC-A48287F17198}"/>
                </a:ext>
              </a:extLst>
            </p:cNvPr>
            <p:cNvSpPr/>
            <p:nvPr/>
          </p:nvSpPr>
          <p:spPr>
            <a:xfrm>
              <a:off x="8837524" y="2905351"/>
              <a:ext cx="248256" cy="252158"/>
            </a:xfrm>
            <a:prstGeom prst="ellipse">
              <a:avLst/>
            </a:prstGeom>
            <a:noFill/>
            <a:ln w="3175">
              <a:solidFill>
                <a:schemeClr val="tx1">
                  <a:lumMod val="50000"/>
                  <a:lumOff val="50000"/>
                </a:schemeClr>
              </a:solidFill>
              <a:prstDash val="sysDash"/>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23" name="Oval 22">
              <a:extLst>
                <a:ext uri="{FF2B5EF4-FFF2-40B4-BE49-F238E27FC236}">
                  <a16:creationId xmlns:a16="http://schemas.microsoft.com/office/drawing/2014/main" id="{81800EBC-271F-4F7A-B2FD-DB4DDA95DE3E}"/>
                </a:ext>
              </a:extLst>
            </p:cNvPr>
            <p:cNvSpPr/>
            <p:nvPr/>
          </p:nvSpPr>
          <p:spPr>
            <a:xfrm>
              <a:off x="7886691" y="2146902"/>
              <a:ext cx="154147" cy="156570"/>
            </a:xfrm>
            <a:prstGeom prst="ellipse">
              <a:avLst/>
            </a:prstGeom>
            <a:noFill/>
            <a:ln w="3175">
              <a:solidFill>
                <a:schemeClr val="bg1"/>
              </a:solidFill>
            </a:ln>
            <a:effectLst>
              <a:glow rad="114300">
                <a:schemeClr val="bg1">
                  <a:alpha val="15000"/>
                </a:schemeClr>
              </a:glo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cxnSp>
          <p:nvCxnSpPr>
            <p:cNvPr id="24" name="Straight Connector 23">
              <a:extLst>
                <a:ext uri="{FF2B5EF4-FFF2-40B4-BE49-F238E27FC236}">
                  <a16:creationId xmlns:a16="http://schemas.microsoft.com/office/drawing/2014/main" id="{AF2B326A-0599-4ECB-9889-DBFEDED3710F}"/>
                </a:ext>
              </a:extLst>
            </p:cNvPr>
            <p:cNvCxnSpPr>
              <a:cxnSpLocks/>
            </p:cNvCxnSpPr>
            <p:nvPr/>
          </p:nvCxnSpPr>
          <p:spPr>
            <a:xfrm flipV="1">
              <a:off x="8513160" y="2225010"/>
              <a:ext cx="1269930" cy="1269930"/>
            </a:xfrm>
            <a:prstGeom prst="line">
              <a:avLst/>
            </a:prstGeom>
            <a:ln>
              <a:solidFill>
                <a:schemeClr val="bg2">
                  <a:alpha val="30000"/>
                </a:schemeClr>
              </a:solidFill>
            </a:ln>
          </p:spPr>
          <p:style>
            <a:lnRef idx="1">
              <a:schemeClr val="accent1"/>
            </a:lnRef>
            <a:fillRef idx="0">
              <a:schemeClr val="accent1"/>
            </a:fillRef>
            <a:effectRef idx="0">
              <a:schemeClr val="accent1"/>
            </a:effectRef>
            <a:fontRef idx="minor">
              <a:schemeClr val="tx1"/>
            </a:fontRef>
          </p:style>
        </p:cxnSp>
      </p:grpSp>
      <p:sp>
        <p:nvSpPr>
          <p:cNvPr id="3" name="Title 2">
            <a:extLst>
              <a:ext uri="{FF2B5EF4-FFF2-40B4-BE49-F238E27FC236}">
                <a16:creationId xmlns:a16="http://schemas.microsoft.com/office/drawing/2014/main" id="{7A663105-4B92-4F24-9DF6-58BB116E29FA}"/>
              </a:ext>
            </a:extLst>
          </p:cNvPr>
          <p:cNvSpPr>
            <a:spLocks noGrp="1"/>
          </p:cNvSpPr>
          <p:nvPr>
            <p:ph type="ctrTitle"/>
          </p:nvPr>
        </p:nvSpPr>
        <p:spPr>
          <a:xfrm>
            <a:off x="934506" y="1224273"/>
            <a:ext cx="5085650" cy="3024360"/>
          </a:xfrm>
        </p:spPr>
        <p:txBody>
          <a:bodyPr/>
          <a:lstStyle/>
          <a:p>
            <a:r>
              <a:rPr lang="en-US" dirty="0"/>
              <a:t>How have social media platforms changed the way we consume and understand information?</a:t>
            </a:r>
            <a:endParaRPr lang="fr-CA" dirty="0"/>
          </a:p>
        </p:txBody>
      </p:sp>
      <p:sp>
        <p:nvSpPr>
          <p:cNvPr id="4" name="Subtitle 3">
            <a:extLst>
              <a:ext uri="{FF2B5EF4-FFF2-40B4-BE49-F238E27FC236}">
                <a16:creationId xmlns:a16="http://schemas.microsoft.com/office/drawing/2014/main" id="{8E41F722-BA6E-4DCA-864E-876ECDFB5336}"/>
              </a:ext>
            </a:extLst>
          </p:cNvPr>
          <p:cNvSpPr>
            <a:spLocks noGrp="1"/>
          </p:cNvSpPr>
          <p:nvPr>
            <p:ph type="subTitle" idx="1"/>
          </p:nvPr>
        </p:nvSpPr>
        <p:spPr>
          <a:xfrm>
            <a:off x="7477124" y="4608000"/>
            <a:ext cx="4124325" cy="1800000"/>
          </a:xfrm>
        </p:spPr>
        <p:txBody>
          <a:bodyPr/>
          <a:lstStyle/>
          <a:p>
            <a:r>
              <a:rPr lang="en-US" noProof="1"/>
              <a:t>Section 1</a:t>
            </a:r>
          </a:p>
          <a:p>
            <a:r>
              <a:rPr lang="en-US" noProof="1"/>
              <a:t>Confusion is the point</a:t>
            </a:r>
          </a:p>
        </p:txBody>
      </p:sp>
      <p:sp>
        <p:nvSpPr>
          <p:cNvPr id="5" name="Slide Number Placeholder 4">
            <a:extLst>
              <a:ext uri="{FF2B5EF4-FFF2-40B4-BE49-F238E27FC236}">
                <a16:creationId xmlns:a16="http://schemas.microsoft.com/office/drawing/2014/main" id="{185B41C8-4B55-458F-878B-550AD24B15E9}"/>
              </a:ext>
            </a:extLst>
          </p:cNvPr>
          <p:cNvSpPr>
            <a:spLocks noGrp="1"/>
          </p:cNvSpPr>
          <p:nvPr>
            <p:ph type="sldNum" sz="quarter" idx="12"/>
          </p:nvPr>
        </p:nvSpPr>
        <p:spPr/>
        <p:txBody>
          <a:bodyPr/>
          <a:lstStyle/>
          <a:p>
            <a:r>
              <a:rPr lang="en-US" dirty="0"/>
              <a:t>page </a:t>
            </a:r>
            <a:fld id="{19B51A1E-902D-48AF-9020-955120F399B6}" type="slidenum">
              <a:rPr lang="en-US" smtClean="0"/>
              <a:pPr/>
              <a:t>3</a:t>
            </a:fld>
            <a:endParaRPr lang="en-US" dirty="0"/>
          </a:p>
        </p:txBody>
      </p:sp>
    </p:spTree>
    <p:extLst>
      <p:ext uri="{BB962C8B-B14F-4D97-AF65-F5344CB8AC3E}">
        <p14:creationId xmlns:p14="http://schemas.microsoft.com/office/powerpoint/2010/main" val="2122728967"/>
      </p:ext>
    </p:extLst>
  </p:cSld>
  <p:clrMapOvr>
    <a:masterClrMapping/>
  </p:clrMapOvr>
  <mc:AlternateContent xmlns:mc="http://schemas.openxmlformats.org/markup-compatibility/2006" xmlns:p14="http://schemas.microsoft.com/office/powerpoint/2010/main">
    <mc:Choice Requires="p14">
      <p:transition spd="slow" p14:dur="4000" advClick="0" advTm="0">
        <p14:vortex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 calcmode="lin" valueType="num">
                                      <p:cBhvr additive="base">
                                        <p:cTn id="11" dur="40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2" dur="4000" fill="hold"/>
                                        <p:tgtEl>
                                          <p:spTgt spid="4">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 calcmode="lin" valueType="num">
                                      <p:cBhvr additive="base">
                                        <p:cTn id="15" dur="40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6" dur="40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 name="Picture Placeholder 32" descr="Fibre optic wires">
            <a:extLst>
              <a:ext uri="{FF2B5EF4-FFF2-40B4-BE49-F238E27FC236}">
                <a16:creationId xmlns:a16="http://schemas.microsoft.com/office/drawing/2014/main" id="{B21FC1DB-B2B2-4AAC-9181-840F2A673C0C}"/>
              </a:ext>
            </a:extLst>
          </p:cNvPr>
          <p:cNvPicPr>
            <a:picLocks noGrp="1" noChangeAspect="1"/>
          </p:cNvPicPr>
          <p:nvPr>
            <p:ph type="pic" sz="quarter" idx="10"/>
          </p:nvPr>
        </p:nvPicPr>
        <p:blipFill>
          <a:blip r:embed="rId3" cstate="screen">
            <a:extLst>
              <a:ext uri="{28A0092B-C50C-407E-A947-70E740481C1C}">
                <a14:useLocalDpi xmlns:a14="http://schemas.microsoft.com/office/drawing/2010/main"/>
              </a:ext>
            </a:extLst>
          </a:blip>
          <a:srcRect/>
          <a:stretch>
            <a:fillRect/>
          </a:stretch>
        </p:blipFill>
        <p:spPr/>
      </p:pic>
      <p:sp>
        <p:nvSpPr>
          <p:cNvPr id="3" name="Title 2">
            <a:extLst>
              <a:ext uri="{FF2B5EF4-FFF2-40B4-BE49-F238E27FC236}">
                <a16:creationId xmlns:a16="http://schemas.microsoft.com/office/drawing/2014/main" id="{87C2AC9A-0FD0-4DA8-99B4-C440A1D15DA4}"/>
              </a:ext>
            </a:extLst>
          </p:cNvPr>
          <p:cNvSpPr>
            <a:spLocks noGrp="1"/>
          </p:cNvSpPr>
          <p:nvPr>
            <p:ph type="ctrTitle"/>
          </p:nvPr>
        </p:nvSpPr>
        <p:spPr/>
        <p:txBody>
          <a:bodyPr/>
          <a:lstStyle/>
          <a:p>
            <a:r>
              <a:rPr lang="en-US" dirty="0"/>
              <a:t>Section 1</a:t>
            </a:r>
          </a:p>
        </p:txBody>
      </p:sp>
      <p:sp>
        <p:nvSpPr>
          <p:cNvPr id="4" name="Subtitle 3">
            <a:extLst>
              <a:ext uri="{FF2B5EF4-FFF2-40B4-BE49-F238E27FC236}">
                <a16:creationId xmlns:a16="http://schemas.microsoft.com/office/drawing/2014/main" id="{F28FED25-4DDC-4D72-A54E-3E227B420317}"/>
              </a:ext>
            </a:extLst>
          </p:cNvPr>
          <p:cNvSpPr>
            <a:spLocks noGrp="1"/>
          </p:cNvSpPr>
          <p:nvPr>
            <p:ph type="subTitle" idx="1"/>
          </p:nvPr>
        </p:nvSpPr>
        <p:spPr/>
        <p:txBody>
          <a:bodyPr/>
          <a:lstStyle/>
          <a:p>
            <a:r>
              <a:rPr lang="en-US" noProof="1"/>
              <a:t>answer</a:t>
            </a:r>
          </a:p>
        </p:txBody>
      </p:sp>
      <p:sp>
        <p:nvSpPr>
          <p:cNvPr id="6" name="Text Placeholder 5">
            <a:extLst>
              <a:ext uri="{FF2B5EF4-FFF2-40B4-BE49-F238E27FC236}">
                <a16:creationId xmlns:a16="http://schemas.microsoft.com/office/drawing/2014/main" id="{1D5F34C1-576F-4BF7-8C9C-D507F213AE68}"/>
              </a:ext>
            </a:extLst>
          </p:cNvPr>
          <p:cNvSpPr>
            <a:spLocks noGrp="1"/>
          </p:cNvSpPr>
          <p:nvPr>
            <p:ph type="body" sz="quarter" idx="17"/>
          </p:nvPr>
        </p:nvSpPr>
        <p:spPr>
          <a:xfrm>
            <a:off x="5849516" y="1620894"/>
            <a:ext cx="1620000" cy="360000"/>
          </a:xfrm>
        </p:spPr>
        <p:txBody>
          <a:bodyPr/>
          <a:lstStyle/>
          <a:p>
            <a:r>
              <a:rPr lang="en-US" dirty="0"/>
              <a:t>Mentally</a:t>
            </a:r>
          </a:p>
        </p:txBody>
      </p:sp>
      <p:sp>
        <p:nvSpPr>
          <p:cNvPr id="7" name="Text Placeholder 6">
            <a:extLst>
              <a:ext uri="{FF2B5EF4-FFF2-40B4-BE49-F238E27FC236}">
                <a16:creationId xmlns:a16="http://schemas.microsoft.com/office/drawing/2014/main" id="{FBE93992-F65E-48D7-971D-FA51E969BEFE}"/>
              </a:ext>
            </a:extLst>
          </p:cNvPr>
          <p:cNvSpPr>
            <a:spLocks noGrp="1"/>
          </p:cNvSpPr>
          <p:nvPr>
            <p:ph type="body" sz="quarter" idx="18"/>
          </p:nvPr>
        </p:nvSpPr>
        <p:spPr>
          <a:xfrm>
            <a:off x="5849516" y="2310505"/>
            <a:ext cx="1620000" cy="1419766"/>
          </a:xfrm>
        </p:spPr>
        <p:txBody>
          <a:bodyPr/>
          <a:lstStyle/>
          <a:p>
            <a:r>
              <a:rPr lang="en-US" dirty="0"/>
              <a:t>The internet has taken over the minds of most youth and adolescents. Their minds are completely under control of social media.</a:t>
            </a:r>
          </a:p>
        </p:txBody>
      </p:sp>
      <p:sp>
        <p:nvSpPr>
          <p:cNvPr id="8" name="Text Placeholder 7">
            <a:extLst>
              <a:ext uri="{FF2B5EF4-FFF2-40B4-BE49-F238E27FC236}">
                <a16:creationId xmlns:a16="http://schemas.microsoft.com/office/drawing/2014/main" id="{8CB0B4A0-79F2-4CB5-BBB6-FEEBD8465250}"/>
              </a:ext>
            </a:extLst>
          </p:cNvPr>
          <p:cNvSpPr>
            <a:spLocks noGrp="1"/>
          </p:cNvSpPr>
          <p:nvPr>
            <p:ph type="body" sz="quarter" idx="33"/>
          </p:nvPr>
        </p:nvSpPr>
        <p:spPr>
          <a:xfrm>
            <a:off x="7869385" y="1620894"/>
            <a:ext cx="1620000" cy="360000"/>
          </a:xfrm>
        </p:spPr>
        <p:txBody>
          <a:bodyPr/>
          <a:lstStyle/>
          <a:p>
            <a:r>
              <a:rPr lang="en-US" dirty="0"/>
              <a:t>Physically</a:t>
            </a:r>
          </a:p>
        </p:txBody>
      </p:sp>
      <p:sp>
        <p:nvSpPr>
          <p:cNvPr id="9" name="Text Placeholder 8">
            <a:extLst>
              <a:ext uri="{FF2B5EF4-FFF2-40B4-BE49-F238E27FC236}">
                <a16:creationId xmlns:a16="http://schemas.microsoft.com/office/drawing/2014/main" id="{66810F29-B4A6-4A97-903D-F931D52ACA7F}"/>
              </a:ext>
            </a:extLst>
          </p:cNvPr>
          <p:cNvSpPr>
            <a:spLocks noGrp="1"/>
          </p:cNvSpPr>
          <p:nvPr>
            <p:ph type="body" sz="quarter" idx="34"/>
          </p:nvPr>
        </p:nvSpPr>
        <p:spPr>
          <a:xfrm>
            <a:off x="7868888" y="2310506"/>
            <a:ext cx="1620000" cy="1419765"/>
          </a:xfrm>
        </p:spPr>
        <p:txBody>
          <a:bodyPr/>
          <a:lstStyle/>
          <a:p>
            <a:r>
              <a:rPr lang="en-US" dirty="0"/>
              <a:t>YouTube has taken over youth minds as their parents. Where did they learn to vape? YouTube. If YouTube tells them to do it, they’ll do it.</a:t>
            </a:r>
          </a:p>
        </p:txBody>
      </p:sp>
      <p:sp>
        <p:nvSpPr>
          <p:cNvPr id="10" name="Text Placeholder 9">
            <a:extLst>
              <a:ext uri="{FF2B5EF4-FFF2-40B4-BE49-F238E27FC236}">
                <a16:creationId xmlns:a16="http://schemas.microsoft.com/office/drawing/2014/main" id="{68053976-DF5A-4CE2-94FB-5F70C9064260}"/>
              </a:ext>
            </a:extLst>
          </p:cNvPr>
          <p:cNvSpPr>
            <a:spLocks noGrp="1"/>
          </p:cNvSpPr>
          <p:nvPr>
            <p:ph type="body" sz="quarter" idx="35"/>
          </p:nvPr>
        </p:nvSpPr>
        <p:spPr>
          <a:xfrm>
            <a:off x="9889254" y="1599141"/>
            <a:ext cx="1620000" cy="360000"/>
          </a:xfrm>
        </p:spPr>
        <p:txBody>
          <a:bodyPr/>
          <a:lstStyle/>
          <a:p>
            <a:r>
              <a:rPr lang="en-US" dirty="0"/>
              <a:t>Virtually</a:t>
            </a:r>
          </a:p>
        </p:txBody>
      </p:sp>
      <p:sp>
        <p:nvSpPr>
          <p:cNvPr id="11" name="Text Placeholder 10">
            <a:extLst>
              <a:ext uri="{FF2B5EF4-FFF2-40B4-BE49-F238E27FC236}">
                <a16:creationId xmlns:a16="http://schemas.microsoft.com/office/drawing/2014/main" id="{89256EF6-3CDE-4ADE-8753-BF5040E3C65B}"/>
              </a:ext>
            </a:extLst>
          </p:cNvPr>
          <p:cNvSpPr>
            <a:spLocks noGrp="1"/>
          </p:cNvSpPr>
          <p:nvPr>
            <p:ph type="body" sz="quarter" idx="36"/>
          </p:nvPr>
        </p:nvSpPr>
        <p:spPr>
          <a:xfrm>
            <a:off x="9855104" y="2310507"/>
            <a:ext cx="1620000" cy="1419764"/>
          </a:xfrm>
        </p:spPr>
        <p:txBody>
          <a:bodyPr/>
          <a:lstStyle/>
          <a:p>
            <a:r>
              <a:rPr lang="en-US" dirty="0"/>
              <a:t>You can’t open a web page without having multiple ads flashing in your face. Most of them advertising Insta, or Facebook, or even Twitter. Social Media is a poison slowly spreading through or lives and blood.</a:t>
            </a:r>
          </a:p>
        </p:txBody>
      </p:sp>
      <p:sp>
        <p:nvSpPr>
          <p:cNvPr id="5" name="Slide Number Placeholder 4">
            <a:extLst>
              <a:ext uri="{FF2B5EF4-FFF2-40B4-BE49-F238E27FC236}">
                <a16:creationId xmlns:a16="http://schemas.microsoft.com/office/drawing/2014/main" id="{350FC2AC-377D-452C-9D03-2F9F7AC5B560}"/>
              </a:ext>
            </a:extLst>
          </p:cNvPr>
          <p:cNvSpPr>
            <a:spLocks noGrp="1"/>
          </p:cNvSpPr>
          <p:nvPr>
            <p:ph type="sldNum" sz="quarter" idx="50"/>
          </p:nvPr>
        </p:nvSpPr>
        <p:spPr/>
        <p:txBody>
          <a:bodyPr/>
          <a:lstStyle/>
          <a:p>
            <a:r>
              <a:rPr lang="en-US" dirty="0"/>
              <a:t>page </a:t>
            </a:r>
            <a:fld id="{19B51A1E-902D-48AF-9020-955120F399B6}" type="slidenum">
              <a:rPr lang="en-US" smtClean="0"/>
              <a:pPr/>
              <a:t>4</a:t>
            </a:fld>
            <a:endParaRPr lang="en-US" dirty="0"/>
          </a:p>
        </p:txBody>
      </p:sp>
    </p:spTree>
    <p:extLst>
      <p:ext uri="{BB962C8B-B14F-4D97-AF65-F5344CB8AC3E}">
        <p14:creationId xmlns:p14="http://schemas.microsoft.com/office/powerpoint/2010/main" val="3378458110"/>
      </p:ext>
    </p:extLst>
  </p:cSld>
  <p:clrMapOvr>
    <a:masterClrMapping/>
  </p:clrMapOvr>
  <mc:AlternateContent xmlns:mc="http://schemas.openxmlformats.org/markup-compatibility/2006" xmlns:p14="http://schemas.microsoft.com/office/powerpoint/2010/main">
    <mc:Choice Requires="p14">
      <p:transition spd="slow" p14:dur="4000" advClick="0" advTm="0">
        <p14:vortex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 calcmode="lin" valueType="num">
                                      <p:cBhvr additive="base">
                                        <p:cTn id="11"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anim calcmode="lin" valueType="num">
                                      <p:cBhvr additive="base">
                                        <p:cTn id="15" dur="150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6" dur="15000" fill="hold"/>
                                        <p:tgtEl>
                                          <p:spTgt spid="7">
                                            <p:txEl>
                                              <p:pRg st="0" end="0"/>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anim calcmode="lin" valueType="num">
                                      <p:cBhvr additive="base">
                                        <p:cTn id="19"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0" end="0"/>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9">
                                            <p:txEl>
                                              <p:pRg st="0" end="0"/>
                                            </p:txEl>
                                          </p:spTgt>
                                        </p:tgtEl>
                                        <p:attrNameLst>
                                          <p:attrName>style.visibility</p:attrName>
                                        </p:attrNameLst>
                                      </p:cBhvr>
                                      <p:to>
                                        <p:strVal val="visible"/>
                                      </p:to>
                                    </p:set>
                                    <p:anim calcmode="lin" valueType="num">
                                      <p:cBhvr additive="base">
                                        <p:cTn id="23" dur="150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24" dur="15000" fill="hold"/>
                                        <p:tgtEl>
                                          <p:spTgt spid="9">
                                            <p:txEl>
                                              <p:pRg st="0" end="0"/>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0">
                                            <p:txEl>
                                              <p:pRg st="0" end="0"/>
                                            </p:txEl>
                                          </p:spTgt>
                                        </p:tgtEl>
                                        <p:attrNameLst>
                                          <p:attrName>style.visibility</p:attrName>
                                        </p:attrNameLst>
                                      </p:cBhvr>
                                      <p:to>
                                        <p:strVal val="visible"/>
                                      </p:to>
                                    </p:set>
                                    <p:anim calcmode="lin" valueType="num">
                                      <p:cBhvr additive="base">
                                        <p:cTn id="2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0">
                                            <p:txEl>
                                              <p:pRg st="0" end="0"/>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1">
                                            <p:txEl>
                                              <p:pRg st="0" end="0"/>
                                            </p:txEl>
                                          </p:spTgt>
                                        </p:tgtEl>
                                        <p:attrNameLst>
                                          <p:attrName>style.visibility</p:attrName>
                                        </p:attrNameLst>
                                      </p:cBhvr>
                                      <p:to>
                                        <p:strVal val="visible"/>
                                      </p:to>
                                    </p:set>
                                    <p:anim calcmode="lin" valueType="num">
                                      <p:cBhvr additive="base">
                                        <p:cTn id="31" dur="150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32" dur="150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build="p"/>
      <p:bldP spid="7" grpId="0" build="p"/>
      <p:bldP spid="8" grpId="0" build="p"/>
      <p:bldP spid="9" grpId="0" build="p"/>
      <p:bldP spid="10" grpId="0" build="p"/>
      <p:bldP spid="1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Group 30">
            <a:extLst>
              <a:ext uri="{FF2B5EF4-FFF2-40B4-BE49-F238E27FC236}">
                <a16:creationId xmlns:a16="http://schemas.microsoft.com/office/drawing/2014/main" id="{A899F6F6-5846-4520-8EA6-DE53C5F0C74D}"/>
              </a:ext>
              <a:ext uri="{C183D7F6-B498-43B3-948B-1728B52AA6E4}">
                <adec:decorative xmlns:adec="http://schemas.microsoft.com/office/drawing/2017/decorative" val="1"/>
              </a:ext>
            </a:extLst>
          </p:cNvPr>
          <p:cNvGrpSpPr/>
          <p:nvPr/>
        </p:nvGrpSpPr>
        <p:grpSpPr>
          <a:xfrm>
            <a:off x="7699827" y="846814"/>
            <a:ext cx="4025781" cy="2720745"/>
            <a:chOff x="7699827" y="846814"/>
            <a:chExt cx="4025781" cy="2720745"/>
          </a:xfrm>
        </p:grpSpPr>
        <p:sp>
          <p:nvSpPr>
            <p:cNvPr id="16" name="Oval 15">
              <a:extLst>
                <a:ext uri="{FF2B5EF4-FFF2-40B4-BE49-F238E27FC236}">
                  <a16:creationId xmlns:a16="http://schemas.microsoft.com/office/drawing/2014/main" id="{A52A5BC6-0335-4C37-95CC-316A81DB1506}"/>
                </a:ext>
              </a:extLst>
            </p:cNvPr>
            <p:cNvSpPr/>
            <p:nvPr/>
          </p:nvSpPr>
          <p:spPr>
            <a:xfrm>
              <a:off x="8182897" y="1713921"/>
              <a:ext cx="1022532" cy="1022532"/>
            </a:xfrm>
            <a:prstGeom prst="ellipse">
              <a:avLst/>
            </a:prstGeom>
            <a:noFill/>
            <a:ln w="3175">
              <a:solidFill>
                <a:schemeClr val="bg1"/>
              </a:solidFill>
            </a:ln>
            <a:effectLst>
              <a:glow rad="165100">
                <a:schemeClr val="bg1">
                  <a:alpha val="9000"/>
                </a:schemeClr>
              </a:glo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7" name="Oval 16">
              <a:extLst>
                <a:ext uri="{FF2B5EF4-FFF2-40B4-BE49-F238E27FC236}">
                  <a16:creationId xmlns:a16="http://schemas.microsoft.com/office/drawing/2014/main" id="{752F453A-57F5-4901-A8A9-F1625EA46C5E}"/>
                </a:ext>
              </a:extLst>
            </p:cNvPr>
            <p:cNvSpPr/>
            <p:nvPr/>
          </p:nvSpPr>
          <p:spPr>
            <a:xfrm>
              <a:off x="11201630" y="2022136"/>
              <a:ext cx="399819" cy="406102"/>
            </a:xfrm>
            <a:prstGeom prst="ellipse">
              <a:avLst/>
            </a:prstGeom>
            <a:noFill/>
            <a:ln w="3175">
              <a:solidFill>
                <a:schemeClr val="bg1"/>
              </a:solidFill>
            </a:ln>
            <a:effectLst>
              <a:glow rad="114300">
                <a:schemeClr val="bg1">
                  <a:alpha val="15000"/>
                </a:schemeClr>
              </a:glo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8" name="Oval 17">
              <a:extLst>
                <a:ext uri="{FF2B5EF4-FFF2-40B4-BE49-F238E27FC236}">
                  <a16:creationId xmlns:a16="http://schemas.microsoft.com/office/drawing/2014/main" id="{9D39D4C1-97D9-4F9B-8ABC-9865E6AC0568}"/>
                </a:ext>
              </a:extLst>
            </p:cNvPr>
            <p:cNvSpPr/>
            <p:nvPr/>
          </p:nvSpPr>
          <p:spPr>
            <a:xfrm>
              <a:off x="9754515" y="2186345"/>
              <a:ext cx="77685" cy="77685"/>
            </a:xfrm>
            <a:prstGeom prst="ellipse">
              <a:avLst/>
            </a:prstGeom>
            <a:gradFill flip="none" rotWithShape="1">
              <a:gsLst>
                <a:gs pos="0">
                  <a:srgbClr val="FFFFFF"/>
                </a:gs>
                <a:gs pos="70000">
                  <a:schemeClr val="accent2">
                    <a:lumMod val="20000"/>
                    <a:lumOff val="80000"/>
                  </a:schemeClr>
                </a:gs>
                <a:gs pos="65000">
                  <a:srgbClr val="F7FFFF"/>
                </a:gs>
              </a:gsLst>
              <a:path path="circle">
                <a:fillToRect l="50000" t="50000" r="50000" b="50000"/>
              </a:path>
              <a:tileRect/>
            </a:gradFill>
            <a:ln>
              <a:noFill/>
            </a:ln>
            <a:effectLst>
              <a:glow rad="1651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a:extLst>
                <a:ext uri="{FF2B5EF4-FFF2-40B4-BE49-F238E27FC236}">
                  <a16:creationId xmlns:a16="http://schemas.microsoft.com/office/drawing/2014/main" id="{D7B2ABD9-2D46-41E8-A98C-92B3AD82825E}"/>
                </a:ext>
              </a:extLst>
            </p:cNvPr>
            <p:cNvSpPr/>
            <p:nvPr/>
          </p:nvSpPr>
          <p:spPr>
            <a:xfrm>
              <a:off x="8676163" y="846814"/>
              <a:ext cx="2678654" cy="2720745"/>
            </a:xfrm>
            <a:prstGeom prst="ellipse">
              <a:avLst/>
            </a:prstGeom>
            <a:noFill/>
            <a:ln w="111125">
              <a:solidFill>
                <a:schemeClr val="bg1">
                  <a:alpha val="6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cxnSp>
          <p:nvCxnSpPr>
            <p:cNvPr id="20" name="Straight Connector 19">
              <a:extLst>
                <a:ext uri="{FF2B5EF4-FFF2-40B4-BE49-F238E27FC236}">
                  <a16:creationId xmlns:a16="http://schemas.microsoft.com/office/drawing/2014/main" id="{C05530FC-EFC1-4DB0-AA9C-798C7CB96D95}"/>
                </a:ext>
              </a:extLst>
            </p:cNvPr>
            <p:cNvCxnSpPr>
              <a:cxnSpLocks/>
            </p:cNvCxnSpPr>
            <p:nvPr/>
          </p:nvCxnSpPr>
          <p:spPr>
            <a:xfrm>
              <a:off x="7699827" y="2225187"/>
              <a:ext cx="4025781" cy="0"/>
            </a:xfrm>
            <a:prstGeom prst="line">
              <a:avLst/>
            </a:prstGeom>
            <a:ln>
              <a:solidFill>
                <a:schemeClr val="bg2">
                  <a:alpha val="30000"/>
                </a:schemeClr>
              </a:solidFill>
            </a:ln>
          </p:spPr>
          <p:style>
            <a:lnRef idx="1">
              <a:schemeClr val="accent1"/>
            </a:lnRef>
            <a:fillRef idx="0">
              <a:schemeClr val="accent1"/>
            </a:fillRef>
            <a:effectRef idx="0">
              <a:schemeClr val="accent1"/>
            </a:effectRef>
            <a:fontRef idx="minor">
              <a:schemeClr val="tx1"/>
            </a:fontRef>
          </p:style>
        </p:cxnSp>
        <p:sp>
          <p:nvSpPr>
            <p:cNvPr id="21" name="Oval 20">
              <a:extLst>
                <a:ext uri="{FF2B5EF4-FFF2-40B4-BE49-F238E27FC236}">
                  <a16:creationId xmlns:a16="http://schemas.microsoft.com/office/drawing/2014/main" id="{3ADCB067-D886-41C5-A83B-3EA98E194C6D}"/>
                </a:ext>
              </a:extLst>
            </p:cNvPr>
            <p:cNvSpPr/>
            <p:nvPr/>
          </p:nvSpPr>
          <p:spPr>
            <a:xfrm>
              <a:off x="8676163" y="2207187"/>
              <a:ext cx="36000" cy="36000"/>
            </a:xfrm>
            <a:prstGeom prst="ellipse">
              <a:avLst/>
            </a:prstGeom>
            <a:gradFill flip="none" rotWithShape="1">
              <a:gsLst>
                <a:gs pos="0">
                  <a:srgbClr val="FFFFFF"/>
                </a:gs>
                <a:gs pos="70000">
                  <a:schemeClr val="accent2">
                    <a:lumMod val="20000"/>
                    <a:lumOff val="80000"/>
                  </a:schemeClr>
                </a:gs>
                <a:gs pos="65000">
                  <a:srgbClr val="F7FFFF"/>
                </a:gs>
              </a:gsLst>
              <a:path path="circle">
                <a:fillToRect l="50000" t="50000" r="50000" b="50000"/>
              </a:path>
              <a:tileRect/>
            </a:gradFill>
            <a:ln>
              <a:noFill/>
            </a:ln>
            <a:effectLst>
              <a:glow rad="1651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Oval 21">
              <a:extLst>
                <a:ext uri="{FF2B5EF4-FFF2-40B4-BE49-F238E27FC236}">
                  <a16:creationId xmlns:a16="http://schemas.microsoft.com/office/drawing/2014/main" id="{4EC7057A-03E0-4875-BBFC-A48287F17198}"/>
                </a:ext>
              </a:extLst>
            </p:cNvPr>
            <p:cNvSpPr/>
            <p:nvPr/>
          </p:nvSpPr>
          <p:spPr>
            <a:xfrm>
              <a:off x="8837524" y="2905351"/>
              <a:ext cx="248256" cy="252158"/>
            </a:xfrm>
            <a:prstGeom prst="ellipse">
              <a:avLst/>
            </a:prstGeom>
            <a:noFill/>
            <a:ln w="3175">
              <a:solidFill>
                <a:schemeClr val="tx1">
                  <a:lumMod val="50000"/>
                  <a:lumOff val="50000"/>
                </a:schemeClr>
              </a:solidFill>
              <a:prstDash val="sysDash"/>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23" name="Oval 22">
              <a:extLst>
                <a:ext uri="{FF2B5EF4-FFF2-40B4-BE49-F238E27FC236}">
                  <a16:creationId xmlns:a16="http://schemas.microsoft.com/office/drawing/2014/main" id="{81800EBC-271F-4F7A-B2FD-DB4DDA95DE3E}"/>
                </a:ext>
              </a:extLst>
            </p:cNvPr>
            <p:cNvSpPr/>
            <p:nvPr/>
          </p:nvSpPr>
          <p:spPr>
            <a:xfrm>
              <a:off x="7886691" y="2146902"/>
              <a:ext cx="154147" cy="156570"/>
            </a:xfrm>
            <a:prstGeom prst="ellipse">
              <a:avLst/>
            </a:prstGeom>
            <a:noFill/>
            <a:ln w="3175">
              <a:solidFill>
                <a:schemeClr val="bg1"/>
              </a:solidFill>
            </a:ln>
            <a:effectLst>
              <a:glow rad="114300">
                <a:schemeClr val="bg1">
                  <a:alpha val="15000"/>
                </a:schemeClr>
              </a:glo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cxnSp>
          <p:nvCxnSpPr>
            <p:cNvPr id="24" name="Straight Connector 23">
              <a:extLst>
                <a:ext uri="{FF2B5EF4-FFF2-40B4-BE49-F238E27FC236}">
                  <a16:creationId xmlns:a16="http://schemas.microsoft.com/office/drawing/2014/main" id="{AF2B326A-0599-4ECB-9889-DBFEDED3710F}"/>
                </a:ext>
              </a:extLst>
            </p:cNvPr>
            <p:cNvCxnSpPr>
              <a:cxnSpLocks/>
            </p:cNvCxnSpPr>
            <p:nvPr/>
          </p:nvCxnSpPr>
          <p:spPr>
            <a:xfrm flipV="1">
              <a:off x="8513160" y="2225010"/>
              <a:ext cx="1269930" cy="1269930"/>
            </a:xfrm>
            <a:prstGeom prst="line">
              <a:avLst/>
            </a:prstGeom>
            <a:ln>
              <a:solidFill>
                <a:schemeClr val="bg2">
                  <a:alpha val="30000"/>
                </a:schemeClr>
              </a:solidFill>
            </a:ln>
          </p:spPr>
          <p:style>
            <a:lnRef idx="1">
              <a:schemeClr val="accent1"/>
            </a:lnRef>
            <a:fillRef idx="0">
              <a:schemeClr val="accent1"/>
            </a:fillRef>
            <a:effectRef idx="0">
              <a:schemeClr val="accent1"/>
            </a:effectRef>
            <a:fontRef idx="minor">
              <a:schemeClr val="tx1"/>
            </a:fontRef>
          </p:style>
        </p:cxnSp>
      </p:grpSp>
      <p:sp>
        <p:nvSpPr>
          <p:cNvPr id="3" name="Title 2">
            <a:extLst>
              <a:ext uri="{FF2B5EF4-FFF2-40B4-BE49-F238E27FC236}">
                <a16:creationId xmlns:a16="http://schemas.microsoft.com/office/drawing/2014/main" id="{7A663105-4B92-4F24-9DF6-58BB116E29FA}"/>
              </a:ext>
            </a:extLst>
          </p:cNvPr>
          <p:cNvSpPr>
            <a:spLocks noGrp="1"/>
          </p:cNvSpPr>
          <p:nvPr>
            <p:ph type="ctrTitle"/>
          </p:nvPr>
        </p:nvSpPr>
        <p:spPr>
          <a:xfrm>
            <a:off x="934506" y="1224273"/>
            <a:ext cx="5085650" cy="3024360"/>
          </a:xfrm>
        </p:spPr>
        <p:txBody>
          <a:bodyPr/>
          <a:lstStyle/>
          <a:p>
            <a:r>
              <a:rPr lang="en-US" dirty="0"/>
              <a:t>What value do you get from online social interactions?</a:t>
            </a:r>
            <a:br>
              <a:rPr lang="fr-CA" dirty="0"/>
            </a:br>
            <a:endParaRPr lang="fr-CA" dirty="0"/>
          </a:p>
        </p:txBody>
      </p:sp>
      <p:sp>
        <p:nvSpPr>
          <p:cNvPr id="4" name="Subtitle 3">
            <a:extLst>
              <a:ext uri="{FF2B5EF4-FFF2-40B4-BE49-F238E27FC236}">
                <a16:creationId xmlns:a16="http://schemas.microsoft.com/office/drawing/2014/main" id="{8E41F722-BA6E-4DCA-864E-876ECDFB5336}"/>
              </a:ext>
            </a:extLst>
          </p:cNvPr>
          <p:cNvSpPr>
            <a:spLocks noGrp="1"/>
          </p:cNvSpPr>
          <p:nvPr>
            <p:ph type="subTitle" idx="1"/>
          </p:nvPr>
        </p:nvSpPr>
        <p:spPr>
          <a:xfrm>
            <a:off x="7477124" y="4608000"/>
            <a:ext cx="4124325" cy="1800000"/>
          </a:xfrm>
        </p:spPr>
        <p:txBody>
          <a:bodyPr/>
          <a:lstStyle/>
          <a:p>
            <a:r>
              <a:rPr lang="en-US" noProof="1"/>
              <a:t>Section 2</a:t>
            </a:r>
          </a:p>
          <a:p>
            <a:r>
              <a:rPr lang="en-US" dirty="0"/>
              <a:t>Is Social Media Hurting Your Mental Health?</a:t>
            </a:r>
            <a:endParaRPr lang="en-US" noProof="1"/>
          </a:p>
        </p:txBody>
      </p:sp>
      <p:sp>
        <p:nvSpPr>
          <p:cNvPr id="5" name="Slide Number Placeholder 4">
            <a:extLst>
              <a:ext uri="{FF2B5EF4-FFF2-40B4-BE49-F238E27FC236}">
                <a16:creationId xmlns:a16="http://schemas.microsoft.com/office/drawing/2014/main" id="{185B41C8-4B55-458F-878B-550AD24B15E9}"/>
              </a:ext>
            </a:extLst>
          </p:cNvPr>
          <p:cNvSpPr>
            <a:spLocks noGrp="1"/>
          </p:cNvSpPr>
          <p:nvPr>
            <p:ph type="sldNum" sz="quarter" idx="12"/>
          </p:nvPr>
        </p:nvSpPr>
        <p:spPr/>
        <p:txBody>
          <a:bodyPr/>
          <a:lstStyle/>
          <a:p>
            <a:r>
              <a:rPr lang="en-US" dirty="0"/>
              <a:t>page </a:t>
            </a:r>
            <a:fld id="{19B51A1E-902D-48AF-9020-955120F399B6}" type="slidenum">
              <a:rPr lang="en-US" smtClean="0"/>
              <a:pPr/>
              <a:t>5</a:t>
            </a:fld>
            <a:endParaRPr lang="en-US" dirty="0"/>
          </a:p>
        </p:txBody>
      </p:sp>
    </p:spTree>
    <p:extLst>
      <p:ext uri="{BB962C8B-B14F-4D97-AF65-F5344CB8AC3E}">
        <p14:creationId xmlns:p14="http://schemas.microsoft.com/office/powerpoint/2010/main" val="3122843793"/>
      </p:ext>
    </p:extLst>
  </p:cSld>
  <p:clrMapOvr>
    <a:masterClrMapping/>
  </p:clrMapOvr>
  <mc:AlternateContent xmlns:mc="http://schemas.openxmlformats.org/markup-compatibility/2006" xmlns:p14="http://schemas.microsoft.com/office/powerpoint/2010/main">
    <mc:Choice Requires="p14">
      <p:transition spd="slow" p14:dur="4000" advClick="0" advTm="0">
        <p14:vortex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 calcmode="lin" valueType="num">
                                      <p:cBhvr additive="base">
                                        <p:cTn id="11" dur="40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2" dur="4000" fill="hold"/>
                                        <p:tgtEl>
                                          <p:spTgt spid="4">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 calcmode="lin" valueType="num">
                                      <p:cBhvr additive="base">
                                        <p:cTn id="15" dur="40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6" dur="40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3BD665AD-01A1-4FFC-8305-0A6070EA57A8}"/>
              </a:ext>
            </a:extLst>
          </p:cNvPr>
          <p:cNvSpPr>
            <a:spLocks noGrp="1"/>
          </p:cNvSpPr>
          <p:nvPr>
            <p:ph type="title"/>
          </p:nvPr>
        </p:nvSpPr>
        <p:spPr>
          <a:xfrm>
            <a:off x="601682" y="432000"/>
            <a:ext cx="9973553" cy="432000"/>
          </a:xfrm>
        </p:spPr>
        <p:txBody>
          <a:bodyPr/>
          <a:lstStyle/>
          <a:p>
            <a:r>
              <a:rPr lang="en-US" dirty="0"/>
              <a:t>Section 2</a:t>
            </a:r>
          </a:p>
        </p:txBody>
      </p:sp>
      <p:sp>
        <p:nvSpPr>
          <p:cNvPr id="2" name="Text Placeholder 1">
            <a:extLst>
              <a:ext uri="{FF2B5EF4-FFF2-40B4-BE49-F238E27FC236}">
                <a16:creationId xmlns:a16="http://schemas.microsoft.com/office/drawing/2014/main" id="{43E44A62-8E09-4084-9A7E-FFC8FD968392}"/>
              </a:ext>
            </a:extLst>
          </p:cNvPr>
          <p:cNvSpPr>
            <a:spLocks noGrp="1"/>
          </p:cNvSpPr>
          <p:nvPr>
            <p:ph type="body" idx="1"/>
          </p:nvPr>
        </p:nvSpPr>
        <p:spPr>
          <a:xfrm>
            <a:off x="1631968" y="1473821"/>
            <a:ext cx="3069500" cy="997168"/>
          </a:xfrm>
        </p:spPr>
        <p:txBody>
          <a:bodyPr/>
          <a:lstStyle/>
          <a:p>
            <a:r>
              <a:rPr lang="en-US" dirty="0"/>
              <a:t>1 like?</a:t>
            </a:r>
          </a:p>
        </p:txBody>
      </p:sp>
      <p:sp>
        <p:nvSpPr>
          <p:cNvPr id="3" name="Content Placeholder 2">
            <a:extLst>
              <a:ext uri="{FF2B5EF4-FFF2-40B4-BE49-F238E27FC236}">
                <a16:creationId xmlns:a16="http://schemas.microsoft.com/office/drawing/2014/main" id="{3BD119B4-7FE5-43DD-81FB-DA75B8EA4CF1}"/>
              </a:ext>
            </a:extLst>
          </p:cNvPr>
          <p:cNvSpPr>
            <a:spLocks noGrp="1"/>
          </p:cNvSpPr>
          <p:nvPr>
            <p:ph sz="half" idx="2"/>
          </p:nvPr>
        </p:nvSpPr>
        <p:spPr>
          <a:xfrm>
            <a:off x="1631968" y="2332274"/>
            <a:ext cx="3069500" cy="3051905"/>
          </a:xfrm>
        </p:spPr>
        <p:txBody>
          <a:bodyPr/>
          <a:lstStyle/>
          <a:p>
            <a:pPr marL="0" indent="0">
              <a:buNone/>
            </a:pPr>
            <a:r>
              <a:rPr lang="en-US" sz="2000" dirty="0">
                <a:latin typeface="Comic Sans MS" panose="030F0702030302020204" pitchFamily="66" charset="0"/>
              </a:rPr>
              <a:t>COOL! I got one more! But what about her? She has millions of followers and likes. These are just meaningless numbers that raise your virtual rank. You don’t need these. Power outage? Boom! No rank now. Just some random guy relying on a phone to live.</a:t>
            </a:r>
          </a:p>
        </p:txBody>
      </p:sp>
      <p:sp>
        <p:nvSpPr>
          <p:cNvPr id="6" name="Text Placeholder 5">
            <a:extLst>
              <a:ext uri="{FF2B5EF4-FFF2-40B4-BE49-F238E27FC236}">
                <a16:creationId xmlns:a16="http://schemas.microsoft.com/office/drawing/2014/main" id="{4EC3A6E4-FBBE-4F2E-8B22-4CACF85BE55C}"/>
              </a:ext>
            </a:extLst>
          </p:cNvPr>
          <p:cNvSpPr>
            <a:spLocks noGrp="1"/>
          </p:cNvSpPr>
          <p:nvPr>
            <p:ph type="body" sz="quarter" idx="13"/>
          </p:nvPr>
        </p:nvSpPr>
        <p:spPr>
          <a:xfrm>
            <a:off x="6687372" y="1473821"/>
            <a:ext cx="3069500" cy="1008000"/>
          </a:xfrm>
        </p:spPr>
        <p:txBody>
          <a:bodyPr/>
          <a:lstStyle/>
          <a:p>
            <a:r>
              <a:rPr lang="en-US" dirty="0"/>
              <a:t>2 likes?</a:t>
            </a:r>
          </a:p>
        </p:txBody>
      </p:sp>
      <p:sp>
        <p:nvSpPr>
          <p:cNvPr id="5" name="Text Placeholder 4">
            <a:extLst>
              <a:ext uri="{FF2B5EF4-FFF2-40B4-BE49-F238E27FC236}">
                <a16:creationId xmlns:a16="http://schemas.microsoft.com/office/drawing/2014/main" id="{C1071564-A5F6-4B9F-B28F-E281F154CBF8}"/>
              </a:ext>
            </a:extLst>
          </p:cNvPr>
          <p:cNvSpPr>
            <a:spLocks noGrp="1"/>
          </p:cNvSpPr>
          <p:nvPr>
            <p:ph type="body" sz="quarter" idx="12"/>
          </p:nvPr>
        </p:nvSpPr>
        <p:spPr>
          <a:xfrm>
            <a:off x="6687372" y="2332986"/>
            <a:ext cx="3267055" cy="3517013"/>
          </a:xfrm>
        </p:spPr>
        <p:txBody>
          <a:bodyPr vert="horz" lIns="0" tIns="0" rIns="0" bIns="0" rtlCol="0" anchor="t">
            <a:noAutofit/>
          </a:bodyPr>
          <a:lstStyle/>
          <a:p>
            <a:pPr marL="0" indent="0">
              <a:buNone/>
            </a:pPr>
            <a:r>
              <a:rPr lang="en-US" sz="2000" noProof="1">
                <a:latin typeface="Comic Sans MS"/>
              </a:rPr>
              <a:t>WOW! I’m moving up the ladder quickly. But what about him? He gets thousands of followers every week. Why should you care about numbers that fall and rise everyday. Someday, you will fall out of style and no one will like you or follw you anymore. All you get is virtual value that is meaningless. A Nobel Prize would be much better.</a:t>
            </a:r>
          </a:p>
        </p:txBody>
      </p:sp>
      <p:sp>
        <p:nvSpPr>
          <p:cNvPr id="4" name="Slide Number Placeholder 3">
            <a:extLst>
              <a:ext uri="{FF2B5EF4-FFF2-40B4-BE49-F238E27FC236}">
                <a16:creationId xmlns:a16="http://schemas.microsoft.com/office/drawing/2014/main" id="{5EBCFEDF-9990-41FD-BD04-8F48FA99ADB2}"/>
              </a:ext>
            </a:extLst>
          </p:cNvPr>
          <p:cNvSpPr>
            <a:spLocks noGrp="1"/>
          </p:cNvSpPr>
          <p:nvPr>
            <p:ph type="sldNum" sz="quarter" idx="19"/>
          </p:nvPr>
        </p:nvSpPr>
        <p:spPr/>
        <p:txBody>
          <a:bodyPr/>
          <a:lstStyle/>
          <a:p>
            <a:r>
              <a:rPr lang="en-US" dirty="0"/>
              <a:t>page </a:t>
            </a:r>
            <a:fld id="{19B51A1E-902D-48AF-9020-955120F399B6}" type="slidenum">
              <a:rPr lang="en-US" smtClean="0"/>
              <a:pPr/>
              <a:t>6</a:t>
            </a:fld>
            <a:endParaRPr lang="en-US" dirty="0"/>
          </a:p>
        </p:txBody>
      </p:sp>
    </p:spTree>
    <p:extLst>
      <p:ext uri="{BB962C8B-B14F-4D97-AF65-F5344CB8AC3E}">
        <p14:creationId xmlns:p14="http://schemas.microsoft.com/office/powerpoint/2010/main" val="1148673712"/>
      </p:ext>
    </p:extLst>
  </p:cSld>
  <p:clrMapOvr>
    <a:masterClrMapping/>
  </p:clrMapOvr>
  <mc:AlternateContent xmlns:mc="http://schemas.openxmlformats.org/markup-compatibility/2006" xmlns:p14="http://schemas.microsoft.com/office/powerpoint/2010/main">
    <mc:Choice Requires="p14">
      <p:transition spd="slow" p14:dur="4000" advClick="0" advTm="0">
        <p14:vortex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 calcmode="lin" valueType="num">
                                      <p:cBhvr additive="base">
                                        <p:cTn id="11"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1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 dur="15000" fill="hold"/>
                                        <p:tgtEl>
                                          <p:spTgt spid="3">
                                            <p:txEl>
                                              <p:pRg st="0" end="0"/>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additive="base">
                                        <p:cTn id="1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0" end="0"/>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anim calcmode="lin" valueType="num">
                                      <p:cBhvr additive="base">
                                        <p:cTn id="23" dur="15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4" dur="15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2" grpId="0" build="p"/>
      <p:bldP spid="3" grpId="0" build="p"/>
      <p:bldP spid="6" grpId="0" build="p"/>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Group 30">
            <a:extLst>
              <a:ext uri="{FF2B5EF4-FFF2-40B4-BE49-F238E27FC236}">
                <a16:creationId xmlns:a16="http://schemas.microsoft.com/office/drawing/2014/main" id="{A899F6F6-5846-4520-8EA6-DE53C5F0C74D}"/>
              </a:ext>
              <a:ext uri="{C183D7F6-B498-43B3-948B-1728B52AA6E4}">
                <adec:decorative xmlns:adec="http://schemas.microsoft.com/office/drawing/2017/decorative" val="1"/>
              </a:ext>
            </a:extLst>
          </p:cNvPr>
          <p:cNvGrpSpPr/>
          <p:nvPr/>
        </p:nvGrpSpPr>
        <p:grpSpPr>
          <a:xfrm>
            <a:off x="7699827" y="846814"/>
            <a:ext cx="4025781" cy="2720745"/>
            <a:chOff x="7699827" y="846814"/>
            <a:chExt cx="4025781" cy="2720745"/>
          </a:xfrm>
        </p:grpSpPr>
        <p:sp>
          <p:nvSpPr>
            <p:cNvPr id="16" name="Oval 15">
              <a:extLst>
                <a:ext uri="{FF2B5EF4-FFF2-40B4-BE49-F238E27FC236}">
                  <a16:creationId xmlns:a16="http://schemas.microsoft.com/office/drawing/2014/main" id="{A52A5BC6-0335-4C37-95CC-316A81DB1506}"/>
                </a:ext>
              </a:extLst>
            </p:cNvPr>
            <p:cNvSpPr/>
            <p:nvPr/>
          </p:nvSpPr>
          <p:spPr>
            <a:xfrm>
              <a:off x="8182897" y="1713921"/>
              <a:ext cx="1022532" cy="1022532"/>
            </a:xfrm>
            <a:prstGeom prst="ellipse">
              <a:avLst/>
            </a:prstGeom>
            <a:noFill/>
            <a:ln w="3175">
              <a:solidFill>
                <a:schemeClr val="bg1"/>
              </a:solidFill>
            </a:ln>
            <a:effectLst>
              <a:glow rad="165100">
                <a:schemeClr val="bg1">
                  <a:alpha val="9000"/>
                </a:schemeClr>
              </a:glo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7" name="Oval 16">
              <a:extLst>
                <a:ext uri="{FF2B5EF4-FFF2-40B4-BE49-F238E27FC236}">
                  <a16:creationId xmlns:a16="http://schemas.microsoft.com/office/drawing/2014/main" id="{752F453A-57F5-4901-A8A9-F1625EA46C5E}"/>
                </a:ext>
              </a:extLst>
            </p:cNvPr>
            <p:cNvSpPr/>
            <p:nvPr/>
          </p:nvSpPr>
          <p:spPr>
            <a:xfrm>
              <a:off x="11201630" y="2022136"/>
              <a:ext cx="399819" cy="406102"/>
            </a:xfrm>
            <a:prstGeom prst="ellipse">
              <a:avLst/>
            </a:prstGeom>
            <a:noFill/>
            <a:ln w="3175">
              <a:solidFill>
                <a:schemeClr val="bg1"/>
              </a:solidFill>
            </a:ln>
            <a:effectLst>
              <a:glow rad="114300">
                <a:schemeClr val="bg1">
                  <a:alpha val="15000"/>
                </a:schemeClr>
              </a:glo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8" name="Oval 17">
              <a:extLst>
                <a:ext uri="{FF2B5EF4-FFF2-40B4-BE49-F238E27FC236}">
                  <a16:creationId xmlns:a16="http://schemas.microsoft.com/office/drawing/2014/main" id="{9D39D4C1-97D9-4F9B-8ABC-9865E6AC0568}"/>
                </a:ext>
              </a:extLst>
            </p:cNvPr>
            <p:cNvSpPr/>
            <p:nvPr/>
          </p:nvSpPr>
          <p:spPr>
            <a:xfrm>
              <a:off x="9754515" y="2186345"/>
              <a:ext cx="77685" cy="77685"/>
            </a:xfrm>
            <a:prstGeom prst="ellipse">
              <a:avLst/>
            </a:prstGeom>
            <a:gradFill flip="none" rotWithShape="1">
              <a:gsLst>
                <a:gs pos="0">
                  <a:srgbClr val="FFFFFF"/>
                </a:gs>
                <a:gs pos="70000">
                  <a:schemeClr val="accent2">
                    <a:lumMod val="20000"/>
                    <a:lumOff val="80000"/>
                  </a:schemeClr>
                </a:gs>
                <a:gs pos="65000">
                  <a:srgbClr val="F7FFFF"/>
                </a:gs>
              </a:gsLst>
              <a:path path="circle">
                <a:fillToRect l="50000" t="50000" r="50000" b="50000"/>
              </a:path>
              <a:tileRect/>
            </a:gradFill>
            <a:ln>
              <a:noFill/>
            </a:ln>
            <a:effectLst>
              <a:glow rad="1651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a:extLst>
                <a:ext uri="{FF2B5EF4-FFF2-40B4-BE49-F238E27FC236}">
                  <a16:creationId xmlns:a16="http://schemas.microsoft.com/office/drawing/2014/main" id="{D7B2ABD9-2D46-41E8-A98C-92B3AD82825E}"/>
                </a:ext>
              </a:extLst>
            </p:cNvPr>
            <p:cNvSpPr/>
            <p:nvPr/>
          </p:nvSpPr>
          <p:spPr>
            <a:xfrm>
              <a:off x="8676163" y="846814"/>
              <a:ext cx="2678654" cy="2720745"/>
            </a:xfrm>
            <a:prstGeom prst="ellipse">
              <a:avLst/>
            </a:prstGeom>
            <a:noFill/>
            <a:ln w="111125">
              <a:solidFill>
                <a:schemeClr val="bg1">
                  <a:alpha val="6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cxnSp>
          <p:nvCxnSpPr>
            <p:cNvPr id="20" name="Straight Connector 19">
              <a:extLst>
                <a:ext uri="{FF2B5EF4-FFF2-40B4-BE49-F238E27FC236}">
                  <a16:creationId xmlns:a16="http://schemas.microsoft.com/office/drawing/2014/main" id="{C05530FC-EFC1-4DB0-AA9C-798C7CB96D95}"/>
                </a:ext>
              </a:extLst>
            </p:cNvPr>
            <p:cNvCxnSpPr>
              <a:cxnSpLocks/>
            </p:cNvCxnSpPr>
            <p:nvPr/>
          </p:nvCxnSpPr>
          <p:spPr>
            <a:xfrm>
              <a:off x="7699827" y="2225187"/>
              <a:ext cx="4025781" cy="0"/>
            </a:xfrm>
            <a:prstGeom prst="line">
              <a:avLst/>
            </a:prstGeom>
            <a:ln>
              <a:solidFill>
                <a:schemeClr val="bg2">
                  <a:alpha val="30000"/>
                </a:schemeClr>
              </a:solidFill>
            </a:ln>
          </p:spPr>
          <p:style>
            <a:lnRef idx="1">
              <a:schemeClr val="accent1"/>
            </a:lnRef>
            <a:fillRef idx="0">
              <a:schemeClr val="accent1"/>
            </a:fillRef>
            <a:effectRef idx="0">
              <a:schemeClr val="accent1"/>
            </a:effectRef>
            <a:fontRef idx="minor">
              <a:schemeClr val="tx1"/>
            </a:fontRef>
          </p:style>
        </p:cxnSp>
        <p:sp>
          <p:nvSpPr>
            <p:cNvPr id="21" name="Oval 20">
              <a:extLst>
                <a:ext uri="{FF2B5EF4-FFF2-40B4-BE49-F238E27FC236}">
                  <a16:creationId xmlns:a16="http://schemas.microsoft.com/office/drawing/2014/main" id="{3ADCB067-D886-41C5-A83B-3EA98E194C6D}"/>
                </a:ext>
              </a:extLst>
            </p:cNvPr>
            <p:cNvSpPr/>
            <p:nvPr/>
          </p:nvSpPr>
          <p:spPr>
            <a:xfrm>
              <a:off x="8676163" y="2207187"/>
              <a:ext cx="36000" cy="36000"/>
            </a:xfrm>
            <a:prstGeom prst="ellipse">
              <a:avLst/>
            </a:prstGeom>
            <a:gradFill flip="none" rotWithShape="1">
              <a:gsLst>
                <a:gs pos="0">
                  <a:srgbClr val="FFFFFF"/>
                </a:gs>
                <a:gs pos="70000">
                  <a:schemeClr val="accent2">
                    <a:lumMod val="20000"/>
                    <a:lumOff val="80000"/>
                  </a:schemeClr>
                </a:gs>
                <a:gs pos="65000">
                  <a:srgbClr val="F7FFFF"/>
                </a:gs>
              </a:gsLst>
              <a:path path="circle">
                <a:fillToRect l="50000" t="50000" r="50000" b="50000"/>
              </a:path>
              <a:tileRect/>
            </a:gradFill>
            <a:ln>
              <a:noFill/>
            </a:ln>
            <a:effectLst>
              <a:glow rad="1651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Oval 21">
              <a:extLst>
                <a:ext uri="{FF2B5EF4-FFF2-40B4-BE49-F238E27FC236}">
                  <a16:creationId xmlns:a16="http://schemas.microsoft.com/office/drawing/2014/main" id="{4EC7057A-03E0-4875-BBFC-A48287F17198}"/>
                </a:ext>
              </a:extLst>
            </p:cNvPr>
            <p:cNvSpPr/>
            <p:nvPr/>
          </p:nvSpPr>
          <p:spPr>
            <a:xfrm>
              <a:off x="8837524" y="2905351"/>
              <a:ext cx="248256" cy="252158"/>
            </a:xfrm>
            <a:prstGeom prst="ellipse">
              <a:avLst/>
            </a:prstGeom>
            <a:noFill/>
            <a:ln w="3175">
              <a:solidFill>
                <a:schemeClr val="tx1">
                  <a:lumMod val="50000"/>
                  <a:lumOff val="50000"/>
                </a:schemeClr>
              </a:solidFill>
              <a:prstDash val="sysDash"/>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23" name="Oval 22">
              <a:extLst>
                <a:ext uri="{FF2B5EF4-FFF2-40B4-BE49-F238E27FC236}">
                  <a16:creationId xmlns:a16="http://schemas.microsoft.com/office/drawing/2014/main" id="{81800EBC-271F-4F7A-B2FD-DB4DDA95DE3E}"/>
                </a:ext>
              </a:extLst>
            </p:cNvPr>
            <p:cNvSpPr/>
            <p:nvPr/>
          </p:nvSpPr>
          <p:spPr>
            <a:xfrm>
              <a:off x="7886691" y="2146902"/>
              <a:ext cx="154147" cy="156570"/>
            </a:xfrm>
            <a:prstGeom prst="ellipse">
              <a:avLst/>
            </a:prstGeom>
            <a:noFill/>
            <a:ln w="3175">
              <a:solidFill>
                <a:schemeClr val="bg1"/>
              </a:solidFill>
            </a:ln>
            <a:effectLst>
              <a:glow rad="114300">
                <a:schemeClr val="bg1">
                  <a:alpha val="15000"/>
                </a:schemeClr>
              </a:glo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cxnSp>
          <p:nvCxnSpPr>
            <p:cNvPr id="24" name="Straight Connector 23">
              <a:extLst>
                <a:ext uri="{FF2B5EF4-FFF2-40B4-BE49-F238E27FC236}">
                  <a16:creationId xmlns:a16="http://schemas.microsoft.com/office/drawing/2014/main" id="{AF2B326A-0599-4ECB-9889-DBFEDED3710F}"/>
                </a:ext>
              </a:extLst>
            </p:cNvPr>
            <p:cNvCxnSpPr>
              <a:cxnSpLocks/>
            </p:cNvCxnSpPr>
            <p:nvPr/>
          </p:nvCxnSpPr>
          <p:spPr>
            <a:xfrm flipV="1">
              <a:off x="8513160" y="2225010"/>
              <a:ext cx="1269930" cy="1269930"/>
            </a:xfrm>
            <a:prstGeom prst="line">
              <a:avLst/>
            </a:prstGeom>
            <a:ln>
              <a:solidFill>
                <a:schemeClr val="bg2">
                  <a:alpha val="30000"/>
                </a:schemeClr>
              </a:solidFill>
            </a:ln>
          </p:spPr>
          <p:style>
            <a:lnRef idx="1">
              <a:schemeClr val="accent1"/>
            </a:lnRef>
            <a:fillRef idx="0">
              <a:schemeClr val="accent1"/>
            </a:fillRef>
            <a:effectRef idx="0">
              <a:schemeClr val="accent1"/>
            </a:effectRef>
            <a:fontRef idx="minor">
              <a:schemeClr val="tx1"/>
            </a:fontRef>
          </p:style>
        </p:cxnSp>
      </p:grpSp>
      <p:sp>
        <p:nvSpPr>
          <p:cNvPr id="3" name="Title 2">
            <a:extLst>
              <a:ext uri="{FF2B5EF4-FFF2-40B4-BE49-F238E27FC236}">
                <a16:creationId xmlns:a16="http://schemas.microsoft.com/office/drawing/2014/main" id="{7A663105-4B92-4F24-9DF6-58BB116E29FA}"/>
              </a:ext>
            </a:extLst>
          </p:cNvPr>
          <p:cNvSpPr>
            <a:spLocks noGrp="1"/>
          </p:cNvSpPr>
          <p:nvPr>
            <p:ph type="ctrTitle"/>
          </p:nvPr>
        </p:nvSpPr>
        <p:spPr>
          <a:xfrm>
            <a:off x="934506" y="1224273"/>
            <a:ext cx="5085650" cy="3024360"/>
          </a:xfrm>
        </p:spPr>
        <p:txBody>
          <a:bodyPr/>
          <a:lstStyle/>
          <a:p>
            <a:r>
              <a:rPr lang="en-US" dirty="0"/>
              <a:t>How is social media and social capital helping to form youth culture?</a:t>
            </a:r>
            <a:br>
              <a:rPr lang="fr-CA" dirty="0"/>
            </a:br>
            <a:endParaRPr lang="fr-CA" dirty="0"/>
          </a:p>
        </p:txBody>
      </p:sp>
      <p:sp>
        <p:nvSpPr>
          <p:cNvPr id="4" name="Subtitle 3">
            <a:extLst>
              <a:ext uri="{FF2B5EF4-FFF2-40B4-BE49-F238E27FC236}">
                <a16:creationId xmlns:a16="http://schemas.microsoft.com/office/drawing/2014/main" id="{8E41F722-BA6E-4DCA-864E-876ECDFB5336}"/>
              </a:ext>
            </a:extLst>
          </p:cNvPr>
          <p:cNvSpPr>
            <a:spLocks noGrp="1"/>
          </p:cNvSpPr>
          <p:nvPr>
            <p:ph type="subTitle" idx="1"/>
          </p:nvPr>
        </p:nvSpPr>
        <p:spPr>
          <a:xfrm>
            <a:off x="7477124" y="4608000"/>
            <a:ext cx="4124325" cy="1800000"/>
          </a:xfrm>
        </p:spPr>
        <p:txBody>
          <a:bodyPr/>
          <a:lstStyle/>
          <a:p>
            <a:r>
              <a:rPr lang="en-US" noProof="1"/>
              <a:t>Section 2</a:t>
            </a:r>
          </a:p>
          <a:p>
            <a:r>
              <a:rPr lang="en-US" dirty="0"/>
              <a:t>Is Social Media Hurting Your Mental Health?</a:t>
            </a:r>
            <a:endParaRPr lang="en-US" noProof="1"/>
          </a:p>
        </p:txBody>
      </p:sp>
      <p:sp>
        <p:nvSpPr>
          <p:cNvPr id="5" name="Slide Number Placeholder 4">
            <a:extLst>
              <a:ext uri="{FF2B5EF4-FFF2-40B4-BE49-F238E27FC236}">
                <a16:creationId xmlns:a16="http://schemas.microsoft.com/office/drawing/2014/main" id="{185B41C8-4B55-458F-878B-550AD24B15E9}"/>
              </a:ext>
            </a:extLst>
          </p:cNvPr>
          <p:cNvSpPr>
            <a:spLocks noGrp="1"/>
          </p:cNvSpPr>
          <p:nvPr>
            <p:ph type="sldNum" sz="quarter" idx="12"/>
          </p:nvPr>
        </p:nvSpPr>
        <p:spPr/>
        <p:txBody>
          <a:bodyPr/>
          <a:lstStyle/>
          <a:p>
            <a:r>
              <a:rPr lang="en-US" dirty="0"/>
              <a:t>page </a:t>
            </a:r>
            <a:fld id="{19B51A1E-902D-48AF-9020-955120F399B6}" type="slidenum">
              <a:rPr lang="en-US" smtClean="0"/>
              <a:pPr/>
              <a:t>7</a:t>
            </a:fld>
            <a:endParaRPr lang="en-US" dirty="0"/>
          </a:p>
        </p:txBody>
      </p:sp>
    </p:spTree>
    <p:extLst>
      <p:ext uri="{BB962C8B-B14F-4D97-AF65-F5344CB8AC3E}">
        <p14:creationId xmlns:p14="http://schemas.microsoft.com/office/powerpoint/2010/main" val="2652218835"/>
      </p:ext>
    </p:extLst>
  </p:cSld>
  <p:clrMapOvr>
    <a:masterClrMapping/>
  </p:clrMapOvr>
  <mc:AlternateContent xmlns:mc="http://schemas.openxmlformats.org/markup-compatibility/2006" xmlns:p14="http://schemas.microsoft.com/office/powerpoint/2010/main">
    <mc:Choice Requires="p14">
      <p:transition spd="slow" p14:dur="4000" advClick="0" advTm="0">
        <p14:vortex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 calcmode="lin" valueType="num">
                                      <p:cBhvr additive="base">
                                        <p:cTn id="11" dur="40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2" dur="4000" fill="hold"/>
                                        <p:tgtEl>
                                          <p:spTgt spid="4">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 calcmode="lin" valueType="num">
                                      <p:cBhvr additive="base">
                                        <p:cTn id="15" dur="40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6" dur="40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62AC071-0624-430C-AEB0-AD3EBFC1CD1D}"/>
              </a:ext>
            </a:extLst>
          </p:cNvPr>
          <p:cNvSpPr>
            <a:spLocks noGrp="1"/>
          </p:cNvSpPr>
          <p:nvPr>
            <p:ph type="ctrTitle"/>
          </p:nvPr>
        </p:nvSpPr>
        <p:spPr/>
        <p:txBody>
          <a:bodyPr/>
          <a:lstStyle/>
          <a:p>
            <a:r>
              <a:rPr lang="en-US" dirty="0"/>
              <a:t>Section 2</a:t>
            </a:r>
          </a:p>
        </p:txBody>
      </p:sp>
      <p:sp>
        <p:nvSpPr>
          <p:cNvPr id="5" name="Content Placeholder 4">
            <a:extLst>
              <a:ext uri="{FF2B5EF4-FFF2-40B4-BE49-F238E27FC236}">
                <a16:creationId xmlns:a16="http://schemas.microsoft.com/office/drawing/2014/main" id="{5F606456-BEB8-424C-8C7C-E9B311D7C337}"/>
              </a:ext>
            </a:extLst>
          </p:cNvPr>
          <p:cNvSpPr>
            <a:spLocks noGrp="1"/>
          </p:cNvSpPr>
          <p:nvPr>
            <p:ph idx="52"/>
          </p:nvPr>
        </p:nvSpPr>
        <p:spPr>
          <a:xfrm>
            <a:off x="919068" y="2168165"/>
            <a:ext cx="4283297" cy="4336329"/>
          </a:xfrm>
        </p:spPr>
        <p:txBody>
          <a:bodyPr/>
          <a:lstStyle/>
          <a:p>
            <a:pPr marL="0" indent="0">
              <a:buNone/>
            </a:pPr>
            <a:r>
              <a:rPr lang="en-US" sz="2000" dirty="0">
                <a:latin typeface="Comic Sans MS" panose="030F0702030302020204" pitchFamily="66" charset="0"/>
              </a:rPr>
              <a:t>These days, social media is changing the opinions about cultures and religions. Making everyone confused. Racism and Sexism is rampant through posts and comments. Saying that the Canadian Anthem is sexist towards girls. Social media has the say on what to change. If some guy who has a decent amount of followers posts something saying that Christians are actually demons in disguise, people may believe it and then the entire world will shun Christians. I know. Terrifying!</a:t>
            </a:r>
          </a:p>
        </p:txBody>
      </p:sp>
      <p:pic>
        <p:nvPicPr>
          <p:cNvPr id="8" name="Picture Placeholder 7" descr="Picture of a laptop from the top">
            <a:extLst>
              <a:ext uri="{FF2B5EF4-FFF2-40B4-BE49-F238E27FC236}">
                <a16:creationId xmlns:a16="http://schemas.microsoft.com/office/drawing/2014/main" id="{F0CDEBE3-63F4-4845-BE8F-EF94E696570B}"/>
              </a:ext>
            </a:extLst>
          </p:cNvPr>
          <p:cNvPicPr>
            <a:picLocks noGrp="1" noChangeAspect="1"/>
          </p:cNvPicPr>
          <p:nvPr>
            <p:ph type="pic" sz="quarter" idx="13"/>
          </p:nvPr>
        </p:nvPicPr>
        <p:blipFill rotWithShape="1">
          <a:blip r:embed="rId3" cstate="screen">
            <a:extLst>
              <a:ext uri="{28A0092B-C50C-407E-A947-70E740481C1C}">
                <a14:useLocalDpi xmlns:a14="http://schemas.microsoft.com/office/drawing/2010/main"/>
              </a:ext>
            </a:extLst>
          </a:blip>
          <a:srcRect/>
          <a:stretch/>
        </p:blipFill>
        <p:spPr/>
      </p:pic>
      <p:sp>
        <p:nvSpPr>
          <p:cNvPr id="4" name="Slide Number Placeholder 3">
            <a:extLst>
              <a:ext uri="{FF2B5EF4-FFF2-40B4-BE49-F238E27FC236}">
                <a16:creationId xmlns:a16="http://schemas.microsoft.com/office/drawing/2014/main" id="{D3CC57C3-9D13-4E2B-8E1F-6AF5D1A5BE69}"/>
              </a:ext>
            </a:extLst>
          </p:cNvPr>
          <p:cNvSpPr>
            <a:spLocks noGrp="1"/>
          </p:cNvSpPr>
          <p:nvPr>
            <p:ph type="sldNum" sz="quarter" idx="50"/>
          </p:nvPr>
        </p:nvSpPr>
        <p:spPr/>
        <p:txBody>
          <a:bodyPr/>
          <a:lstStyle/>
          <a:p>
            <a:r>
              <a:rPr lang="en-US" dirty="0"/>
              <a:t>page </a:t>
            </a:r>
            <a:fld id="{19B51A1E-902D-48AF-9020-955120F399B6}" type="slidenum">
              <a:rPr lang="en-US" smtClean="0"/>
              <a:pPr/>
              <a:t>8</a:t>
            </a:fld>
            <a:endParaRPr lang="en-US" dirty="0"/>
          </a:p>
        </p:txBody>
      </p:sp>
    </p:spTree>
    <p:extLst>
      <p:ext uri="{BB962C8B-B14F-4D97-AF65-F5344CB8AC3E}">
        <p14:creationId xmlns:p14="http://schemas.microsoft.com/office/powerpoint/2010/main" val="1344647200"/>
      </p:ext>
    </p:extLst>
  </p:cSld>
  <p:clrMapOvr>
    <a:masterClrMapping/>
  </p:clrMapOvr>
  <mc:AlternateContent xmlns:mc="http://schemas.openxmlformats.org/markup-compatibility/2006" xmlns:p14="http://schemas.microsoft.com/office/powerpoint/2010/main">
    <mc:Choice Requires="p14">
      <p:transition spd="slow" p14:dur="4000" advClick="0" advTm="0">
        <p14:vortex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 calcmode="lin" valueType="num">
                                      <p:cBhvr additive="base">
                                        <p:cTn id="11" dur="15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2" dur="15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Group 30">
            <a:extLst>
              <a:ext uri="{FF2B5EF4-FFF2-40B4-BE49-F238E27FC236}">
                <a16:creationId xmlns:a16="http://schemas.microsoft.com/office/drawing/2014/main" id="{A899F6F6-5846-4520-8EA6-DE53C5F0C74D}"/>
              </a:ext>
              <a:ext uri="{C183D7F6-B498-43B3-948B-1728B52AA6E4}">
                <adec:decorative xmlns:adec="http://schemas.microsoft.com/office/drawing/2017/decorative" val="1"/>
              </a:ext>
            </a:extLst>
          </p:cNvPr>
          <p:cNvGrpSpPr/>
          <p:nvPr/>
        </p:nvGrpSpPr>
        <p:grpSpPr>
          <a:xfrm>
            <a:off x="7699827" y="846814"/>
            <a:ext cx="4025781" cy="2720745"/>
            <a:chOff x="7699827" y="846814"/>
            <a:chExt cx="4025781" cy="2720745"/>
          </a:xfrm>
        </p:grpSpPr>
        <p:sp>
          <p:nvSpPr>
            <p:cNvPr id="16" name="Oval 15">
              <a:extLst>
                <a:ext uri="{FF2B5EF4-FFF2-40B4-BE49-F238E27FC236}">
                  <a16:creationId xmlns:a16="http://schemas.microsoft.com/office/drawing/2014/main" id="{A52A5BC6-0335-4C37-95CC-316A81DB1506}"/>
                </a:ext>
              </a:extLst>
            </p:cNvPr>
            <p:cNvSpPr/>
            <p:nvPr/>
          </p:nvSpPr>
          <p:spPr>
            <a:xfrm>
              <a:off x="8182897" y="1713921"/>
              <a:ext cx="1022532" cy="1022532"/>
            </a:xfrm>
            <a:prstGeom prst="ellipse">
              <a:avLst/>
            </a:prstGeom>
            <a:noFill/>
            <a:ln w="3175">
              <a:solidFill>
                <a:schemeClr val="bg1"/>
              </a:solidFill>
            </a:ln>
            <a:effectLst>
              <a:glow rad="165100">
                <a:schemeClr val="bg1">
                  <a:alpha val="9000"/>
                </a:schemeClr>
              </a:glo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7" name="Oval 16">
              <a:extLst>
                <a:ext uri="{FF2B5EF4-FFF2-40B4-BE49-F238E27FC236}">
                  <a16:creationId xmlns:a16="http://schemas.microsoft.com/office/drawing/2014/main" id="{752F453A-57F5-4901-A8A9-F1625EA46C5E}"/>
                </a:ext>
              </a:extLst>
            </p:cNvPr>
            <p:cNvSpPr/>
            <p:nvPr/>
          </p:nvSpPr>
          <p:spPr>
            <a:xfrm>
              <a:off x="11201630" y="2022136"/>
              <a:ext cx="399819" cy="406102"/>
            </a:xfrm>
            <a:prstGeom prst="ellipse">
              <a:avLst/>
            </a:prstGeom>
            <a:noFill/>
            <a:ln w="3175">
              <a:solidFill>
                <a:schemeClr val="bg1"/>
              </a:solidFill>
            </a:ln>
            <a:effectLst>
              <a:glow rad="114300">
                <a:schemeClr val="bg1">
                  <a:alpha val="15000"/>
                </a:schemeClr>
              </a:glo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8" name="Oval 17">
              <a:extLst>
                <a:ext uri="{FF2B5EF4-FFF2-40B4-BE49-F238E27FC236}">
                  <a16:creationId xmlns:a16="http://schemas.microsoft.com/office/drawing/2014/main" id="{9D39D4C1-97D9-4F9B-8ABC-9865E6AC0568}"/>
                </a:ext>
              </a:extLst>
            </p:cNvPr>
            <p:cNvSpPr/>
            <p:nvPr/>
          </p:nvSpPr>
          <p:spPr>
            <a:xfrm>
              <a:off x="9754515" y="2186345"/>
              <a:ext cx="77685" cy="77685"/>
            </a:xfrm>
            <a:prstGeom prst="ellipse">
              <a:avLst/>
            </a:prstGeom>
            <a:gradFill flip="none" rotWithShape="1">
              <a:gsLst>
                <a:gs pos="0">
                  <a:srgbClr val="FFFFFF"/>
                </a:gs>
                <a:gs pos="70000">
                  <a:schemeClr val="accent2">
                    <a:lumMod val="20000"/>
                    <a:lumOff val="80000"/>
                  </a:schemeClr>
                </a:gs>
                <a:gs pos="65000">
                  <a:srgbClr val="F7FFFF"/>
                </a:gs>
              </a:gsLst>
              <a:path path="circle">
                <a:fillToRect l="50000" t="50000" r="50000" b="50000"/>
              </a:path>
              <a:tileRect/>
            </a:gradFill>
            <a:ln>
              <a:noFill/>
            </a:ln>
            <a:effectLst>
              <a:glow rad="1651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a:extLst>
                <a:ext uri="{FF2B5EF4-FFF2-40B4-BE49-F238E27FC236}">
                  <a16:creationId xmlns:a16="http://schemas.microsoft.com/office/drawing/2014/main" id="{D7B2ABD9-2D46-41E8-A98C-92B3AD82825E}"/>
                </a:ext>
              </a:extLst>
            </p:cNvPr>
            <p:cNvSpPr/>
            <p:nvPr/>
          </p:nvSpPr>
          <p:spPr>
            <a:xfrm>
              <a:off x="8676163" y="846814"/>
              <a:ext cx="2678654" cy="2720745"/>
            </a:xfrm>
            <a:prstGeom prst="ellipse">
              <a:avLst/>
            </a:prstGeom>
            <a:noFill/>
            <a:ln w="111125">
              <a:solidFill>
                <a:schemeClr val="bg1">
                  <a:alpha val="6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cxnSp>
          <p:nvCxnSpPr>
            <p:cNvPr id="20" name="Straight Connector 19">
              <a:extLst>
                <a:ext uri="{FF2B5EF4-FFF2-40B4-BE49-F238E27FC236}">
                  <a16:creationId xmlns:a16="http://schemas.microsoft.com/office/drawing/2014/main" id="{C05530FC-EFC1-4DB0-AA9C-798C7CB96D95}"/>
                </a:ext>
              </a:extLst>
            </p:cNvPr>
            <p:cNvCxnSpPr>
              <a:cxnSpLocks/>
            </p:cNvCxnSpPr>
            <p:nvPr/>
          </p:nvCxnSpPr>
          <p:spPr>
            <a:xfrm>
              <a:off x="7699827" y="2225187"/>
              <a:ext cx="4025781" cy="0"/>
            </a:xfrm>
            <a:prstGeom prst="line">
              <a:avLst/>
            </a:prstGeom>
            <a:ln>
              <a:solidFill>
                <a:schemeClr val="bg2">
                  <a:alpha val="30000"/>
                </a:schemeClr>
              </a:solidFill>
            </a:ln>
          </p:spPr>
          <p:style>
            <a:lnRef idx="1">
              <a:schemeClr val="accent1"/>
            </a:lnRef>
            <a:fillRef idx="0">
              <a:schemeClr val="accent1"/>
            </a:fillRef>
            <a:effectRef idx="0">
              <a:schemeClr val="accent1"/>
            </a:effectRef>
            <a:fontRef idx="minor">
              <a:schemeClr val="tx1"/>
            </a:fontRef>
          </p:style>
        </p:cxnSp>
        <p:sp>
          <p:nvSpPr>
            <p:cNvPr id="21" name="Oval 20">
              <a:extLst>
                <a:ext uri="{FF2B5EF4-FFF2-40B4-BE49-F238E27FC236}">
                  <a16:creationId xmlns:a16="http://schemas.microsoft.com/office/drawing/2014/main" id="{3ADCB067-D886-41C5-A83B-3EA98E194C6D}"/>
                </a:ext>
              </a:extLst>
            </p:cNvPr>
            <p:cNvSpPr/>
            <p:nvPr/>
          </p:nvSpPr>
          <p:spPr>
            <a:xfrm>
              <a:off x="8676163" y="2207187"/>
              <a:ext cx="36000" cy="36000"/>
            </a:xfrm>
            <a:prstGeom prst="ellipse">
              <a:avLst/>
            </a:prstGeom>
            <a:gradFill flip="none" rotWithShape="1">
              <a:gsLst>
                <a:gs pos="0">
                  <a:srgbClr val="FFFFFF"/>
                </a:gs>
                <a:gs pos="70000">
                  <a:schemeClr val="accent2">
                    <a:lumMod val="20000"/>
                    <a:lumOff val="80000"/>
                  </a:schemeClr>
                </a:gs>
                <a:gs pos="65000">
                  <a:srgbClr val="F7FFFF"/>
                </a:gs>
              </a:gsLst>
              <a:path path="circle">
                <a:fillToRect l="50000" t="50000" r="50000" b="50000"/>
              </a:path>
              <a:tileRect/>
            </a:gradFill>
            <a:ln>
              <a:noFill/>
            </a:ln>
            <a:effectLst>
              <a:glow rad="1651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Oval 21">
              <a:extLst>
                <a:ext uri="{FF2B5EF4-FFF2-40B4-BE49-F238E27FC236}">
                  <a16:creationId xmlns:a16="http://schemas.microsoft.com/office/drawing/2014/main" id="{4EC7057A-03E0-4875-BBFC-A48287F17198}"/>
                </a:ext>
              </a:extLst>
            </p:cNvPr>
            <p:cNvSpPr/>
            <p:nvPr/>
          </p:nvSpPr>
          <p:spPr>
            <a:xfrm>
              <a:off x="8837524" y="2905351"/>
              <a:ext cx="248256" cy="252158"/>
            </a:xfrm>
            <a:prstGeom prst="ellipse">
              <a:avLst/>
            </a:prstGeom>
            <a:noFill/>
            <a:ln w="3175">
              <a:solidFill>
                <a:schemeClr val="tx1">
                  <a:lumMod val="50000"/>
                  <a:lumOff val="50000"/>
                </a:schemeClr>
              </a:solidFill>
              <a:prstDash val="sysDash"/>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23" name="Oval 22">
              <a:extLst>
                <a:ext uri="{FF2B5EF4-FFF2-40B4-BE49-F238E27FC236}">
                  <a16:creationId xmlns:a16="http://schemas.microsoft.com/office/drawing/2014/main" id="{81800EBC-271F-4F7A-B2FD-DB4DDA95DE3E}"/>
                </a:ext>
              </a:extLst>
            </p:cNvPr>
            <p:cNvSpPr/>
            <p:nvPr/>
          </p:nvSpPr>
          <p:spPr>
            <a:xfrm>
              <a:off x="7886691" y="2146902"/>
              <a:ext cx="154147" cy="156570"/>
            </a:xfrm>
            <a:prstGeom prst="ellipse">
              <a:avLst/>
            </a:prstGeom>
            <a:noFill/>
            <a:ln w="3175">
              <a:solidFill>
                <a:schemeClr val="bg1"/>
              </a:solidFill>
            </a:ln>
            <a:effectLst>
              <a:glow rad="114300">
                <a:schemeClr val="bg1">
                  <a:alpha val="15000"/>
                </a:schemeClr>
              </a:glo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cxnSp>
          <p:nvCxnSpPr>
            <p:cNvPr id="24" name="Straight Connector 23">
              <a:extLst>
                <a:ext uri="{FF2B5EF4-FFF2-40B4-BE49-F238E27FC236}">
                  <a16:creationId xmlns:a16="http://schemas.microsoft.com/office/drawing/2014/main" id="{AF2B326A-0599-4ECB-9889-DBFEDED3710F}"/>
                </a:ext>
              </a:extLst>
            </p:cNvPr>
            <p:cNvCxnSpPr>
              <a:cxnSpLocks/>
            </p:cNvCxnSpPr>
            <p:nvPr/>
          </p:nvCxnSpPr>
          <p:spPr>
            <a:xfrm flipV="1">
              <a:off x="8513160" y="2225010"/>
              <a:ext cx="1269930" cy="1269930"/>
            </a:xfrm>
            <a:prstGeom prst="line">
              <a:avLst/>
            </a:prstGeom>
            <a:ln>
              <a:solidFill>
                <a:schemeClr val="bg2">
                  <a:alpha val="30000"/>
                </a:schemeClr>
              </a:solidFill>
            </a:ln>
          </p:spPr>
          <p:style>
            <a:lnRef idx="1">
              <a:schemeClr val="accent1"/>
            </a:lnRef>
            <a:fillRef idx="0">
              <a:schemeClr val="accent1"/>
            </a:fillRef>
            <a:effectRef idx="0">
              <a:schemeClr val="accent1"/>
            </a:effectRef>
            <a:fontRef idx="minor">
              <a:schemeClr val="tx1"/>
            </a:fontRef>
          </p:style>
        </p:cxnSp>
      </p:grpSp>
      <p:sp>
        <p:nvSpPr>
          <p:cNvPr id="3" name="Title 2">
            <a:extLst>
              <a:ext uri="{FF2B5EF4-FFF2-40B4-BE49-F238E27FC236}">
                <a16:creationId xmlns:a16="http://schemas.microsoft.com/office/drawing/2014/main" id="{7A663105-4B92-4F24-9DF6-58BB116E29FA}"/>
              </a:ext>
            </a:extLst>
          </p:cNvPr>
          <p:cNvSpPr>
            <a:spLocks noGrp="1"/>
          </p:cNvSpPr>
          <p:nvPr>
            <p:ph type="ctrTitle"/>
          </p:nvPr>
        </p:nvSpPr>
        <p:spPr>
          <a:xfrm>
            <a:off x="934506" y="1224272"/>
            <a:ext cx="5085650" cy="4092443"/>
          </a:xfrm>
        </p:spPr>
        <p:txBody>
          <a:bodyPr/>
          <a:lstStyle/>
          <a:p>
            <a:r>
              <a:rPr lang="en-US" dirty="0"/>
              <a:t>Do you see any similarities between the world presented in this video and the world you live in? </a:t>
            </a:r>
            <a:endParaRPr lang="fr-CA" dirty="0"/>
          </a:p>
        </p:txBody>
      </p:sp>
      <p:sp>
        <p:nvSpPr>
          <p:cNvPr id="4" name="Subtitle 3">
            <a:extLst>
              <a:ext uri="{FF2B5EF4-FFF2-40B4-BE49-F238E27FC236}">
                <a16:creationId xmlns:a16="http://schemas.microsoft.com/office/drawing/2014/main" id="{8E41F722-BA6E-4DCA-864E-876ECDFB5336}"/>
              </a:ext>
            </a:extLst>
          </p:cNvPr>
          <p:cNvSpPr>
            <a:spLocks noGrp="1"/>
          </p:cNvSpPr>
          <p:nvPr>
            <p:ph type="subTitle" idx="1"/>
          </p:nvPr>
        </p:nvSpPr>
        <p:spPr>
          <a:xfrm>
            <a:off x="7477124" y="4608000"/>
            <a:ext cx="4124325" cy="1800000"/>
          </a:xfrm>
        </p:spPr>
        <p:txBody>
          <a:bodyPr/>
          <a:lstStyle/>
          <a:p>
            <a:r>
              <a:rPr lang="en-US" noProof="1"/>
              <a:t>Section 3</a:t>
            </a:r>
          </a:p>
          <a:p>
            <a:endParaRPr lang="en-US" noProof="1"/>
          </a:p>
          <a:p>
            <a:r>
              <a:rPr lang="en-US" i="1" u="sng" dirty="0"/>
              <a:t>Black Mirror: Nose Dive Clips</a:t>
            </a:r>
            <a:endParaRPr lang="en-US" noProof="1"/>
          </a:p>
        </p:txBody>
      </p:sp>
      <p:sp>
        <p:nvSpPr>
          <p:cNvPr id="5" name="Slide Number Placeholder 4">
            <a:extLst>
              <a:ext uri="{FF2B5EF4-FFF2-40B4-BE49-F238E27FC236}">
                <a16:creationId xmlns:a16="http://schemas.microsoft.com/office/drawing/2014/main" id="{185B41C8-4B55-458F-878B-550AD24B15E9}"/>
              </a:ext>
            </a:extLst>
          </p:cNvPr>
          <p:cNvSpPr>
            <a:spLocks noGrp="1"/>
          </p:cNvSpPr>
          <p:nvPr>
            <p:ph type="sldNum" sz="quarter" idx="12"/>
          </p:nvPr>
        </p:nvSpPr>
        <p:spPr/>
        <p:txBody>
          <a:bodyPr/>
          <a:lstStyle/>
          <a:p>
            <a:r>
              <a:rPr lang="en-US" dirty="0"/>
              <a:t>page </a:t>
            </a:r>
            <a:fld id="{19B51A1E-902D-48AF-9020-955120F399B6}" type="slidenum">
              <a:rPr lang="en-US" smtClean="0"/>
              <a:pPr/>
              <a:t>9</a:t>
            </a:fld>
            <a:endParaRPr lang="en-US" dirty="0"/>
          </a:p>
        </p:txBody>
      </p:sp>
    </p:spTree>
    <p:extLst>
      <p:ext uri="{BB962C8B-B14F-4D97-AF65-F5344CB8AC3E}">
        <p14:creationId xmlns:p14="http://schemas.microsoft.com/office/powerpoint/2010/main" val="2955709309"/>
      </p:ext>
    </p:extLst>
  </p:cSld>
  <p:clrMapOvr>
    <a:masterClrMapping/>
  </p:clrMapOvr>
  <mc:AlternateContent xmlns:mc="http://schemas.openxmlformats.org/markup-compatibility/2006" xmlns:p14="http://schemas.microsoft.com/office/powerpoint/2010/main">
    <mc:Choice Requires="p14">
      <p:transition spd="slow" p14:dur="4000" advClick="0" advTm="0">
        <p14:vortex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 calcmode="lin" valueType="num">
                                      <p:cBhvr additive="base">
                                        <p:cTn id="11" dur="40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2" dur="4000" fill="hold"/>
                                        <p:tgtEl>
                                          <p:spTgt spid="4">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40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40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build="p"/>
    </p:bldLst>
  </p:timing>
</p:sld>
</file>

<file path=ppt/theme/theme1.xml><?xml version="1.0" encoding="utf-8"?>
<a:theme xmlns:a="http://schemas.openxmlformats.org/drawingml/2006/main" name="Office Theme">
  <a:themeElements>
    <a:clrScheme name="Contoso Theme1">
      <a:dk1>
        <a:sysClr val="windowText" lastClr="000000"/>
      </a:dk1>
      <a:lt1>
        <a:sysClr val="window" lastClr="FFFFFF"/>
      </a:lt1>
      <a:dk2>
        <a:srgbClr val="44546A"/>
      </a:dk2>
      <a:lt2>
        <a:srgbClr val="E7E6E6"/>
      </a:lt2>
      <a:accent1>
        <a:srgbClr val="2C567A"/>
      </a:accent1>
      <a:accent2>
        <a:srgbClr val="0072C7"/>
      </a:accent2>
      <a:accent3>
        <a:srgbClr val="0D1D51"/>
      </a:accent3>
      <a:accent4>
        <a:srgbClr val="666666"/>
      </a:accent4>
      <a:accent5>
        <a:srgbClr val="3C76A6"/>
      </a:accent5>
      <a:accent6>
        <a:srgbClr val="1E44BC"/>
      </a:accent6>
      <a:hlink>
        <a:srgbClr val="0563C1"/>
      </a:hlink>
      <a:folHlink>
        <a:srgbClr val="954F72"/>
      </a:folHlink>
    </a:clrScheme>
    <a:fontScheme name="Corbel">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3175">
          <a:solidFill>
            <a:schemeClr val="bg1"/>
          </a:solidFill>
        </a:ln>
        <a:effectLst>
          <a:glow rad="165100">
            <a:schemeClr val="bg1">
              <a:alpha val="9000"/>
            </a:schemeClr>
          </a:glow>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Stem pitch deck.potx" id="{007A4A51-4FFC-4105-B3D8-61FC23843082}" vid="{F1F7DFAD-69C8-483C-AAF4-70218CA2668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C2F2D85EFB5BB468A4829F7890B82CB" ma:contentTypeVersion="10" ma:contentTypeDescription="Create a new document." ma:contentTypeScope="" ma:versionID="c59deca7ab8de2af575ad59227b30b97">
  <xsd:schema xmlns:xsd="http://www.w3.org/2001/XMLSchema" xmlns:xs="http://www.w3.org/2001/XMLSchema" xmlns:p="http://schemas.microsoft.com/office/2006/metadata/properties" xmlns:ns3="7aa2e845-061b-4c1b-a22c-3a63b7e349cf" xmlns:ns4="f512b929-b1ad-4f6c-9e8c-327894b52c61" targetNamespace="http://schemas.microsoft.com/office/2006/metadata/properties" ma:root="true" ma:fieldsID="ddaa3b7fefe6509d38601436ece4e159" ns3:_="" ns4:_="">
    <xsd:import namespace="7aa2e845-061b-4c1b-a22c-3a63b7e349cf"/>
    <xsd:import namespace="f512b929-b1ad-4f6c-9e8c-327894b52c61"/>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GenerationTime" minOccurs="0"/>
                <xsd:element ref="ns3:MediaServiceEventHashCode"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aa2e845-061b-4c1b-a22c-3a63b7e349c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512b929-b1ad-4f6c-9e8c-327894b52c61"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9EC8758-969F-4369-AED8-A480DDD4B502}">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839C24B5-B5D5-4EFE-AA17-5ADA90E3BA4E}">
  <ds:schemaRefs>
    <ds:schemaRef ds:uri="http://schemas.microsoft.com/sharepoint/v3/contenttype/forms"/>
  </ds:schemaRefs>
</ds:datastoreItem>
</file>

<file path=customXml/itemProps3.xml><?xml version="1.0" encoding="utf-8"?>
<ds:datastoreItem xmlns:ds="http://schemas.openxmlformats.org/officeDocument/2006/customXml" ds:itemID="{E453F723-819C-4582-BC72-E013E232CF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aa2e845-061b-4c1b-a22c-3a63b7e349cf"/>
    <ds:schemaRef ds:uri="f512b929-b1ad-4f6c-9e8c-327894b52c6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STEM pitch deck</Template>
  <TotalTime>0</TotalTime>
  <Words>774</Words>
  <Application>Microsoft Office PowerPoint</Application>
  <PresentationFormat>Widescreen</PresentationFormat>
  <Paragraphs>83</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SOCIAL MEDIA</vt:lpstr>
      <vt:lpstr>What are We Becoming?</vt:lpstr>
      <vt:lpstr>How have social media platforms changed the way we consume and understand information?</vt:lpstr>
      <vt:lpstr>Section 1</vt:lpstr>
      <vt:lpstr>What value do you get from online social interactions? </vt:lpstr>
      <vt:lpstr>Section 2</vt:lpstr>
      <vt:lpstr>How is social media and social capital helping to form youth culture? </vt:lpstr>
      <vt:lpstr>Section 2</vt:lpstr>
      <vt:lpstr>Do you see any similarities between the world presented in this video and the world you live in? </vt:lpstr>
      <vt:lpstr>Section 3</vt:lpstr>
      <vt:lpstr>How does the main character gain and lose points?</vt:lpstr>
      <vt:lpstr>Section 3</vt:lpstr>
      <vt:lpstr>How are  social interactions changed in this world?</vt:lpstr>
      <vt:lpstr>Section 3</vt:lpstr>
      <vt:lpstr>Thank You</vt:lpstr>
      <vt:lpstr>Important Videos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MEDIA</dc:title>
  <dc:creator/>
  <cp:lastModifiedBy/>
  <cp:revision>4</cp:revision>
  <dcterms:created xsi:type="dcterms:W3CDTF">2019-12-15T19:19:11Z</dcterms:created>
  <dcterms:modified xsi:type="dcterms:W3CDTF">2020-01-17T17:28:11Z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0x010100DC2F2D85EFB5BB468A4829F7890B82CB</vt:lpwstr>
  </property>
</Properties>
</file>