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0AAAE-892D-F413-808E-852A1A2AE7AD}" v="2" dt="2020-03-13T06:25:25.693"/>
    <p1510:client id="{425AEFF9-CC30-EF55-142D-96A269B5BDB6}" v="9288" dt="2020-03-13T06:22:22.733"/>
    <p1510:client id="{6562B191-7044-979A-C845-26C5EDA126BC}" v="2" dt="2020-03-13T15:29:0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6"/>
    <p:restoredTop sz="94580"/>
  </p:normalViewPr>
  <p:slideViewPr>
    <p:cSldViewPr snapToGrid="0" snapToObjects="1">
      <p:cViewPr>
        <p:scale>
          <a:sx n="100" d="100"/>
          <a:sy n="100" d="100"/>
        </p:scale>
        <p:origin x="-379" y="-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7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6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9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68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McGill_Arts_Building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38874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My Digital Portfolio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61" y="5503719"/>
            <a:ext cx="9665110" cy="61945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By Nicole Li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picture containing white, holding, black, man&#10;&#10;Description generated with very high confidence">
            <a:extLst>
              <a:ext uri="{FF2B5EF4-FFF2-40B4-BE49-F238E27FC236}">
                <a16:creationId xmlns:a16="http://schemas.microsoft.com/office/drawing/2014/main" id="{8E5FCD2D-8DDF-4B77-BEE4-BBBC21ACB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FB524-B948-448A-90DD-D1DBE24939F9}"/>
              </a:ext>
            </a:extLst>
          </p:cNvPr>
          <p:cNvSpPr txBox="1"/>
          <p:nvPr/>
        </p:nvSpPr>
        <p:spPr>
          <a:xfrm>
            <a:off x="9631684" y="6657945"/>
            <a:ext cx="256031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02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DCE2-139F-44B5-93C6-DA65C5D1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French ICW 3</a:t>
            </a:r>
            <a:endParaRPr lang="en-US" dirty="0"/>
          </a:p>
        </p:txBody>
      </p:sp>
      <p:pic>
        <p:nvPicPr>
          <p:cNvPr id="4" name="Picture 4" descr="A picture containing text, photo, newspaper, man&#10;&#10;Description generated with very high confidence">
            <a:extLst>
              <a:ext uri="{FF2B5EF4-FFF2-40B4-BE49-F238E27FC236}">
                <a16:creationId xmlns:a16="http://schemas.microsoft.com/office/drawing/2014/main" id="{40FC3D85-7A95-4C33-8121-C1E389524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21" r="1" b="5976"/>
          <a:stretch/>
        </p:blipFill>
        <p:spPr>
          <a:xfrm>
            <a:off x="960438" y="2325557"/>
            <a:ext cx="2913062" cy="1731885"/>
          </a:xfrm>
          <a:prstGeom prst="roundRect">
            <a:avLst>
              <a:gd name="adj" fmla="val 5343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6" descr="A building covered in snow&#10;&#10;Description generated with very high confidence">
            <a:extLst>
              <a:ext uri="{FF2B5EF4-FFF2-40B4-BE49-F238E27FC236}">
                <a16:creationId xmlns:a16="http://schemas.microsoft.com/office/drawing/2014/main" id="{29ACB778-B30C-4010-829D-FA4BAA9F9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20" r="10978" b="-5"/>
          <a:stretch/>
        </p:blipFill>
        <p:spPr>
          <a:xfrm>
            <a:off x="960437" y="4309476"/>
            <a:ext cx="2913062" cy="1731885"/>
          </a:xfrm>
          <a:prstGeom prst="roundRect">
            <a:avLst>
              <a:gd name="adj" fmla="val 5832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D5EC-1D4E-4B93-920A-461AABB8E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503" y="2637853"/>
            <a:ext cx="8077060" cy="3532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I selected this achievement because I put a lot of effort into it and received 100 percent on it. I believe it shows my ability to listen and apply what I learn to my assignments. I also chose it because I find it difficult to get 100 percent on assignments that are not made up of questions, like a test. 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This represents my growth throughout the year because it required me to use all of the  grammar and vocabulary I had learned throughout the term. It also showed my improvement from the previous in class writes we did in the terms before. From the first in class writes, I learned how to correctly structure my sentences.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Some challenges I faced during this were staying under the word limit. I found this difficult because I also had to use examples from all grammar and vocabulary categories. I overcame this obstacle by using less adjectives and adverbs, and by combining multiple sentences into one. 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My goals for French are to be able to easily write and speak in French. I can achieve these goals by continuing to take the French course. In the future I might be able to use what I have learned if I go to Mcgill University in Montreal. I will find it easier to communicate with the French speaking people in Quebec.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8F56E-EB0C-4D69-A50D-E7C8DDE5D0F5}"/>
              </a:ext>
            </a:extLst>
          </p:cNvPr>
          <p:cNvSpPr txBox="1"/>
          <p:nvPr/>
        </p:nvSpPr>
        <p:spPr>
          <a:xfrm>
            <a:off x="1172118" y="5841306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68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D932-580C-4BC0-AAE4-5367ACDB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933700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Cascadia Earthquake Science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4428-9DA9-4384-8B1C-C23154B6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155" y="2875396"/>
            <a:ext cx="7621751" cy="3411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I selected this achievement because science is my favourite subject. I think it was a very creative idea to use a Tik Tok as the intro to the video. I also think I did a good job on editing it, considering I am not very experienced as a video editor. I spent a lot of time outside of school working on it, and as a result I got an A on the project. </a:t>
            </a:r>
          </a:p>
          <a:p>
            <a:pPr>
              <a:lnSpc>
                <a:spcPct val="90000"/>
              </a:lnSpc>
            </a:pPr>
            <a:r>
              <a:rPr lang="en-US" sz="1500"/>
              <a:t>This represents my growth throughout the year because it shows what I have learned in multiple different classes. I used what I learned in science to make the video factual and accurate. In math class, I learned a bit about different sources I could use, and how to use them to edit videos during a vacation on a budget project. I could not have done this project at the beginning of the year.</a:t>
            </a:r>
          </a:p>
          <a:p>
            <a:pPr>
              <a:lnSpc>
                <a:spcPct val="90000"/>
              </a:lnSpc>
            </a:pPr>
            <a:r>
              <a:rPr lang="en-US" sz="1500"/>
              <a:t>A challenge I faced during this was making time outside of school to work on my project. I found this difficult because my extracurricular activity is very time consuming. What made it even worse was that it was a partner project, so my partner and I needed to find a time that worked for both of us. We overcame this by rescheduling our activities.</a:t>
            </a:r>
          </a:p>
          <a:p>
            <a:pPr>
              <a:lnSpc>
                <a:spcPct val="90000"/>
              </a:lnSpc>
            </a:pPr>
            <a:r>
              <a:rPr lang="en-US" sz="1500"/>
              <a:t>One goal I have for science in the future, is to get a job in the medical field. I will work towards this by continuing to put effort into all science assignments. In the future I will be able to edit videos when I need to, possibly for other classes. I also learned a lot about Vancouver's potential for an earthquake so I can better prepare for when it happens.</a:t>
            </a:r>
          </a:p>
          <a:p>
            <a:pPr>
              <a:lnSpc>
                <a:spcPct val="90000"/>
              </a:lnSpc>
            </a:pPr>
            <a:endParaRPr lang="en-US" sz="1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DA8D37-1E70-450D-9D70-95873ABD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0" y="0"/>
            <a:ext cx="46451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D2E1CE80-9123-4F46-924D-C14DF534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able, water, meter, white&#10;&#10;Description generated with very high confidence">
            <a:extLst>
              <a:ext uri="{FF2B5EF4-FFF2-40B4-BE49-F238E27FC236}">
                <a16:creationId xmlns:a16="http://schemas.microsoft.com/office/drawing/2014/main" id="{424F219C-A82E-43E3-97BA-EBA226A83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" r="5" b="5"/>
          <a:stretch/>
        </p:blipFill>
        <p:spPr>
          <a:xfrm>
            <a:off x="8507487" y="1258529"/>
            <a:ext cx="2735071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71E2-C7DC-49AA-B049-A9A6DB28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Gym Power Rhythmic Gymnastics Competition</a:t>
            </a:r>
          </a:p>
        </p:txBody>
      </p:sp>
      <p:pic>
        <p:nvPicPr>
          <p:cNvPr id="4" name="Picture 4" descr="A picture containing indoor, ceiling, sport, building&#10;&#10;Description generated with very high confidence">
            <a:extLst>
              <a:ext uri="{FF2B5EF4-FFF2-40B4-BE49-F238E27FC236}">
                <a16:creationId xmlns:a16="http://schemas.microsoft.com/office/drawing/2014/main" id="{26E0CD81-73FF-486A-9D65-26B3F2D9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7515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3D60-39FF-477F-91B0-AF9BAF21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928" y="2550410"/>
            <a:ext cx="7777257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I chose this achievement because I have worked hard since the beginning of June to prepare for this competition, which was in January. It took a lot of time and energy, and in the end, I got 4th place. Overall it was a very fun experience since I got to fly to Edmonton with my friends. </a:t>
            </a:r>
          </a:p>
          <a:p>
            <a:pPr>
              <a:lnSpc>
                <a:spcPct val="90000"/>
              </a:lnSpc>
            </a:pPr>
            <a:r>
              <a:rPr lang="en-US" sz="1500"/>
              <a:t>This represents my growth throughout the year because I made a lot of progress at gymnastics and got to show it at the competition. I also got to meet a lot of new people from other clubs in other parts of Canada. It was interesting to meet these people since there are not a lot of rhythmic gymnastics clubs in BC. </a:t>
            </a:r>
          </a:p>
          <a:p>
            <a:pPr>
              <a:lnSpc>
                <a:spcPct val="90000"/>
              </a:lnSpc>
            </a:pPr>
            <a:r>
              <a:rPr lang="en-US" sz="1500"/>
              <a:t>I faced many challenges when I was preparing for this competition. One of them was making enough time for my schoolwork to be done because I was spending most of my time at practice. Typically I got my work done by doing it in class, at lunch, or at flex. I also had to miss a couple days of school, which put me behind the rest of the class. I caught up by asking my friends what I missed and by doing some work while I was in Edmonton</a:t>
            </a:r>
          </a:p>
          <a:p>
            <a:pPr>
              <a:lnSpc>
                <a:spcPct val="90000"/>
              </a:lnSpc>
            </a:pPr>
            <a:r>
              <a:rPr lang="en-US" sz="1500"/>
              <a:t>A goal I have for gymnastics is to be in the top three places at my next competitions. I can achieve this goal by going to every practice, and by listening to my coaches. In the future I can use what I have learned to improve my time management skills and be active. I could also use my experience to later become a coach. </a:t>
            </a:r>
          </a:p>
        </p:txBody>
      </p:sp>
    </p:spTree>
    <p:extLst>
      <p:ext uri="{BB962C8B-B14F-4D97-AF65-F5344CB8AC3E}">
        <p14:creationId xmlns:p14="http://schemas.microsoft.com/office/powerpoint/2010/main" val="4180640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BB20393-1A4C-42BE-989F-B5A25CAE9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365C6-D15C-431E-ABDA-07D7723952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AFB00-BEB8-4F5A-AD17-454DBE714B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Quotable</vt:lpstr>
      <vt:lpstr>My Digital Portfolio</vt:lpstr>
      <vt:lpstr>French ICW 3</vt:lpstr>
      <vt:lpstr>Cascadia Earthquake Science Project</vt:lpstr>
      <vt:lpstr>Gym Power Rhythmic Gymnastics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Design</dc:title>
  <dc:creator/>
  <cp:lastModifiedBy/>
  <cp:revision>911</cp:revision>
  <dcterms:created xsi:type="dcterms:W3CDTF">2020-03-09T19:12:42Z</dcterms:created>
  <dcterms:modified xsi:type="dcterms:W3CDTF">2020-03-13T15:42:38Z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