
<file path=[Content_Types].xml><?xml version="1.0" encoding="utf-8"?>
<Types xmlns="http://schemas.openxmlformats.org/package/2006/content-types">
  <Default Extension="jpeg" ContentType="image/jpeg"/>
  <Default Extension="mp4" ContentType="vide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60" r:id="rId5"/>
    <p:sldId id="261" r:id="rId6"/>
    <p:sldId id="262" r:id="rId7"/>
    <p:sldId id="264" r:id="rId8"/>
    <p:sldId id="265" r:id="rId9"/>
    <p:sldId id="266" r:id="rId10"/>
    <p:sldId id="267" r:id="rId11"/>
    <p:sldId id="268" r:id="rId12"/>
    <p:sldId id="259" r:id="rId13"/>
    <p:sldId id="263" r:id="rId14"/>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2440FE-F17D-7998-5079-865AEDB7FDC1}" v="7821" dt="2021-03-03T22:36:14.954"/>
    <p1510:client id="{388B22B8-91F1-405B-8E4B-94C8D6AB4A5D}" v="1825" dt="2021-03-03T01:11:26.859"/>
    <p1510:client id="{5754BBE8-F8F6-D856-3C0F-7D97F9A42561}" v="6434" dt="2021-03-03T20:17:27.362"/>
    <p1510:client id="{9CBEB09F-00E9-B000-E25C-20E56EEA89A9}" v="191" dt="2021-03-03T20:21:31.376"/>
    <p1510:client id="{BF133EC5-2EB6-D523-5761-62FF8C34B995}" v="820" dt="2021-03-03T01:41:58.786"/>
    <p1510:client id="{FB6B12D1-E618-41AB-B63B-AC1EFE02C3CC}" v="71" dt="2021-03-05T21:18:41.0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088S-Rawla, Parnika" userId="S::088-prawla@sd43.bc.ca::46522cfa-8bd6-429a-97d9-fc99ddddbd93" providerId="AD" clId="Web-{BF133EC5-2EB6-D523-5761-62FF8C34B995}"/>
    <pc:docChg chg="addSld modSld">
      <pc:chgData name="088S-Rawla, Parnika" userId="S::088-prawla@sd43.bc.ca::46522cfa-8bd6-429a-97d9-fc99ddddbd93" providerId="AD" clId="Web-{BF133EC5-2EB6-D523-5761-62FF8C34B995}" dt="2021-03-03T01:41:58.786" v="407"/>
      <pc:docMkLst>
        <pc:docMk/>
      </pc:docMkLst>
      <pc:sldChg chg="addSp delSp modSp">
        <pc:chgData name="088S-Rawla, Parnika" userId="S::088-prawla@sd43.bc.ca::46522cfa-8bd6-429a-97d9-fc99ddddbd93" providerId="AD" clId="Web-{BF133EC5-2EB6-D523-5761-62FF8C34B995}" dt="2021-03-03T01:41:45.692" v="406" actId="1076"/>
        <pc:sldMkLst>
          <pc:docMk/>
          <pc:sldMk cId="1162498317" sldId="258"/>
        </pc:sldMkLst>
        <pc:spChg chg="mod">
          <ac:chgData name="088S-Rawla, Parnika" userId="S::088-prawla@sd43.bc.ca::46522cfa-8bd6-429a-97d9-fc99ddddbd93" providerId="AD" clId="Web-{BF133EC5-2EB6-D523-5761-62FF8C34B995}" dt="2021-03-03T01:40:59.410" v="398" actId="20577"/>
          <ac:spMkLst>
            <pc:docMk/>
            <pc:sldMk cId="1162498317" sldId="258"/>
            <ac:spMk id="3" creationId="{411B785E-6435-4AE1-8203-37E1F362AEA6}"/>
          </ac:spMkLst>
        </pc:spChg>
        <pc:spChg chg="mod">
          <ac:chgData name="088S-Rawla, Parnika" userId="S::088-prawla@sd43.bc.ca::46522cfa-8bd6-429a-97d9-fc99ddddbd93" providerId="AD" clId="Web-{BF133EC5-2EB6-D523-5761-62FF8C34B995}" dt="2021-03-03T01:41:41.895" v="405" actId="14100"/>
          <ac:spMkLst>
            <pc:docMk/>
            <pc:sldMk cId="1162498317" sldId="258"/>
            <ac:spMk id="4" creationId="{ED88B753-FFF2-4E0A-B3E7-FD83232364D5}"/>
          </ac:spMkLst>
        </pc:spChg>
        <pc:picChg chg="add del mod">
          <ac:chgData name="088S-Rawla, Parnika" userId="S::088-prawla@sd43.bc.ca::46522cfa-8bd6-429a-97d9-fc99ddddbd93" providerId="AD" clId="Web-{BF133EC5-2EB6-D523-5761-62FF8C34B995}" dt="2021-03-03T01:36:30.814" v="378"/>
          <ac:picMkLst>
            <pc:docMk/>
            <pc:sldMk cId="1162498317" sldId="258"/>
            <ac:picMk id="5" creationId="{F379A8CF-A8FC-4352-B07B-B0C425FEA773}"/>
          </ac:picMkLst>
        </pc:picChg>
        <pc:picChg chg="add del mod">
          <ac:chgData name="088S-Rawla, Parnika" userId="S::088-prawla@sd43.bc.ca::46522cfa-8bd6-429a-97d9-fc99ddddbd93" providerId="AD" clId="Web-{BF133EC5-2EB6-D523-5761-62FF8C34B995}" dt="2021-03-03T01:37:18.752" v="380"/>
          <ac:picMkLst>
            <pc:docMk/>
            <pc:sldMk cId="1162498317" sldId="258"/>
            <ac:picMk id="6" creationId="{BBE8F0D6-AE9D-412D-BC7A-7B5FF293F98B}"/>
          </ac:picMkLst>
        </pc:picChg>
        <pc:picChg chg="add del mod">
          <ac:chgData name="088S-Rawla, Parnika" userId="S::088-prawla@sd43.bc.ca::46522cfa-8bd6-429a-97d9-fc99ddddbd93" providerId="AD" clId="Web-{BF133EC5-2EB6-D523-5761-62FF8C34B995}" dt="2021-03-03T01:38:02.955" v="384"/>
          <ac:picMkLst>
            <pc:docMk/>
            <pc:sldMk cId="1162498317" sldId="258"/>
            <ac:picMk id="7" creationId="{13153818-3D53-4897-A4D5-1560F21021F5}"/>
          </ac:picMkLst>
        </pc:picChg>
        <pc:picChg chg="add del mod">
          <ac:chgData name="088S-Rawla, Parnika" userId="S::088-prawla@sd43.bc.ca::46522cfa-8bd6-429a-97d9-fc99ddddbd93" providerId="AD" clId="Web-{BF133EC5-2EB6-D523-5761-62FF8C34B995}" dt="2021-03-03T01:40:26.410" v="390"/>
          <ac:picMkLst>
            <pc:docMk/>
            <pc:sldMk cId="1162498317" sldId="258"/>
            <ac:picMk id="8" creationId="{07073EFD-2C93-4DA1-B10C-F3708A704A03}"/>
          </ac:picMkLst>
        </pc:picChg>
        <pc:picChg chg="add mod">
          <ac:chgData name="088S-Rawla, Parnika" userId="S::088-prawla@sd43.bc.ca::46522cfa-8bd6-429a-97d9-fc99ddddbd93" providerId="AD" clId="Web-{BF133EC5-2EB6-D523-5761-62FF8C34B995}" dt="2021-03-03T01:41:45.692" v="406" actId="1076"/>
          <ac:picMkLst>
            <pc:docMk/>
            <pc:sldMk cId="1162498317" sldId="258"/>
            <ac:picMk id="9" creationId="{B8FAB695-F4B0-4663-99D2-D550344B3B48}"/>
          </ac:picMkLst>
        </pc:picChg>
      </pc:sldChg>
      <pc:sldChg chg="new">
        <pc:chgData name="088S-Rawla, Parnika" userId="S::088-prawla@sd43.bc.ca::46522cfa-8bd6-429a-97d9-fc99ddddbd93" providerId="AD" clId="Web-{BF133EC5-2EB6-D523-5761-62FF8C34B995}" dt="2021-03-03T01:41:58.786" v="407"/>
        <pc:sldMkLst>
          <pc:docMk/>
          <pc:sldMk cId="3316278657" sldId="259"/>
        </pc:sldMkLst>
      </pc:sldChg>
    </pc:docChg>
  </pc:docChgLst>
  <pc:docChgLst>
    <pc:chgData name="088S-Rawla, Parnika" userId="S::088-prawla@sd43.bc.ca::46522cfa-8bd6-429a-97d9-fc99ddddbd93" providerId="AD" clId="Web-{5754BBE8-F8F6-D856-3C0F-7D97F9A42561}"/>
    <pc:docChg chg="addSld modSld">
      <pc:chgData name="088S-Rawla, Parnika" userId="S::088-prawla@sd43.bc.ca::46522cfa-8bd6-429a-97d9-fc99ddddbd93" providerId="AD" clId="Web-{5754BBE8-F8F6-D856-3C0F-7D97F9A42561}" dt="2021-03-03T20:17:27.362" v="3212" actId="20577"/>
      <pc:docMkLst>
        <pc:docMk/>
      </pc:docMkLst>
      <pc:sldChg chg="modSp">
        <pc:chgData name="088S-Rawla, Parnika" userId="S::088-prawla@sd43.bc.ca::46522cfa-8bd6-429a-97d9-fc99ddddbd93" providerId="AD" clId="Web-{5754BBE8-F8F6-D856-3C0F-7D97F9A42561}" dt="2021-03-03T01:55:00.113" v="210" actId="20577"/>
        <pc:sldMkLst>
          <pc:docMk/>
          <pc:sldMk cId="327993999" sldId="257"/>
        </pc:sldMkLst>
        <pc:spChg chg="mod">
          <ac:chgData name="088S-Rawla, Parnika" userId="S::088-prawla@sd43.bc.ca::46522cfa-8bd6-429a-97d9-fc99ddddbd93" providerId="AD" clId="Web-{5754BBE8-F8F6-D856-3C0F-7D97F9A42561}" dt="2021-03-03T01:55:00.113" v="210" actId="20577"/>
          <ac:spMkLst>
            <pc:docMk/>
            <pc:sldMk cId="327993999" sldId="257"/>
            <ac:spMk id="3" creationId="{12CF68B0-8262-4D43-BF52-31904AABFBA5}"/>
          </ac:spMkLst>
        </pc:spChg>
      </pc:sldChg>
      <pc:sldChg chg="addSp modSp">
        <pc:chgData name="088S-Rawla, Parnika" userId="S::088-prawla@sd43.bc.ca::46522cfa-8bd6-429a-97d9-fc99ddddbd93" providerId="AD" clId="Web-{5754BBE8-F8F6-D856-3C0F-7D97F9A42561}" dt="2021-03-03T20:08:11.488" v="3016" actId="1076"/>
        <pc:sldMkLst>
          <pc:docMk/>
          <pc:sldMk cId="3316278657" sldId="259"/>
        </pc:sldMkLst>
        <pc:spChg chg="add mod">
          <ac:chgData name="088S-Rawla, Parnika" userId="S::088-prawla@sd43.bc.ca::46522cfa-8bd6-429a-97d9-fc99ddddbd93" providerId="AD" clId="Web-{5754BBE8-F8F6-D856-3C0F-7D97F9A42561}" dt="2021-03-03T01:45:39.184" v="1" actId="14100"/>
          <ac:spMkLst>
            <pc:docMk/>
            <pc:sldMk cId="3316278657" sldId="259"/>
            <ac:spMk id="2" creationId="{D9524267-6AA2-4113-887D-D0922CF3501A}"/>
          </ac:spMkLst>
        </pc:spChg>
        <pc:spChg chg="add mod">
          <ac:chgData name="088S-Rawla, Parnika" userId="S::088-prawla@sd43.bc.ca::46522cfa-8bd6-429a-97d9-fc99ddddbd93" providerId="AD" clId="Web-{5754BBE8-F8F6-D856-3C0F-7D97F9A42561}" dt="2021-03-03T20:08:11.488" v="3016" actId="1076"/>
          <ac:spMkLst>
            <pc:docMk/>
            <pc:sldMk cId="3316278657" sldId="259"/>
            <ac:spMk id="3" creationId="{FCE01283-BD80-4D43-9143-5A816C76EA10}"/>
          </ac:spMkLst>
        </pc:spChg>
      </pc:sldChg>
      <pc:sldChg chg="modSp new">
        <pc:chgData name="088S-Rawla, Parnika" userId="S::088-prawla@sd43.bc.ca::46522cfa-8bd6-429a-97d9-fc99ddddbd93" providerId="AD" clId="Web-{5754BBE8-F8F6-D856-3C0F-7D97F9A42561}" dt="2021-03-03T02:43:25.200" v="529" actId="20577"/>
        <pc:sldMkLst>
          <pc:docMk/>
          <pc:sldMk cId="3598266930" sldId="260"/>
        </pc:sldMkLst>
        <pc:spChg chg="mod">
          <ac:chgData name="088S-Rawla, Parnika" userId="S::088-prawla@sd43.bc.ca::46522cfa-8bd6-429a-97d9-fc99ddddbd93" providerId="AD" clId="Web-{5754BBE8-F8F6-D856-3C0F-7D97F9A42561}" dt="2021-03-03T01:55:31.411" v="241" actId="20577"/>
          <ac:spMkLst>
            <pc:docMk/>
            <pc:sldMk cId="3598266930" sldId="260"/>
            <ac:spMk id="2" creationId="{7102A168-E974-439F-99D1-AB19D4325352}"/>
          </ac:spMkLst>
        </pc:spChg>
        <pc:spChg chg="mod">
          <ac:chgData name="088S-Rawla, Parnika" userId="S::088-prawla@sd43.bc.ca::46522cfa-8bd6-429a-97d9-fc99ddddbd93" providerId="AD" clId="Web-{5754BBE8-F8F6-D856-3C0F-7D97F9A42561}" dt="2021-03-03T02:43:25.200" v="529" actId="20577"/>
          <ac:spMkLst>
            <pc:docMk/>
            <pc:sldMk cId="3598266930" sldId="260"/>
            <ac:spMk id="4" creationId="{DC0DA10F-01AD-4B7B-A169-11E03E6EAB07}"/>
          </ac:spMkLst>
        </pc:spChg>
      </pc:sldChg>
      <pc:sldChg chg="addSp delSp modSp new mod setBg">
        <pc:chgData name="088S-Rawla, Parnika" userId="S::088-prawla@sd43.bc.ca::46522cfa-8bd6-429a-97d9-fc99ddddbd93" providerId="AD" clId="Web-{5754BBE8-F8F6-D856-3C0F-7D97F9A42561}" dt="2021-03-03T19:43:14.109" v="2182" actId="14100"/>
        <pc:sldMkLst>
          <pc:docMk/>
          <pc:sldMk cId="1345083731" sldId="261"/>
        </pc:sldMkLst>
        <pc:spChg chg="mod">
          <ac:chgData name="088S-Rawla, Parnika" userId="S::088-prawla@sd43.bc.ca::46522cfa-8bd6-429a-97d9-fc99ddddbd93" providerId="AD" clId="Web-{5754BBE8-F8F6-D856-3C0F-7D97F9A42561}" dt="2021-03-03T19:43:09.046" v="2181" actId="14100"/>
          <ac:spMkLst>
            <pc:docMk/>
            <pc:sldMk cId="1345083731" sldId="261"/>
            <ac:spMk id="2" creationId="{CD40D735-545F-48CD-8D7F-64C13FA8E01E}"/>
          </ac:spMkLst>
        </pc:spChg>
        <pc:spChg chg="del mod">
          <ac:chgData name="088S-Rawla, Parnika" userId="S::088-prawla@sd43.bc.ca::46522cfa-8bd6-429a-97d9-fc99ddddbd93" providerId="AD" clId="Web-{5754BBE8-F8F6-D856-3C0F-7D97F9A42561}" dt="2021-03-03T19:40:15.334" v="2150"/>
          <ac:spMkLst>
            <pc:docMk/>
            <pc:sldMk cId="1345083731" sldId="261"/>
            <ac:spMk id="3" creationId="{68E7A4C3-A0EE-42AC-9C1A-081A069CF952}"/>
          </ac:spMkLst>
        </pc:spChg>
        <pc:spChg chg="mod">
          <ac:chgData name="088S-Rawla, Parnika" userId="S::088-prawla@sd43.bc.ca::46522cfa-8bd6-429a-97d9-fc99ddddbd93" providerId="AD" clId="Web-{5754BBE8-F8F6-D856-3C0F-7D97F9A42561}" dt="2021-03-03T19:43:14.109" v="2182" actId="14100"/>
          <ac:spMkLst>
            <pc:docMk/>
            <pc:sldMk cId="1345083731" sldId="261"/>
            <ac:spMk id="4" creationId="{26E67450-D1FA-4560-B045-90FA06430058}"/>
          </ac:spMkLst>
        </pc:spChg>
        <pc:spChg chg="add del">
          <ac:chgData name="088S-Rawla, Parnika" userId="S::088-prawla@sd43.bc.ca::46522cfa-8bd6-429a-97d9-fc99ddddbd93" providerId="AD" clId="Web-{5754BBE8-F8F6-D856-3C0F-7D97F9A42561}" dt="2021-03-03T19:41:18.822" v="2162"/>
          <ac:spMkLst>
            <pc:docMk/>
            <pc:sldMk cId="1345083731" sldId="261"/>
            <ac:spMk id="10" creationId="{5A0118C5-4F8D-4CF4-BADD-53FEACC6C42A}"/>
          </ac:spMkLst>
        </pc:spChg>
        <pc:spChg chg="add del">
          <ac:chgData name="088S-Rawla, Parnika" userId="S::088-prawla@sd43.bc.ca::46522cfa-8bd6-429a-97d9-fc99ddddbd93" providerId="AD" clId="Web-{5754BBE8-F8F6-D856-3C0F-7D97F9A42561}" dt="2021-03-03T19:41:18.822" v="2162"/>
          <ac:spMkLst>
            <pc:docMk/>
            <pc:sldMk cId="1345083731" sldId="261"/>
            <ac:spMk id="12" creationId="{F98F79A4-A6C7-4101-B1E9-27E05CB7CFA0}"/>
          </ac:spMkLst>
        </pc:spChg>
        <pc:spChg chg="add del">
          <ac:chgData name="088S-Rawla, Parnika" userId="S::088-prawla@sd43.bc.ca::46522cfa-8bd6-429a-97d9-fc99ddddbd93" providerId="AD" clId="Web-{5754BBE8-F8F6-D856-3C0F-7D97F9A42561}" dt="2021-03-03T19:41:18.822" v="2162"/>
          <ac:spMkLst>
            <pc:docMk/>
            <pc:sldMk cId="1345083731" sldId="261"/>
            <ac:spMk id="14" creationId="{79AFCB35-9C04-4524-A0B1-57FF6865D013}"/>
          </ac:spMkLst>
        </pc:spChg>
        <pc:spChg chg="add del">
          <ac:chgData name="088S-Rawla, Parnika" userId="S::088-prawla@sd43.bc.ca::46522cfa-8bd6-429a-97d9-fc99ddddbd93" providerId="AD" clId="Web-{5754BBE8-F8F6-D856-3C0F-7D97F9A42561}" dt="2021-03-03T19:41:18.822" v="2162"/>
          <ac:spMkLst>
            <pc:docMk/>
            <pc:sldMk cId="1345083731" sldId="261"/>
            <ac:spMk id="16" creationId="{D11AD2AD-0BA0-4DD3-8EEA-84686A0E718C}"/>
          </ac:spMkLst>
        </pc:spChg>
        <pc:spChg chg="add del">
          <ac:chgData name="088S-Rawla, Parnika" userId="S::088-prawla@sd43.bc.ca::46522cfa-8bd6-429a-97d9-fc99ddddbd93" providerId="AD" clId="Web-{5754BBE8-F8F6-D856-3C0F-7D97F9A42561}" dt="2021-03-03T19:41:18.822" v="2162"/>
          <ac:spMkLst>
            <pc:docMk/>
            <pc:sldMk cId="1345083731" sldId="261"/>
            <ac:spMk id="18" creationId="{83C8019B-3985-409B-9B87-494B974EE9A2}"/>
          </ac:spMkLst>
        </pc:spChg>
        <pc:spChg chg="add del">
          <ac:chgData name="088S-Rawla, Parnika" userId="S::088-prawla@sd43.bc.ca::46522cfa-8bd6-429a-97d9-fc99ddddbd93" providerId="AD" clId="Web-{5754BBE8-F8F6-D856-3C0F-7D97F9A42561}" dt="2021-03-03T19:41:18.822" v="2162"/>
          <ac:spMkLst>
            <pc:docMk/>
            <pc:sldMk cId="1345083731" sldId="261"/>
            <ac:spMk id="20" creationId="{9E5C5460-229E-46C8-A712-CC317985420F}"/>
          </ac:spMkLst>
        </pc:spChg>
        <pc:spChg chg="add del">
          <ac:chgData name="088S-Rawla, Parnika" userId="S::088-prawla@sd43.bc.ca::46522cfa-8bd6-429a-97d9-fc99ddddbd93" providerId="AD" clId="Web-{5754BBE8-F8F6-D856-3C0F-7D97F9A42561}" dt="2021-03-03T19:41:18.822" v="2162"/>
          <ac:spMkLst>
            <pc:docMk/>
            <pc:sldMk cId="1345083731" sldId="261"/>
            <ac:spMk id="22" creationId="{B85A4DB3-61AA-49A1-85A9-B3397CD519AB}"/>
          </ac:spMkLst>
        </pc:spChg>
        <pc:spChg chg="add del">
          <ac:chgData name="088S-Rawla, Parnika" userId="S::088-prawla@sd43.bc.ca::46522cfa-8bd6-429a-97d9-fc99ddddbd93" providerId="AD" clId="Web-{5754BBE8-F8F6-D856-3C0F-7D97F9A42561}" dt="2021-03-03T19:42:33.904" v="2174"/>
          <ac:spMkLst>
            <pc:docMk/>
            <pc:sldMk cId="1345083731" sldId="261"/>
            <ac:spMk id="34" creationId="{6A84B152-3496-4C52-AF08-97AFFC09DD2C}"/>
          </ac:spMkLst>
        </pc:spChg>
        <pc:spChg chg="add del">
          <ac:chgData name="088S-Rawla, Parnika" userId="S::088-prawla@sd43.bc.ca::46522cfa-8bd6-429a-97d9-fc99ddddbd93" providerId="AD" clId="Web-{5754BBE8-F8F6-D856-3C0F-7D97F9A42561}" dt="2021-03-03T19:42:33.904" v="2174"/>
          <ac:spMkLst>
            <pc:docMk/>
            <pc:sldMk cId="1345083731" sldId="261"/>
            <ac:spMk id="36" creationId="{6B2ADB95-0FA3-4BD7-A8AC-89D014A83E5B}"/>
          </ac:spMkLst>
        </pc:spChg>
        <pc:spChg chg="add del">
          <ac:chgData name="088S-Rawla, Parnika" userId="S::088-prawla@sd43.bc.ca::46522cfa-8bd6-429a-97d9-fc99ddddbd93" providerId="AD" clId="Web-{5754BBE8-F8F6-D856-3C0F-7D97F9A42561}" dt="2021-03-03T19:42:33.904" v="2174"/>
          <ac:spMkLst>
            <pc:docMk/>
            <pc:sldMk cId="1345083731" sldId="261"/>
            <ac:spMk id="38" creationId="{C924DBCE-E731-4B22-8181-A39C1D86276C}"/>
          </ac:spMkLst>
        </pc:spChg>
        <pc:spChg chg="add del">
          <ac:chgData name="088S-Rawla, Parnika" userId="S::088-prawla@sd43.bc.ca::46522cfa-8bd6-429a-97d9-fc99ddddbd93" providerId="AD" clId="Web-{5754BBE8-F8F6-D856-3C0F-7D97F9A42561}" dt="2021-03-03T19:42:33.904" v="2174"/>
          <ac:spMkLst>
            <pc:docMk/>
            <pc:sldMk cId="1345083731" sldId="261"/>
            <ac:spMk id="40" creationId="{4CBF9756-6AC8-4C65-84DF-56FBFFA1D873}"/>
          </ac:spMkLst>
        </pc:spChg>
        <pc:spChg chg="add del">
          <ac:chgData name="088S-Rawla, Parnika" userId="S::088-prawla@sd43.bc.ca::46522cfa-8bd6-429a-97d9-fc99ddddbd93" providerId="AD" clId="Web-{5754BBE8-F8F6-D856-3C0F-7D97F9A42561}" dt="2021-03-03T19:42:33.904" v="2174"/>
          <ac:spMkLst>
            <pc:docMk/>
            <pc:sldMk cId="1345083731" sldId="261"/>
            <ac:spMk id="42" creationId="{2D385988-EAAF-4C27-AF8A-2BFBECAF3D4F}"/>
          </ac:spMkLst>
        </pc:spChg>
        <pc:spChg chg="add del">
          <ac:chgData name="088S-Rawla, Parnika" userId="S::088-prawla@sd43.bc.ca::46522cfa-8bd6-429a-97d9-fc99ddddbd93" providerId="AD" clId="Web-{5754BBE8-F8F6-D856-3C0F-7D97F9A42561}" dt="2021-03-03T19:42:33.904" v="2174"/>
          <ac:spMkLst>
            <pc:docMk/>
            <pc:sldMk cId="1345083731" sldId="261"/>
            <ac:spMk id="46" creationId="{B621D332-7329-4994-8836-C429A51B7549}"/>
          </ac:spMkLst>
        </pc:spChg>
        <pc:spChg chg="add del">
          <ac:chgData name="088S-Rawla, Parnika" userId="S::088-prawla@sd43.bc.ca::46522cfa-8bd6-429a-97d9-fc99ddddbd93" providerId="AD" clId="Web-{5754BBE8-F8F6-D856-3C0F-7D97F9A42561}" dt="2021-03-03T19:42:33.904" v="2174"/>
          <ac:spMkLst>
            <pc:docMk/>
            <pc:sldMk cId="1345083731" sldId="261"/>
            <ac:spMk id="48" creationId="{2D20F754-35A9-4508-BE3C-C59996D1437B}"/>
          </ac:spMkLst>
        </pc:spChg>
        <pc:spChg chg="add">
          <ac:chgData name="088S-Rawla, Parnika" userId="S::088-prawla@sd43.bc.ca::46522cfa-8bd6-429a-97d9-fc99ddddbd93" providerId="AD" clId="Web-{5754BBE8-F8F6-D856-3C0F-7D97F9A42561}" dt="2021-03-03T19:42:33.904" v="2174"/>
          <ac:spMkLst>
            <pc:docMk/>
            <pc:sldMk cId="1345083731" sldId="261"/>
            <ac:spMk id="53" creationId="{2B566528-1B12-4246-9431-5C2D7D081168}"/>
          </ac:spMkLst>
        </pc:spChg>
        <pc:spChg chg="add">
          <ac:chgData name="088S-Rawla, Parnika" userId="S::088-prawla@sd43.bc.ca::46522cfa-8bd6-429a-97d9-fc99ddddbd93" providerId="AD" clId="Web-{5754BBE8-F8F6-D856-3C0F-7D97F9A42561}" dt="2021-03-03T19:42:33.904" v="2174"/>
          <ac:spMkLst>
            <pc:docMk/>
            <pc:sldMk cId="1345083731" sldId="261"/>
            <ac:spMk id="55" creationId="{2E80C965-DB6D-4F81-9E9E-B027384D0BD6}"/>
          </ac:spMkLst>
        </pc:spChg>
        <pc:spChg chg="add">
          <ac:chgData name="088S-Rawla, Parnika" userId="S::088-prawla@sd43.bc.ca::46522cfa-8bd6-429a-97d9-fc99ddddbd93" providerId="AD" clId="Web-{5754BBE8-F8F6-D856-3C0F-7D97F9A42561}" dt="2021-03-03T19:42:33.904" v="2174"/>
          <ac:spMkLst>
            <pc:docMk/>
            <pc:sldMk cId="1345083731" sldId="261"/>
            <ac:spMk id="57" creationId="{A580F890-B085-4E95-96AA-55AEBEC5CE6E}"/>
          </ac:spMkLst>
        </pc:spChg>
        <pc:spChg chg="add">
          <ac:chgData name="088S-Rawla, Parnika" userId="S::088-prawla@sd43.bc.ca::46522cfa-8bd6-429a-97d9-fc99ddddbd93" providerId="AD" clId="Web-{5754BBE8-F8F6-D856-3C0F-7D97F9A42561}" dt="2021-03-03T19:42:33.904" v="2174"/>
          <ac:spMkLst>
            <pc:docMk/>
            <pc:sldMk cId="1345083731" sldId="261"/>
            <ac:spMk id="59" creationId="{D3F51FEB-38FB-4F6C-9F7B-2F2AFAB65463}"/>
          </ac:spMkLst>
        </pc:spChg>
        <pc:spChg chg="add">
          <ac:chgData name="088S-Rawla, Parnika" userId="S::088-prawla@sd43.bc.ca::46522cfa-8bd6-429a-97d9-fc99ddddbd93" providerId="AD" clId="Web-{5754BBE8-F8F6-D856-3C0F-7D97F9A42561}" dt="2021-03-03T19:42:33.904" v="2174"/>
          <ac:spMkLst>
            <pc:docMk/>
            <pc:sldMk cId="1345083731" sldId="261"/>
            <ac:spMk id="61" creationId="{1E547BA6-BAE0-43BB-A7CA-60F69CE252F0}"/>
          </ac:spMkLst>
        </pc:spChg>
        <pc:grpChg chg="add del">
          <ac:chgData name="088S-Rawla, Parnika" userId="S::088-prawla@sd43.bc.ca::46522cfa-8bd6-429a-97d9-fc99ddddbd93" providerId="AD" clId="Web-{5754BBE8-F8F6-D856-3C0F-7D97F9A42561}" dt="2021-03-03T19:41:18.822" v="2162"/>
          <ac:grpSpMkLst>
            <pc:docMk/>
            <pc:sldMk cId="1345083731" sldId="261"/>
            <ac:grpSpMk id="24" creationId="{0C156BF8-7FF7-440F-BE2B-417DFFE8BFA5}"/>
          </ac:grpSpMkLst>
        </pc:grpChg>
        <pc:picChg chg="add mod ord">
          <ac:chgData name="088S-Rawla, Parnika" userId="S::088-prawla@sd43.bc.ca::46522cfa-8bd6-429a-97d9-fc99ddddbd93" providerId="AD" clId="Web-{5754BBE8-F8F6-D856-3C0F-7D97F9A42561}" dt="2021-03-03T19:42:33.904" v="2174"/>
          <ac:picMkLst>
            <pc:docMk/>
            <pc:sldMk cId="1345083731" sldId="261"/>
            <ac:picMk id="5" creationId="{5749754A-6F49-4B81-9D4C-99408D7FC6E6}"/>
          </ac:picMkLst>
        </pc:picChg>
        <pc:cxnChg chg="add del">
          <ac:chgData name="088S-Rawla, Parnika" userId="S::088-prawla@sd43.bc.ca::46522cfa-8bd6-429a-97d9-fc99ddddbd93" providerId="AD" clId="Web-{5754BBE8-F8F6-D856-3C0F-7D97F9A42561}" dt="2021-03-03T19:42:33.904" v="2174"/>
          <ac:cxnSpMkLst>
            <pc:docMk/>
            <pc:sldMk cId="1345083731" sldId="261"/>
            <ac:cxnSpMk id="44" creationId="{43621FD4-D14D-45D5-9A57-9A2DE5EA59C0}"/>
          </ac:cxnSpMkLst>
        </pc:cxnChg>
      </pc:sldChg>
      <pc:sldChg chg="modSp new">
        <pc:chgData name="088S-Rawla, Parnika" userId="S::088-prawla@sd43.bc.ca::46522cfa-8bd6-429a-97d9-fc99ddddbd93" providerId="AD" clId="Web-{5754BBE8-F8F6-D856-3C0F-7D97F9A42561}" dt="2021-03-03T20:17:27.362" v="3212" actId="20577"/>
        <pc:sldMkLst>
          <pc:docMk/>
          <pc:sldMk cId="2844418318" sldId="262"/>
        </pc:sldMkLst>
        <pc:spChg chg="mod">
          <ac:chgData name="088S-Rawla, Parnika" userId="S::088-prawla@sd43.bc.ca::46522cfa-8bd6-429a-97d9-fc99ddddbd93" providerId="AD" clId="Web-{5754BBE8-F8F6-D856-3C0F-7D97F9A42561}" dt="2021-03-03T20:16:53.798" v="3211" actId="20577"/>
          <ac:spMkLst>
            <pc:docMk/>
            <pc:sldMk cId="2844418318" sldId="262"/>
            <ac:spMk id="2" creationId="{B703FB80-7110-4CEB-A76F-E994E1311B01}"/>
          </ac:spMkLst>
        </pc:spChg>
        <pc:spChg chg="mod">
          <ac:chgData name="088S-Rawla, Parnika" userId="S::088-prawla@sd43.bc.ca::46522cfa-8bd6-429a-97d9-fc99ddddbd93" providerId="AD" clId="Web-{5754BBE8-F8F6-D856-3C0F-7D97F9A42561}" dt="2021-03-03T19:44:58.349" v="2190" actId="14100"/>
          <ac:spMkLst>
            <pc:docMk/>
            <pc:sldMk cId="2844418318" sldId="262"/>
            <ac:spMk id="3" creationId="{73BCC029-6E04-4390-A305-93998AF02994}"/>
          </ac:spMkLst>
        </pc:spChg>
        <pc:spChg chg="mod">
          <ac:chgData name="088S-Rawla, Parnika" userId="S::088-prawla@sd43.bc.ca::46522cfa-8bd6-429a-97d9-fc99ddddbd93" providerId="AD" clId="Web-{5754BBE8-F8F6-D856-3C0F-7D97F9A42561}" dt="2021-03-03T20:17:27.362" v="3212" actId="20577"/>
          <ac:spMkLst>
            <pc:docMk/>
            <pc:sldMk cId="2844418318" sldId="262"/>
            <ac:spMk id="4" creationId="{21CC180E-2A9D-4F61-9C11-D885DE6A1B97}"/>
          </ac:spMkLst>
        </pc:spChg>
      </pc:sldChg>
      <pc:sldChg chg="addSp modSp new mod setBg">
        <pc:chgData name="088S-Rawla, Parnika" userId="S::088-prawla@sd43.bc.ca::46522cfa-8bd6-429a-97d9-fc99ddddbd93" providerId="AD" clId="Web-{5754BBE8-F8F6-D856-3C0F-7D97F9A42561}" dt="2021-03-03T20:15:55.857" v="3204" actId="1076"/>
        <pc:sldMkLst>
          <pc:docMk/>
          <pc:sldMk cId="2171547044" sldId="263"/>
        </pc:sldMkLst>
        <pc:spChg chg="add mod">
          <ac:chgData name="088S-Rawla, Parnika" userId="S::088-prawla@sd43.bc.ca::46522cfa-8bd6-429a-97d9-fc99ddddbd93" providerId="AD" clId="Web-{5754BBE8-F8F6-D856-3C0F-7D97F9A42561}" dt="2021-03-03T20:14:59.416" v="3181" actId="20577"/>
          <ac:spMkLst>
            <pc:docMk/>
            <pc:sldMk cId="2171547044" sldId="263"/>
            <ac:spMk id="2" creationId="{3B903D52-C0A2-40E0-9BFA-EECD86A3B540}"/>
          </ac:spMkLst>
        </pc:spChg>
        <pc:spChg chg="add mod">
          <ac:chgData name="088S-Rawla, Parnika" userId="S::088-prawla@sd43.bc.ca::46522cfa-8bd6-429a-97d9-fc99ddddbd93" providerId="AD" clId="Web-{5754BBE8-F8F6-D856-3C0F-7D97F9A42561}" dt="2021-03-03T20:15:55.857" v="3204" actId="1076"/>
          <ac:spMkLst>
            <pc:docMk/>
            <pc:sldMk cId="2171547044" sldId="263"/>
            <ac:spMk id="3" creationId="{EF9B5BA6-A519-4A00-86BA-70F6EB905D95}"/>
          </ac:spMkLst>
        </pc:spChg>
        <pc:spChg chg="add mod">
          <ac:chgData name="088S-Rawla, Parnika" userId="S::088-prawla@sd43.bc.ca::46522cfa-8bd6-429a-97d9-fc99ddddbd93" providerId="AD" clId="Web-{5754BBE8-F8F6-D856-3C0F-7D97F9A42561}" dt="2021-03-03T20:15:47.747" v="3202" actId="14100"/>
          <ac:spMkLst>
            <pc:docMk/>
            <pc:sldMk cId="2171547044" sldId="263"/>
            <ac:spMk id="4" creationId="{F201C111-44F3-4C81-AAC0-9E1E303E06BD}"/>
          </ac:spMkLst>
        </pc:spChg>
        <pc:spChg chg="add">
          <ac:chgData name="088S-Rawla, Parnika" userId="S::088-prawla@sd43.bc.ca::46522cfa-8bd6-429a-97d9-fc99ddddbd93" providerId="AD" clId="Web-{5754BBE8-F8F6-D856-3C0F-7D97F9A42561}" dt="2021-03-03T20:13:54.835" v="3171"/>
          <ac:spMkLst>
            <pc:docMk/>
            <pc:sldMk cId="2171547044" sldId="263"/>
            <ac:spMk id="7" creationId="{09588DA8-065E-4F6F-8EFD-43104AB2E0CF}"/>
          </ac:spMkLst>
        </pc:spChg>
        <pc:spChg chg="add">
          <ac:chgData name="088S-Rawla, Parnika" userId="S::088-prawla@sd43.bc.ca::46522cfa-8bd6-429a-97d9-fc99ddddbd93" providerId="AD" clId="Web-{5754BBE8-F8F6-D856-3C0F-7D97F9A42561}" dt="2021-03-03T20:13:54.835" v="3171"/>
          <ac:spMkLst>
            <pc:docMk/>
            <pc:sldMk cId="2171547044" sldId="263"/>
            <ac:spMk id="9" creationId="{C4285719-470E-454C-AF62-8323075F1F5B}"/>
          </ac:spMkLst>
        </pc:spChg>
        <pc:spChg chg="add">
          <ac:chgData name="088S-Rawla, Parnika" userId="S::088-prawla@sd43.bc.ca::46522cfa-8bd6-429a-97d9-fc99ddddbd93" providerId="AD" clId="Web-{5754BBE8-F8F6-D856-3C0F-7D97F9A42561}" dt="2021-03-03T20:13:54.835" v="3171"/>
          <ac:spMkLst>
            <pc:docMk/>
            <pc:sldMk cId="2171547044" sldId="263"/>
            <ac:spMk id="11" creationId="{CD9FE4EF-C4D8-49A0-B2FF-81D8DB7D8A24}"/>
          </ac:spMkLst>
        </pc:spChg>
        <pc:spChg chg="add">
          <ac:chgData name="088S-Rawla, Parnika" userId="S::088-prawla@sd43.bc.ca::46522cfa-8bd6-429a-97d9-fc99ddddbd93" providerId="AD" clId="Web-{5754BBE8-F8F6-D856-3C0F-7D97F9A42561}" dt="2021-03-03T20:13:54.835" v="3171"/>
          <ac:spMkLst>
            <pc:docMk/>
            <pc:sldMk cId="2171547044" sldId="263"/>
            <ac:spMk id="13" creationId="{4300840D-0A0B-4512-BACA-B439D5B9C57C}"/>
          </ac:spMkLst>
        </pc:spChg>
        <pc:spChg chg="add">
          <ac:chgData name="088S-Rawla, Parnika" userId="S::088-prawla@sd43.bc.ca::46522cfa-8bd6-429a-97d9-fc99ddddbd93" providerId="AD" clId="Web-{5754BBE8-F8F6-D856-3C0F-7D97F9A42561}" dt="2021-03-03T20:13:54.835" v="3171"/>
          <ac:spMkLst>
            <pc:docMk/>
            <pc:sldMk cId="2171547044" sldId="263"/>
            <ac:spMk id="15" creationId="{D2B78728-A580-49A7-84F9-6EF6F583ADE0}"/>
          </ac:spMkLst>
        </pc:spChg>
        <pc:spChg chg="add">
          <ac:chgData name="088S-Rawla, Parnika" userId="S::088-prawla@sd43.bc.ca::46522cfa-8bd6-429a-97d9-fc99ddddbd93" providerId="AD" clId="Web-{5754BBE8-F8F6-D856-3C0F-7D97F9A42561}" dt="2021-03-03T20:13:54.835" v="3171"/>
          <ac:spMkLst>
            <pc:docMk/>
            <pc:sldMk cId="2171547044" sldId="263"/>
            <ac:spMk id="17" creationId="{38FAA1A1-D861-433F-88FA-1E9D6FD31D11}"/>
          </ac:spMkLst>
        </pc:spChg>
        <pc:spChg chg="add">
          <ac:chgData name="088S-Rawla, Parnika" userId="S::088-prawla@sd43.bc.ca::46522cfa-8bd6-429a-97d9-fc99ddddbd93" providerId="AD" clId="Web-{5754BBE8-F8F6-D856-3C0F-7D97F9A42561}" dt="2021-03-03T20:13:54.835" v="3171"/>
          <ac:spMkLst>
            <pc:docMk/>
            <pc:sldMk cId="2171547044" sldId="263"/>
            <ac:spMk id="19" creationId="{8D71EDA1-87BF-4D5D-AB79-F346FD19278A}"/>
          </ac:spMkLst>
        </pc:spChg>
      </pc:sldChg>
    </pc:docChg>
  </pc:docChgLst>
  <pc:docChgLst>
    <pc:chgData name="088S-Rawla, Parnika" userId="S::088-prawla@sd43.bc.ca::46522cfa-8bd6-429a-97d9-fc99ddddbd93" providerId="AD" clId="Web-{122440FE-F17D-7998-5079-865AEDB7FDC1}"/>
    <pc:docChg chg="addSld delSld modSld">
      <pc:chgData name="088S-Rawla, Parnika" userId="S::088-prawla@sd43.bc.ca::46522cfa-8bd6-429a-97d9-fc99ddddbd93" providerId="AD" clId="Web-{122440FE-F17D-7998-5079-865AEDB7FDC1}" dt="2021-03-03T22:36:10.735" v="3843" actId="20577"/>
      <pc:docMkLst>
        <pc:docMk/>
      </pc:docMkLst>
      <pc:sldChg chg="addSp modSp mod setBg">
        <pc:chgData name="088S-Rawla, Parnika" userId="S::088-prawla@sd43.bc.ca::46522cfa-8bd6-429a-97d9-fc99ddddbd93" providerId="AD" clId="Web-{122440FE-F17D-7998-5079-865AEDB7FDC1}" dt="2021-03-03T22:31:48.786" v="3833"/>
        <pc:sldMkLst>
          <pc:docMk/>
          <pc:sldMk cId="109857222" sldId="256"/>
        </pc:sldMkLst>
        <pc:spChg chg="mod">
          <ac:chgData name="088S-Rawla, Parnika" userId="S::088-prawla@sd43.bc.ca::46522cfa-8bd6-429a-97d9-fc99ddddbd93" providerId="AD" clId="Web-{122440FE-F17D-7998-5079-865AEDB7FDC1}" dt="2021-03-03T22:31:48.786" v="3833"/>
          <ac:spMkLst>
            <pc:docMk/>
            <pc:sldMk cId="109857222" sldId="256"/>
            <ac:spMk id="2" creationId="{00000000-0000-0000-0000-000000000000}"/>
          </ac:spMkLst>
        </pc:spChg>
        <pc:spChg chg="mod">
          <ac:chgData name="088S-Rawla, Parnika" userId="S::088-prawla@sd43.bc.ca::46522cfa-8bd6-429a-97d9-fc99ddddbd93" providerId="AD" clId="Web-{122440FE-F17D-7998-5079-865AEDB7FDC1}" dt="2021-03-03T22:31:48.786" v="3833"/>
          <ac:spMkLst>
            <pc:docMk/>
            <pc:sldMk cId="109857222" sldId="256"/>
            <ac:spMk id="3" creationId="{00000000-0000-0000-0000-000000000000}"/>
          </ac:spMkLst>
        </pc:spChg>
        <pc:spChg chg="add">
          <ac:chgData name="088S-Rawla, Parnika" userId="S::088-prawla@sd43.bc.ca::46522cfa-8bd6-429a-97d9-fc99ddddbd93" providerId="AD" clId="Web-{122440FE-F17D-7998-5079-865AEDB7FDC1}" dt="2021-03-03T22:31:48.786" v="3833"/>
          <ac:spMkLst>
            <pc:docMk/>
            <pc:sldMk cId="109857222" sldId="256"/>
            <ac:spMk id="9" creationId="{C1DD1A8A-57D5-4A81-AD04-532B043C5611}"/>
          </ac:spMkLst>
        </pc:spChg>
        <pc:spChg chg="add">
          <ac:chgData name="088S-Rawla, Parnika" userId="S::088-prawla@sd43.bc.ca::46522cfa-8bd6-429a-97d9-fc99ddddbd93" providerId="AD" clId="Web-{122440FE-F17D-7998-5079-865AEDB7FDC1}" dt="2021-03-03T22:31:48.786" v="3833"/>
          <ac:spMkLst>
            <pc:docMk/>
            <pc:sldMk cId="109857222" sldId="256"/>
            <ac:spMk id="11" creationId="{007891EC-4501-44ED-A8C8-B11B6DB767AB}"/>
          </ac:spMkLst>
        </pc:spChg>
        <pc:picChg chg="add">
          <ac:chgData name="088S-Rawla, Parnika" userId="S::088-prawla@sd43.bc.ca::46522cfa-8bd6-429a-97d9-fc99ddddbd93" providerId="AD" clId="Web-{122440FE-F17D-7998-5079-865AEDB7FDC1}" dt="2021-03-03T22:31:48.786" v="3833"/>
          <ac:picMkLst>
            <pc:docMk/>
            <pc:sldMk cId="109857222" sldId="256"/>
            <ac:picMk id="5" creationId="{20E204A4-07EB-49DA-A8C5-0A73F1E70741}"/>
          </ac:picMkLst>
        </pc:picChg>
      </pc:sldChg>
      <pc:sldChg chg="addSp modSp mod setBg setClrOvrMap">
        <pc:chgData name="088S-Rawla, Parnika" userId="S::088-prawla@sd43.bc.ca::46522cfa-8bd6-429a-97d9-fc99ddddbd93" providerId="AD" clId="Web-{122440FE-F17D-7998-5079-865AEDB7FDC1}" dt="2021-03-03T22:30:33.204" v="3800"/>
        <pc:sldMkLst>
          <pc:docMk/>
          <pc:sldMk cId="3316278657" sldId="259"/>
        </pc:sldMkLst>
        <pc:spChg chg="mod ord">
          <ac:chgData name="088S-Rawla, Parnika" userId="S::088-prawla@sd43.bc.ca::46522cfa-8bd6-429a-97d9-fc99ddddbd93" providerId="AD" clId="Web-{122440FE-F17D-7998-5079-865AEDB7FDC1}" dt="2021-03-03T22:30:33.204" v="3800"/>
          <ac:spMkLst>
            <pc:docMk/>
            <pc:sldMk cId="3316278657" sldId="259"/>
            <ac:spMk id="2" creationId="{D9524267-6AA2-4113-887D-D0922CF3501A}"/>
          </ac:spMkLst>
        </pc:spChg>
        <pc:spChg chg="mod">
          <ac:chgData name="088S-Rawla, Parnika" userId="S::088-prawla@sd43.bc.ca::46522cfa-8bd6-429a-97d9-fc99ddddbd93" providerId="AD" clId="Web-{122440FE-F17D-7998-5079-865AEDB7FDC1}" dt="2021-03-03T22:30:33.204" v="3800"/>
          <ac:spMkLst>
            <pc:docMk/>
            <pc:sldMk cId="3316278657" sldId="259"/>
            <ac:spMk id="3" creationId="{FCE01283-BD80-4D43-9143-5A816C76EA10}"/>
          </ac:spMkLst>
        </pc:spChg>
        <pc:spChg chg="add">
          <ac:chgData name="088S-Rawla, Parnika" userId="S::088-prawla@sd43.bc.ca::46522cfa-8bd6-429a-97d9-fc99ddddbd93" providerId="AD" clId="Web-{122440FE-F17D-7998-5079-865AEDB7FDC1}" dt="2021-03-03T22:30:33.204" v="3800"/>
          <ac:spMkLst>
            <pc:docMk/>
            <pc:sldMk cId="3316278657" sldId="259"/>
            <ac:spMk id="9" creationId="{87A57295-2710-4920-B99A-4D1FA03A62BD}"/>
          </ac:spMkLst>
        </pc:spChg>
        <pc:spChg chg="add">
          <ac:chgData name="088S-Rawla, Parnika" userId="S::088-prawla@sd43.bc.ca::46522cfa-8bd6-429a-97d9-fc99ddddbd93" providerId="AD" clId="Web-{122440FE-F17D-7998-5079-865AEDB7FDC1}" dt="2021-03-03T22:30:33.204" v="3800"/>
          <ac:spMkLst>
            <pc:docMk/>
            <pc:sldMk cId="3316278657" sldId="259"/>
            <ac:spMk id="11" creationId="{78067929-4D33-4306-9E2F-67C49CDDB5DE}"/>
          </ac:spMkLst>
        </pc:spChg>
        <pc:cxnChg chg="add">
          <ac:chgData name="088S-Rawla, Parnika" userId="S::088-prawla@sd43.bc.ca::46522cfa-8bd6-429a-97d9-fc99ddddbd93" providerId="AD" clId="Web-{122440FE-F17D-7998-5079-865AEDB7FDC1}" dt="2021-03-03T22:30:33.204" v="3800"/>
          <ac:cxnSpMkLst>
            <pc:docMk/>
            <pc:sldMk cId="3316278657" sldId="259"/>
            <ac:cxnSpMk id="13" creationId="{2D72A2C9-F3CA-4216-8BAD-FA4C970C3C4E}"/>
          </ac:cxnSpMkLst>
        </pc:cxnChg>
      </pc:sldChg>
      <pc:sldChg chg="addSp delSp modSp mod setBg">
        <pc:chgData name="088S-Rawla, Parnika" userId="S::088-prawla@sd43.bc.ca::46522cfa-8bd6-429a-97d9-fc99ddddbd93" providerId="AD" clId="Web-{122440FE-F17D-7998-5079-865AEDB7FDC1}" dt="2021-03-03T22:30:42.948" v="3801"/>
        <pc:sldMkLst>
          <pc:docMk/>
          <pc:sldMk cId="3598266930" sldId="260"/>
        </pc:sldMkLst>
        <pc:spChg chg="mod">
          <ac:chgData name="088S-Rawla, Parnika" userId="S::088-prawla@sd43.bc.ca::46522cfa-8bd6-429a-97d9-fc99ddddbd93" providerId="AD" clId="Web-{122440FE-F17D-7998-5079-865AEDB7FDC1}" dt="2021-03-03T22:30:42.948" v="3801"/>
          <ac:spMkLst>
            <pc:docMk/>
            <pc:sldMk cId="3598266930" sldId="260"/>
            <ac:spMk id="2" creationId="{7102A168-E974-439F-99D1-AB19D4325352}"/>
          </ac:spMkLst>
        </pc:spChg>
        <pc:spChg chg="del">
          <ac:chgData name="088S-Rawla, Parnika" userId="S::088-prawla@sd43.bc.ca::46522cfa-8bd6-429a-97d9-fc99ddddbd93" providerId="AD" clId="Web-{122440FE-F17D-7998-5079-865AEDB7FDC1}" dt="2021-03-03T22:30:03.906" v="3791"/>
          <ac:spMkLst>
            <pc:docMk/>
            <pc:sldMk cId="3598266930" sldId="260"/>
            <ac:spMk id="3" creationId="{3BD19A22-375D-4FF9-81B0-40EC7EF2D075}"/>
          </ac:spMkLst>
        </pc:spChg>
        <pc:spChg chg="mod">
          <ac:chgData name="088S-Rawla, Parnika" userId="S::088-prawla@sd43.bc.ca::46522cfa-8bd6-429a-97d9-fc99ddddbd93" providerId="AD" clId="Web-{122440FE-F17D-7998-5079-865AEDB7FDC1}" dt="2021-03-03T22:30:42.948" v="3801"/>
          <ac:spMkLst>
            <pc:docMk/>
            <pc:sldMk cId="3598266930" sldId="260"/>
            <ac:spMk id="4" creationId="{DC0DA10F-01AD-4B7B-A169-11E03E6EAB07}"/>
          </ac:spMkLst>
        </pc:spChg>
        <pc:spChg chg="add">
          <ac:chgData name="088S-Rawla, Parnika" userId="S::088-prawla@sd43.bc.ca::46522cfa-8bd6-429a-97d9-fc99ddddbd93" providerId="AD" clId="Web-{122440FE-F17D-7998-5079-865AEDB7FDC1}" dt="2021-03-03T22:30:42.948" v="3801"/>
          <ac:spMkLst>
            <pc:docMk/>
            <pc:sldMk cId="3598266930" sldId="260"/>
            <ac:spMk id="10" creationId="{C5E1D13B-3A3C-462E-A6FF-A3D5A3881F31}"/>
          </ac:spMkLst>
        </pc:spChg>
        <pc:spChg chg="add">
          <ac:chgData name="088S-Rawla, Parnika" userId="S::088-prawla@sd43.bc.ca::46522cfa-8bd6-429a-97d9-fc99ddddbd93" providerId="AD" clId="Web-{122440FE-F17D-7998-5079-865AEDB7FDC1}" dt="2021-03-03T22:30:42.948" v="3801"/>
          <ac:spMkLst>
            <pc:docMk/>
            <pc:sldMk cId="3598266930" sldId="260"/>
            <ac:spMk id="12" creationId="{B82AB0A7-5ADB-43AA-A85D-9EB9D8BC09DC}"/>
          </ac:spMkLst>
        </pc:spChg>
        <pc:spChg chg="add">
          <ac:chgData name="088S-Rawla, Parnika" userId="S::088-prawla@sd43.bc.ca::46522cfa-8bd6-429a-97d9-fc99ddddbd93" providerId="AD" clId="Web-{122440FE-F17D-7998-5079-865AEDB7FDC1}" dt="2021-03-03T22:30:42.948" v="3801"/>
          <ac:spMkLst>
            <pc:docMk/>
            <pc:sldMk cId="3598266930" sldId="260"/>
            <ac:spMk id="14" creationId="{94214E17-97F3-4B04-AAE9-03BA148AE969}"/>
          </ac:spMkLst>
        </pc:spChg>
        <pc:spChg chg="add">
          <ac:chgData name="088S-Rawla, Parnika" userId="S::088-prawla@sd43.bc.ca::46522cfa-8bd6-429a-97d9-fc99ddddbd93" providerId="AD" clId="Web-{122440FE-F17D-7998-5079-865AEDB7FDC1}" dt="2021-03-03T22:30:42.948" v="3801"/>
          <ac:spMkLst>
            <pc:docMk/>
            <pc:sldMk cId="3598266930" sldId="260"/>
            <ac:spMk id="16" creationId="{EC9D92EA-1FC7-47BC-8749-59CAF27E94C9}"/>
          </ac:spMkLst>
        </pc:spChg>
        <pc:picChg chg="add mod ord modCrop">
          <ac:chgData name="088S-Rawla, Parnika" userId="S::088-prawla@sd43.bc.ca::46522cfa-8bd6-429a-97d9-fc99ddddbd93" providerId="AD" clId="Web-{122440FE-F17D-7998-5079-865AEDB7FDC1}" dt="2021-03-03T22:30:42.948" v="3801"/>
          <ac:picMkLst>
            <pc:docMk/>
            <pc:sldMk cId="3598266930" sldId="260"/>
            <ac:picMk id="5" creationId="{24C6F764-288B-4661-ABA5-C965D74222F7}"/>
          </ac:picMkLst>
        </pc:picChg>
      </pc:sldChg>
      <pc:sldChg chg="modSp">
        <pc:chgData name="088S-Rawla, Parnika" userId="S::088-prawla@sd43.bc.ca::46522cfa-8bd6-429a-97d9-fc99ddddbd93" providerId="AD" clId="Web-{122440FE-F17D-7998-5079-865AEDB7FDC1}" dt="2021-03-03T22:36:10.735" v="3843" actId="20577"/>
        <pc:sldMkLst>
          <pc:docMk/>
          <pc:sldMk cId="1345083731" sldId="261"/>
        </pc:sldMkLst>
        <pc:spChg chg="mod">
          <ac:chgData name="088S-Rawla, Parnika" userId="S::088-prawla@sd43.bc.ca::46522cfa-8bd6-429a-97d9-fc99ddddbd93" providerId="AD" clId="Web-{122440FE-F17D-7998-5079-865AEDB7FDC1}" dt="2021-03-03T21:07:20.937" v="824" actId="14100"/>
          <ac:spMkLst>
            <pc:docMk/>
            <pc:sldMk cId="1345083731" sldId="261"/>
            <ac:spMk id="2" creationId="{CD40D735-545F-48CD-8D7F-64C13FA8E01E}"/>
          </ac:spMkLst>
        </pc:spChg>
        <pc:spChg chg="mod">
          <ac:chgData name="088S-Rawla, Parnika" userId="S::088-prawla@sd43.bc.ca::46522cfa-8bd6-429a-97d9-fc99ddddbd93" providerId="AD" clId="Web-{122440FE-F17D-7998-5079-865AEDB7FDC1}" dt="2021-03-03T22:36:10.735" v="3843" actId="20577"/>
          <ac:spMkLst>
            <pc:docMk/>
            <pc:sldMk cId="1345083731" sldId="261"/>
            <ac:spMk id="4" creationId="{26E67450-D1FA-4560-B045-90FA06430058}"/>
          </ac:spMkLst>
        </pc:spChg>
      </pc:sldChg>
      <pc:sldChg chg="modSp">
        <pc:chgData name="088S-Rawla, Parnika" userId="S::088-prawla@sd43.bc.ca::46522cfa-8bd6-429a-97d9-fc99ddddbd93" providerId="AD" clId="Web-{122440FE-F17D-7998-5079-865AEDB7FDC1}" dt="2021-03-03T22:35:16.623" v="3836" actId="20577"/>
        <pc:sldMkLst>
          <pc:docMk/>
          <pc:sldMk cId="2844418318" sldId="262"/>
        </pc:sldMkLst>
        <pc:spChg chg="mod">
          <ac:chgData name="088S-Rawla, Parnika" userId="S::088-prawla@sd43.bc.ca::46522cfa-8bd6-429a-97d9-fc99ddddbd93" providerId="AD" clId="Web-{122440FE-F17D-7998-5079-865AEDB7FDC1}" dt="2021-03-03T22:35:16.623" v="3836" actId="20577"/>
          <ac:spMkLst>
            <pc:docMk/>
            <pc:sldMk cId="2844418318" sldId="262"/>
            <ac:spMk id="4" creationId="{21CC180E-2A9D-4F61-9C11-D885DE6A1B97}"/>
          </ac:spMkLst>
        </pc:spChg>
      </pc:sldChg>
      <pc:sldChg chg="modSp">
        <pc:chgData name="088S-Rawla, Parnika" userId="S::088-prawla@sd43.bc.ca::46522cfa-8bd6-429a-97d9-fc99ddddbd93" providerId="AD" clId="Web-{122440FE-F17D-7998-5079-865AEDB7FDC1}" dt="2021-03-03T21:11:25.417" v="838" actId="20577"/>
        <pc:sldMkLst>
          <pc:docMk/>
          <pc:sldMk cId="2171547044" sldId="263"/>
        </pc:sldMkLst>
        <pc:spChg chg="mod">
          <ac:chgData name="088S-Rawla, Parnika" userId="S::088-prawla@sd43.bc.ca::46522cfa-8bd6-429a-97d9-fc99ddddbd93" providerId="AD" clId="Web-{122440FE-F17D-7998-5079-865AEDB7FDC1}" dt="2021-03-03T21:11:25.417" v="838" actId="20577"/>
          <ac:spMkLst>
            <pc:docMk/>
            <pc:sldMk cId="2171547044" sldId="263"/>
            <ac:spMk id="3" creationId="{EF9B5BA6-A519-4A00-86BA-70F6EB905D95}"/>
          </ac:spMkLst>
        </pc:spChg>
      </pc:sldChg>
      <pc:sldChg chg="addSp delSp modSp mod setBg">
        <pc:chgData name="088S-Rawla, Parnika" userId="S::088-prawla@sd43.bc.ca::46522cfa-8bd6-429a-97d9-fc99ddddbd93" providerId="AD" clId="Web-{122440FE-F17D-7998-5079-865AEDB7FDC1}" dt="2021-03-03T21:11:40.730" v="839" actId="20577"/>
        <pc:sldMkLst>
          <pc:docMk/>
          <pc:sldMk cId="583702678" sldId="264"/>
        </pc:sldMkLst>
        <pc:spChg chg="mod ord">
          <ac:chgData name="088S-Rawla, Parnika" userId="S::088-prawla@sd43.bc.ca::46522cfa-8bd6-429a-97d9-fc99ddddbd93" providerId="AD" clId="Web-{122440FE-F17D-7998-5079-865AEDB7FDC1}" dt="2021-03-03T21:09:01.645" v="829"/>
          <ac:spMkLst>
            <pc:docMk/>
            <pc:sldMk cId="583702678" sldId="264"/>
            <ac:spMk id="2" creationId="{4813CC93-3C12-4643-8749-ED83D7B6E9C1}"/>
          </ac:spMkLst>
        </pc:spChg>
        <pc:spChg chg="del">
          <ac:chgData name="088S-Rawla, Parnika" userId="S::088-prawla@sd43.bc.ca::46522cfa-8bd6-429a-97d9-fc99ddddbd93" providerId="AD" clId="Web-{122440FE-F17D-7998-5079-865AEDB7FDC1}" dt="2021-03-03T21:08:40.597" v="826"/>
          <ac:spMkLst>
            <pc:docMk/>
            <pc:sldMk cId="583702678" sldId="264"/>
            <ac:spMk id="3" creationId="{72B9DB36-7D94-4271-9581-3330D8419146}"/>
          </ac:spMkLst>
        </pc:spChg>
        <pc:spChg chg="mod">
          <ac:chgData name="088S-Rawla, Parnika" userId="S::088-prawla@sd43.bc.ca::46522cfa-8bd6-429a-97d9-fc99ddddbd93" providerId="AD" clId="Web-{122440FE-F17D-7998-5079-865AEDB7FDC1}" dt="2021-03-03T21:11:40.730" v="839" actId="20577"/>
          <ac:spMkLst>
            <pc:docMk/>
            <pc:sldMk cId="583702678" sldId="264"/>
            <ac:spMk id="4" creationId="{46409FBE-21DA-413A-B333-CF51969DB67E}"/>
          </ac:spMkLst>
        </pc:spChg>
        <pc:spChg chg="add">
          <ac:chgData name="088S-Rawla, Parnika" userId="S::088-prawla@sd43.bc.ca::46522cfa-8bd6-429a-97d9-fc99ddddbd93" providerId="AD" clId="Web-{122440FE-F17D-7998-5079-865AEDB7FDC1}" dt="2021-03-03T21:09:01.645" v="829"/>
          <ac:spMkLst>
            <pc:docMk/>
            <pc:sldMk cId="583702678" sldId="264"/>
            <ac:spMk id="7" creationId="{9CC67894-1D18-43E0-B8E1-ECF37EB0D4B5}"/>
          </ac:spMkLst>
        </pc:spChg>
        <pc:spChg chg="add">
          <ac:chgData name="088S-Rawla, Parnika" userId="S::088-prawla@sd43.bc.ca::46522cfa-8bd6-429a-97d9-fc99ddddbd93" providerId="AD" clId="Web-{122440FE-F17D-7998-5079-865AEDB7FDC1}" dt="2021-03-03T21:09:01.645" v="829"/>
          <ac:spMkLst>
            <pc:docMk/>
            <pc:sldMk cId="583702678" sldId="264"/>
            <ac:spMk id="8" creationId="{A13E3398-4840-4DA1-B674-51AE569B24F9}"/>
          </ac:spMkLst>
        </pc:spChg>
        <pc:spChg chg="add">
          <ac:chgData name="088S-Rawla, Parnika" userId="S::088-prawla@sd43.bc.ca::46522cfa-8bd6-429a-97d9-fc99ddddbd93" providerId="AD" clId="Web-{122440FE-F17D-7998-5079-865AEDB7FDC1}" dt="2021-03-03T21:09:01.645" v="829"/>
          <ac:spMkLst>
            <pc:docMk/>
            <pc:sldMk cId="583702678" sldId="264"/>
            <ac:spMk id="9" creationId="{83306AB0-8BF5-43D5-B5E2-C53EA0783845}"/>
          </ac:spMkLst>
        </pc:spChg>
        <pc:spChg chg="add del">
          <ac:chgData name="088S-Rawla, Parnika" userId="S::088-prawla@sd43.bc.ca::46522cfa-8bd6-429a-97d9-fc99ddddbd93" providerId="AD" clId="Web-{122440FE-F17D-7998-5079-865AEDB7FDC1}" dt="2021-03-03T21:09:01.629" v="828"/>
          <ac:spMkLst>
            <pc:docMk/>
            <pc:sldMk cId="583702678" sldId="264"/>
            <ac:spMk id="10" creationId="{46708FAB-3898-47A9-B05A-AB9ECBD9E796}"/>
          </ac:spMkLst>
        </pc:spChg>
        <pc:spChg chg="add del">
          <ac:chgData name="088S-Rawla, Parnika" userId="S::088-prawla@sd43.bc.ca::46522cfa-8bd6-429a-97d9-fc99ddddbd93" providerId="AD" clId="Web-{122440FE-F17D-7998-5079-865AEDB7FDC1}" dt="2021-03-03T21:09:01.629" v="828"/>
          <ac:spMkLst>
            <pc:docMk/>
            <pc:sldMk cId="583702678" sldId="264"/>
            <ac:spMk id="12" creationId="{2E438CA0-CB4D-4C94-8C39-9C7FC9BBEE68}"/>
          </ac:spMkLst>
        </pc:spChg>
        <pc:spChg chg="add del">
          <ac:chgData name="088S-Rawla, Parnika" userId="S::088-prawla@sd43.bc.ca::46522cfa-8bd6-429a-97d9-fc99ddddbd93" providerId="AD" clId="Web-{122440FE-F17D-7998-5079-865AEDB7FDC1}" dt="2021-03-03T21:09:01.629" v="828"/>
          <ac:spMkLst>
            <pc:docMk/>
            <pc:sldMk cId="583702678" sldId="264"/>
            <ac:spMk id="14" creationId="{6B2C05E3-84E7-4957-95EF-B471CBF71C69}"/>
          </ac:spMkLst>
        </pc:spChg>
        <pc:picChg chg="add mod ord">
          <ac:chgData name="088S-Rawla, Parnika" userId="S::088-prawla@sd43.bc.ca::46522cfa-8bd6-429a-97d9-fc99ddddbd93" providerId="AD" clId="Web-{122440FE-F17D-7998-5079-865AEDB7FDC1}" dt="2021-03-03T21:09:01.645" v="829"/>
          <ac:picMkLst>
            <pc:docMk/>
            <pc:sldMk cId="583702678" sldId="264"/>
            <ac:picMk id="5" creationId="{FA9882C9-A345-4292-9EB6-145A0C3E79B6}"/>
          </ac:picMkLst>
        </pc:picChg>
      </pc:sldChg>
      <pc:sldChg chg="addSp delSp modSp new mod setBg">
        <pc:chgData name="088S-Rawla, Parnika" userId="S::088-prawla@sd43.bc.ca::46522cfa-8bd6-429a-97d9-fc99ddddbd93" providerId="AD" clId="Web-{122440FE-F17D-7998-5079-865AEDB7FDC1}" dt="2021-03-03T21:28:23.337" v="1304" actId="20577"/>
        <pc:sldMkLst>
          <pc:docMk/>
          <pc:sldMk cId="837204348" sldId="265"/>
        </pc:sldMkLst>
        <pc:spChg chg="mod">
          <ac:chgData name="088S-Rawla, Parnika" userId="S::088-prawla@sd43.bc.ca::46522cfa-8bd6-429a-97d9-fc99ddddbd93" providerId="AD" clId="Web-{122440FE-F17D-7998-5079-865AEDB7FDC1}" dt="2021-03-03T21:28:23.337" v="1304" actId="20577"/>
          <ac:spMkLst>
            <pc:docMk/>
            <pc:sldMk cId="837204348" sldId="265"/>
            <ac:spMk id="2" creationId="{1085E92C-91F5-472A-8336-615A73566B5D}"/>
          </ac:spMkLst>
        </pc:spChg>
        <pc:spChg chg="del mod">
          <ac:chgData name="088S-Rawla, Parnika" userId="S::088-prawla@sd43.bc.ca::46522cfa-8bd6-429a-97d9-fc99ddddbd93" providerId="AD" clId="Web-{122440FE-F17D-7998-5079-865AEDB7FDC1}" dt="2021-03-03T21:24:50.047" v="1282"/>
          <ac:spMkLst>
            <pc:docMk/>
            <pc:sldMk cId="837204348" sldId="265"/>
            <ac:spMk id="3" creationId="{C5D2809F-EBF7-479A-819E-7F37311DE60A}"/>
          </ac:spMkLst>
        </pc:spChg>
        <pc:spChg chg="mod">
          <ac:chgData name="088S-Rawla, Parnika" userId="S::088-prawla@sd43.bc.ca::46522cfa-8bd6-429a-97d9-fc99ddddbd93" providerId="AD" clId="Web-{122440FE-F17D-7998-5079-865AEDB7FDC1}" dt="2021-03-03T21:27:17.834" v="1297" actId="14100"/>
          <ac:spMkLst>
            <pc:docMk/>
            <pc:sldMk cId="837204348" sldId="265"/>
            <ac:spMk id="4" creationId="{60489FE9-DE94-4007-8EE9-EE383E69B758}"/>
          </ac:spMkLst>
        </pc:spChg>
        <pc:spChg chg="add">
          <ac:chgData name="088S-Rawla, Parnika" userId="S::088-prawla@sd43.bc.ca::46522cfa-8bd6-429a-97d9-fc99ddddbd93" providerId="AD" clId="Web-{122440FE-F17D-7998-5079-865AEDB7FDC1}" dt="2021-03-03T21:24:59.859" v="1283"/>
          <ac:spMkLst>
            <pc:docMk/>
            <pc:sldMk cId="837204348" sldId="265"/>
            <ac:spMk id="10" creationId="{F4C0B10B-D2C4-4A54-AFAD-3D27DF88BB37}"/>
          </ac:spMkLst>
        </pc:spChg>
        <pc:grpChg chg="add">
          <ac:chgData name="088S-Rawla, Parnika" userId="S::088-prawla@sd43.bc.ca::46522cfa-8bd6-429a-97d9-fc99ddddbd93" providerId="AD" clId="Web-{122440FE-F17D-7998-5079-865AEDB7FDC1}" dt="2021-03-03T21:24:59.859" v="1283"/>
          <ac:grpSpMkLst>
            <pc:docMk/>
            <pc:sldMk cId="837204348" sldId="265"/>
            <ac:grpSpMk id="12" creationId="{B6BADB90-C74B-40D6-86DC-503F65FCE8DC}"/>
          </ac:grpSpMkLst>
        </pc:grpChg>
        <pc:picChg chg="add mod ord">
          <ac:chgData name="088S-Rawla, Parnika" userId="S::088-prawla@sd43.bc.ca::46522cfa-8bd6-429a-97d9-fc99ddddbd93" providerId="AD" clId="Web-{122440FE-F17D-7998-5079-865AEDB7FDC1}" dt="2021-03-03T21:27:14.256" v="1296" actId="14100"/>
          <ac:picMkLst>
            <pc:docMk/>
            <pc:sldMk cId="837204348" sldId="265"/>
            <ac:picMk id="5" creationId="{FB94E971-B54C-40FB-A436-ACEDDCAAB075}"/>
          </ac:picMkLst>
        </pc:picChg>
      </pc:sldChg>
      <pc:sldChg chg="addSp delSp modSp new mod setBg setClrOvrMap">
        <pc:chgData name="088S-Rawla, Parnika" userId="S::088-prawla@sd43.bc.ca::46522cfa-8bd6-429a-97d9-fc99ddddbd93" providerId="AD" clId="Web-{122440FE-F17D-7998-5079-865AEDB7FDC1}" dt="2021-03-03T21:49:29.861" v="2230" actId="20577"/>
        <pc:sldMkLst>
          <pc:docMk/>
          <pc:sldMk cId="532514705" sldId="266"/>
        </pc:sldMkLst>
        <pc:spChg chg="mod">
          <ac:chgData name="088S-Rawla, Parnika" userId="S::088-prawla@sd43.bc.ca::46522cfa-8bd6-429a-97d9-fc99ddddbd93" providerId="AD" clId="Web-{122440FE-F17D-7998-5079-865AEDB7FDC1}" dt="2021-03-03T21:49:13.548" v="2226"/>
          <ac:spMkLst>
            <pc:docMk/>
            <pc:sldMk cId="532514705" sldId="266"/>
            <ac:spMk id="2" creationId="{03B9177F-A29F-496F-A07A-7B745B8DBA12}"/>
          </ac:spMkLst>
        </pc:spChg>
        <pc:spChg chg="del mod">
          <ac:chgData name="088S-Rawla, Parnika" userId="S::088-prawla@sd43.bc.ca::46522cfa-8bd6-429a-97d9-fc99ddddbd93" providerId="AD" clId="Web-{122440FE-F17D-7998-5079-865AEDB7FDC1}" dt="2021-03-03T21:47:15.856" v="2188"/>
          <ac:spMkLst>
            <pc:docMk/>
            <pc:sldMk cId="532514705" sldId="266"/>
            <ac:spMk id="3" creationId="{01A36C40-5253-449C-BB8C-A98A0B70FB08}"/>
          </ac:spMkLst>
        </pc:spChg>
        <pc:spChg chg="mod ord">
          <ac:chgData name="088S-Rawla, Parnika" userId="S::088-prawla@sd43.bc.ca::46522cfa-8bd6-429a-97d9-fc99ddddbd93" providerId="AD" clId="Web-{122440FE-F17D-7998-5079-865AEDB7FDC1}" dt="2021-03-03T21:49:29.861" v="2230" actId="20577"/>
          <ac:spMkLst>
            <pc:docMk/>
            <pc:sldMk cId="532514705" sldId="266"/>
            <ac:spMk id="4" creationId="{F448B00D-B9A3-4523-8F2C-967988460378}"/>
          </ac:spMkLst>
        </pc:spChg>
        <pc:spChg chg="add del">
          <ac:chgData name="088S-Rawla, Parnika" userId="S::088-prawla@sd43.bc.ca::46522cfa-8bd6-429a-97d9-fc99ddddbd93" providerId="AD" clId="Web-{122440FE-F17D-7998-5079-865AEDB7FDC1}" dt="2021-03-03T21:48:32.703" v="2217"/>
          <ac:spMkLst>
            <pc:docMk/>
            <pc:sldMk cId="532514705" sldId="266"/>
            <ac:spMk id="10" creationId="{F4C0B10B-D2C4-4A54-AFAD-3D27DF88BB37}"/>
          </ac:spMkLst>
        </pc:spChg>
        <pc:spChg chg="add del">
          <ac:chgData name="088S-Rawla, Parnika" userId="S::088-prawla@sd43.bc.ca::46522cfa-8bd6-429a-97d9-fc99ddddbd93" providerId="AD" clId="Web-{122440FE-F17D-7998-5079-865AEDB7FDC1}" dt="2021-03-03T21:49:13.548" v="2226"/>
          <ac:spMkLst>
            <pc:docMk/>
            <pc:sldMk cId="532514705" sldId="266"/>
            <ac:spMk id="22" creationId="{C3896A03-3945-419A-B66B-4EE266EDD152}"/>
          </ac:spMkLst>
        </pc:spChg>
        <pc:spChg chg="add del">
          <ac:chgData name="088S-Rawla, Parnika" userId="S::088-prawla@sd43.bc.ca::46522cfa-8bd6-429a-97d9-fc99ddddbd93" providerId="AD" clId="Web-{122440FE-F17D-7998-5079-865AEDB7FDC1}" dt="2021-03-03T21:49:13.548" v="2226"/>
          <ac:spMkLst>
            <pc:docMk/>
            <pc:sldMk cId="532514705" sldId="266"/>
            <ac:spMk id="24" creationId="{B34F5AD2-EDBD-4BBD-A55C-EAFFD0C7097A}"/>
          </ac:spMkLst>
        </pc:spChg>
        <pc:spChg chg="add del">
          <ac:chgData name="088S-Rawla, Parnika" userId="S::088-prawla@sd43.bc.ca::46522cfa-8bd6-429a-97d9-fc99ddddbd93" providerId="AD" clId="Web-{122440FE-F17D-7998-5079-865AEDB7FDC1}" dt="2021-03-03T21:49:13.548" v="2226"/>
          <ac:spMkLst>
            <pc:docMk/>
            <pc:sldMk cId="532514705" sldId="266"/>
            <ac:spMk id="26" creationId="{450D3AD2-FA80-415F-A9CE-54D884561CD7}"/>
          </ac:spMkLst>
        </pc:spChg>
        <pc:spChg chg="add">
          <ac:chgData name="088S-Rawla, Parnika" userId="S::088-prawla@sd43.bc.ca::46522cfa-8bd6-429a-97d9-fc99ddddbd93" providerId="AD" clId="Web-{122440FE-F17D-7998-5079-865AEDB7FDC1}" dt="2021-03-03T21:49:13.548" v="2226"/>
          <ac:spMkLst>
            <pc:docMk/>
            <pc:sldMk cId="532514705" sldId="266"/>
            <ac:spMk id="31" creationId="{9B76D444-2756-434F-AE61-96D69830C13E}"/>
          </ac:spMkLst>
        </pc:spChg>
        <pc:spChg chg="add">
          <ac:chgData name="088S-Rawla, Parnika" userId="S::088-prawla@sd43.bc.ca::46522cfa-8bd6-429a-97d9-fc99ddddbd93" providerId="AD" clId="Web-{122440FE-F17D-7998-5079-865AEDB7FDC1}" dt="2021-03-03T21:49:13.548" v="2226"/>
          <ac:spMkLst>
            <pc:docMk/>
            <pc:sldMk cId="532514705" sldId="266"/>
            <ac:spMk id="33" creationId="{B0161EF8-C8C6-4F2A-9D5C-49BD28A2BDC2}"/>
          </ac:spMkLst>
        </pc:spChg>
        <pc:grpChg chg="add del">
          <ac:chgData name="088S-Rawla, Parnika" userId="S::088-prawla@sd43.bc.ca::46522cfa-8bd6-429a-97d9-fc99ddddbd93" providerId="AD" clId="Web-{122440FE-F17D-7998-5079-865AEDB7FDC1}" dt="2021-03-03T21:48:32.703" v="2217"/>
          <ac:grpSpMkLst>
            <pc:docMk/>
            <pc:sldMk cId="532514705" sldId="266"/>
            <ac:grpSpMk id="12" creationId="{B6BADB90-C74B-40D6-86DC-503F65FCE8DC}"/>
          </ac:grpSpMkLst>
        </pc:grpChg>
        <pc:picChg chg="add mod ord">
          <ac:chgData name="088S-Rawla, Parnika" userId="S::088-prawla@sd43.bc.ca::46522cfa-8bd6-429a-97d9-fc99ddddbd93" providerId="AD" clId="Web-{122440FE-F17D-7998-5079-865AEDB7FDC1}" dt="2021-03-03T21:49:13.548" v="2226"/>
          <ac:picMkLst>
            <pc:docMk/>
            <pc:sldMk cId="532514705" sldId="266"/>
            <ac:picMk id="5" creationId="{E9BA6FA8-AA3E-4B87-815D-22AF13A6C356}"/>
          </ac:picMkLst>
        </pc:picChg>
      </pc:sldChg>
      <pc:sldChg chg="addSp delSp modSp new mod setBg setClrOvrMap">
        <pc:chgData name="088S-Rawla, Parnika" userId="S::088-prawla@sd43.bc.ca::46522cfa-8bd6-429a-97d9-fc99ddddbd93" providerId="AD" clId="Web-{122440FE-F17D-7998-5079-865AEDB7FDC1}" dt="2021-03-03T22:35:44.093" v="3839" actId="20577"/>
        <pc:sldMkLst>
          <pc:docMk/>
          <pc:sldMk cId="661904666" sldId="267"/>
        </pc:sldMkLst>
        <pc:spChg chg="mod">
          <ac:chgData name="088S-Rawla, Parnika" userId="S::088-prawla@sd43.bc.ca::46522cfa-8bd6-429a-97d9-fc99ddddbd93" providerId="AD" clId="Web-{122440FE-F17D-7998-5079-865AEDB7FDC1}" dt="2021-03-03T22:01:05.095" v="2725"/>
          <ac:spMkLst>
            <pc:docMk/>
            <pc:sldMk cId="661904666" sldId="267"/>
            <ac:spMk id="2" creationId="{8EF96D9B-DDBE-41E4-B421-E11CE9560267}"/>
          </ac:spMkLst>
        </pc:spChg>
        <pc:spChg chg="del mod">
          <ac:chgData name="088S-Rawla, Parnika" userId="S::088-prawla@sd43.bc.ca::46522cfa-8bd6-429a-97d9-fc99ddddbd93" providerId="AD" clId="Web-{122440FE-F17D-7998-5079-865AEDB7FDC1}" dt="2021-03-03T22:00:29.531" v="2722"/>
          <ac:spMkLst>
            <pc:docMk/>
            <pc:sldMk cId="661904666" sldId="267"/>
            <ac:spMk id="3" creationId="{7C4579B9-8D03-4A86-B366-5F39D6589664}"/>
          </ac:spMkLst>
        </pc:spChg>
        <pc:spChg chg="mod">
          <ac:chgData name="088S-Rawla, Parnika" userId="S::088-prawla@sd43.bc.ca::46522cfa-8bd6-429a-97d9-fc99ddddbd93" providerId="AD" clId="Web-{122440FE-F17D-7998-5079-865AEDB7FDC1}" dt="2021-03-03T22:35:44.093" v="3839" actId="20577"/>
          <ac:spMkLst>
            <pc:docMk/>
            <pc:sldMk cId="661904666" sldId="267"/>
            <ac:spMk id="4" creationId="{07307B48-D192-496D-891C-E4D2A807F3DB}"/>
          </ac:spMkLst>
        </pc:spChg>
        <pc:spChg chg="add">
          <ac:chgData name="088S-Rawla, Parnika" userId="S::088-prawla@sd43.bc.ca::46522cfa-8bd6-429a-97d9-fc99ddddbd93" providerId="AD" clId="Web-{122440FE-F17D-7998-5079-865AEDB7FDC1}" dt="2021-03-03T22:01:05.095" v="2725"/>
          <ac:spMkLst>
            <pc:docMk/>
            <pc:sldMk cId="661904666" sldId="267"/>
            <ac:spMk id="7" creationId="{4038CB10-1F5C-4D54-9DF7-12586DE5B007}"/>
          </ac:spMkLst>
        </pc:spChg>
        <pc:spChg chg="add">
          <ac:chgData name="088S-Rawla, Parnika" userId="S::088-prawla@sd43.bc.ca::46522cfa-8bd6-429a-97d9-fc99ddddbd93" providerId="AD" clId="Web-{122440FE-F17D-7998-5079-865AEDB7FDC1}" dt="2021-03-03T22:01:05.095" v="2725"/>
          <ac:spMkLst>
            <pc:docMk/>
            <pc:sldMk cId="661904666" sldId="267"/>
            <ac:spMk id="8" creationId="{73ED6512-6858-4552-B699-9A97FE9A4EA2}"/>
          </ac:spMkLst>
        </pc:spChg>
        <pc:spChg chg="add del">
          <ac:chgData name="088S-Rawla, Parnika" userId="S::088-prawla@sd43.bc.ca::46522cfa-8bd6-429a-97d9-fc99ddddbd93" providerId="AD" clId="Web-{122440FE-F17D-7998-5079-865AEDB7FDC1}" dt="2021-03-03T22:01:05.080" v="2724"/>
          <ac:spMkLst>
            <pc:docMk/>
            <pc:sldMk cId="661904666" sldId="267"/>
            <ac:spMk id="10" creationId="{9B76D444-2756-434F-AE61-96D69830C13E}"/>
          </ac:spMkLst>
        </pc:spChg>
        <pc:spChg chg="add del">
          <ac:chgData name="088S-Rawla, Parnika" userId="S::088-prawla@sd43.bc.ca::46522cfa-8bd6-429a-97d9-fc99ddddbd93" providerId="AD" clId="Web-{122440FE-F17D-7998-5079-865AEDB7FDC1}" dt="2021-03-03T22:01:05.080" v="2724"/>
          <ac:spMkLst>
            <pc:docMk/>
            <pc:sldMk cId="661904666" sldId="267"/>
            <ac:spMk id="12" creationId="{B0161EF8-C8C6-4F2A-9D5C-49BD28A2BDC2}"/>
          </ac:spMkLst>
        </pc:spChg>
        <pc:picChg chg="add mod ord">
          <ac:chgData name="088S-Rawla, Parnika" userId="S::088-prawla@sd43.bc.ca::46522cfa-8bd6-429a-97d9-fc99ddddbd93" providerId="AD" clId="Web-{122440FE-F17D-7998-5079-865AEDB7FDC1}" dt="2021-03-03T22:01:05.095" v="2725"/>
          <ac:picMkLst>
            <pc:docMk/>
            <pc:sldMk cId="661904666" sldId="267"/>
            <ac:picMk id="5" creationId="{3A3F6F9D-55D9-4496-8EF4-79E9F5588117}"/>
          </ac:picMkLst>
        </pc:picChg>
      </pc:sldChg>
      <pc:sldChg chg="modSp new add del">
        <pc:chgData name="088S-Rawla, Parnika" userId="S::088-prawla@sd43.bc.ca::46522cfa-8bd6-429a-97d9-fc99ddddbd93" providerId="AD" clId="Web-{122440FE-F17D-7998-5079-865AEDB7FDC1}" dt="2021-03-03T22:27:32.649" v="3712" actId="20577"/>
        <pc:sldMkLst>
          <pc:docMk/>
          <pc:sldMk cId="2076830327" sldId="268"/>
        </pc:sldMkLst>
        <pc:spChg chg="mod">
          <ac:chgData name="088S-Rawla, Parnika" userId="S::088-prawla@sd43.bc.ca::46522cfa-8bd6-429a-97d9-fc99ddddbd93" providerId="AD" clId="Web-{122440FE-F17D-7998-5079-865AEDB7FDC1}" dt="2021-03-03T22:03:21.320" v="2745" actId="14100"/>
          <ac:spMkLst>
            <pc:docMk/>
            <pc:sldMk cId="2076830327" sldId="268"/>
            <ac:spMk id="2" creationId="{D9F0AEF4-7598-4CF9-9118-53E94230155C}"/>
          </ac:spMkLst>
        </pc:spChg>
        <pc:spChg chg="mod">
          <ac:chgData name="088S-Rawla, Parnika" userId="S::088-prawla@sd43.bc.ca::46522cfa-8bd6-429a-97d9-fc99ddddbd93" providerId="AD" clId="Web-{122440FE-F17D-7998-5079-865AEDB7FDC1}" dt="2021-03-03T22:02:23.505" v="2734" actId="14100"/>
          <ac:spMkLst>
            <pc:docMk/>
            <pc:sldMk cId="2076830327" sldId="268"/>
            <ac:spMk id="3" creationId="{E253334F-DB43-4C7E-BE1A-BD71F8CB99D1}"/>
          </ac:spMkLst>
        </pc:spChg>
        <pc:spChg chg="mod">
          <ac:chgData name="088S-Rawla, Parnika" userId="S::088-prawla@sd43.bc.ca::46522cfa-8bd6-429a-97d9-fc99ddddbd93" providerId="AD" clId="Web-{122440FE-F17D-7998-5079-865AEDB7FDC1}" dt="2021-03-03T22:27:32.649" v="3712" actId="20577"/>
          <ac:spMkLst>
            <pc:docMk/>
            <pc:sldMk cId="2076830327" sldId="268"/>
            <ac:spMk id="4" creationId="{2441CB38-CE6E-476F-BE55-81D22640ED5A}"/>
          </ac:spMkLst>
        </pc:spChg>
      </pc:sldChg>
    </pc:docChg>
  </pc:docChgLst>
  <pc:docChgLst>
    <pc:chgData name="088S-Rawla, Parnika" userId="S::088-prawla@sd43.bc.ca::46522cfa-8bd6-429a-97d9-fc99ddddbd93" providerId="AD" clId="Web-{FB6B12D1-E618-41AB-B63B-AC1EFE02C3CC}"/>
    <pc:docChg chg="addSld delSld modSld addMainMaster delMainMaster">
      <pc:chgData name="088S-Rawla, Parnika" userId="S::088-prawla@sd43.bc.ca::46522cfa-8bd6-429a-97d9-fc99ddddbd93" providerId="AD" clId="Web-{FB6B12D1-E618-41AB-B63B-AC1EFE02C3CC}" dt="2021-03-05T21:18:40.119" v="43" actId="20577"/>
      <pc:docMkLst>
        <pc:docMk/>
      </pc:docMkLst>
      <pc:sldChg chg="delSp modSp mod modClrScheme delDesignElem chgLayout">
        <pc:chgData name="088S-Rawla, Parnika" userId="S::088-prawla@sd43.bc.ca::46522cfa-8bd6-429a-97d9-fc99ddddbd93" providerId="AD" clId="Web-{FB6B12D1-E618-41AB-B63B-AC1EFE02C3CC}" dt="2021-03-05T21:17:25.881" v="30"/>
        <pc:sldMkLst>
          <pc:docMk/>
          <pc:sldMk cId="109857222" sldId="256"/>
        </pc:sldMkLst>
        <pc:spChg chg="mod ord">
          <ac:chgData name="088S-Rawla, Parnika" userId="S::088-prawla@sd43.bc.ca::46522cfa-8bd6-429a-97d9-fc99ddddbd93" providerId="AD" clId="Web-{FB6B12D1-E618-41AB-B63B-AC1EFE02C3CC}" dt="2021-03-05T21:17:25.881" v="30"/>
          <ac:spMkLst>
            <pc:docMk/>
            <pc:sldMk cId="109857222" sldId="256"/>
            <ac:spMk id="2" creationId="{00000000-0000-0000-0000-000000000000}"/>
          </ac:spMkLst>
        </pc:spChg>
        <pc:spChg chg="mod ord">
          <ac:chgData name="088S-Rawla, Parnika" userId="S::088-prawla@sd43.bc.ca::46522cfa-8bd6-429a-97d9-fc99ddddbd93" providerId="AD" clId="Web-{FB6B12D1-E618-41AB-B63B-AC1EFE02C3CC}" dt="2021-03-05T21:17:25.881" v="30"/>
          <ac:spMkLst>
            <pc:docMk/>
            <pc:sldMk cId="109857222" sldId="256"/>
            <ac:spMk id="3" creationId="{00000000-0000-0000-0000-000000000000}"/>
          </ac:spMkLst>
        </pc:spChg>
        <pc:spChg chg="del">
          <ac:chgData name="088S-Rawla, Parnika" userId="S::088-prawla@sd43.bc.ca::46522cfa-8bd6-429a-97d9-fc99ddddbd93" providerId="AD" clId="Web-{FB6B12D1-E618-41AB-B63B-AC1EFE02C3CC}" dt="2021-03-05T21:17:25.881" v="30"/>
          <ac:spMkLst>
            <pc:docMk/>
            <pc:sldMk cId="109857222" sldId="256"/>
            <ac:spMk id="9" creationId="{C1DD1A8A-57D5-4A81-AD04-532B043C5611}"/>
          </ac:spMkLst>
        </pc:spChg>
        <pc:spChg chg="del">
          <ac:chgData name="088S-Rawla, Parnika" userId="S::088-prawla@sd43.bc.ca::46522cfa-8bd6-429a-97d9-fc99ddddbd93" providerId="AD" clId="Web-{FB6B12D1-E618-41AB-B63B-AC1EFE02C3CC}" dt="2021-03-05T21:17:25.881" v="30"/>
          <ac:spMkLst>
            <pc:docMk/>
            <pc:sldMk cId="109857222" sldId="256"/>
            <ac:spMk id="11" creationId="{007891EC-4501-44ED-A8C8-B11B6DB767AB}"/>
          </ac:spMkLst>
        </pc:spChg>
      </pc:sldChg>
      <pc:sldChg chg="delSp modSp mod modClrScheme delDesignElem chgLayout">
        <pc:chgData name="088S-Rawla, Parnika" userId="S::088-prawla@sd43.bc.ca::46522cfa-8bd6-429a-97d9-fc99ddddbd93" providerId="AD" clId="Web-{FB6B12D1-E618-41AB-B63B-AC1EFE02C3CC}" dt="2021-03-05T21:17:25.881" v="30"/>
        <pc:sldMkLst>
          <pc:docMk/>
          <pc:sldMk cId="327993999" sldId="257"/>
        </pc:sldMkLst>
        <pc:spChg chg="mod ord">
          <ac:chgData name="088S-Rawla, Parnika" userId="S::088-prawla@sd43.bc.ca::46522cfa-8bd6-429a-97d9-fc99ddddbd93" providerId="AD" clId="Web-{FB6B12D1-E618-41AB-B63B-AC1EFE02C3CC}" dt="2021-03-05T21:17:25.881" v="30"/>
          <ac:spMkLst>
            <pc:docMk/>
            <pc:sldMk cId="327993999" sldId="257"/>
            <ac:spMk id="2" creationId="{92FD512F-91F5-44B8-8275-A6897190B300}"/>
          </ac:spMkLst>
        </pc:spChg>
        <pc:spChg chg="mod ord">
          <ac:chgData name="088S-Rawla, Parnika" userId="S::088-prawla@sd43.bc.ca::46522cfa-8bd6-429a-97d9-fc99ddddbd93" providerId="AD" clId="Web-{FB6B12D1-E618-41AB-B63B-AC1EFE02C3CC}" dt="2021-03-05T21:17:25.881" v="30"/>
          <ac:spMkLst>
            <pc:docMk/>
            <pc:sldMk cId="327993999" sldId="257"/>
            <ac:spMk id="3" creationId="{12CF68B0-8262-4D43-BF52-31904AABFBA5}"/>
          </ac:spMkLst>
        </pc:spChg>
        <pc:spChg chg="del">
          <ac:chgData name="088S-Rawla, Parnika" userId="S::088-prawla@sd43.bc.ca::46522cfa-8bd6-429a-97d9-fc99ddddbd93" providerId="AD" clId="Web-{FB6B12D1-E618-41AB-B63B-AC1EFE02C3CC}" dt="2021-03-05T21:17:25.881" v="30"/>
          <ac:spMkLst>
            <pc:docMk/>
            <pc:sldMk cId="327993999" sldId="257"/>
            <ac:spMk id="10" creationId="{3D5CAF16-1F3A-4148-87A8-78A710D1EF81}"/>
          </ac:spMkLst>
        </pc:spChg>
        <pc:spChg chg="del">
          <ac:chgData name="088S-Rawla, Parnika" userId="S::088-prawla@sd43.bc.ca::46522cfa-8bd6-429a-97d9-fc99ddddbd93" providerId="AD" clId="Web-{FB6B12D1-E618-41AB-B63B-AC1EFE02C3CC}" dt="2021-03-05T21:17:25.881" v="30"/>
          <ac:spMkLst>
            <pc:docMk/>
            <pc:sldMk cId="327993999" sldId="257"/>
            <ac:spMk id="12" creationId="{A0BF428C-DA8B-4D99-9930-18F7F91D873D}"/>
          </ac:spMkLst>
        </pc:spChg>
        <pc:spChg chg="del">
          <ac:chgData name="088S-Rawla, Parnika" userId="S::088-prawla@sd43.bc.ca::46522cfa-8bd6-429a-97d9-fc99ddddbd93" providerId="AD" clId="Web-{FB6B12D1-E618-41AB-B63B-AC1EFE02C3CC}" dt="2021-03-05T21:17:25.881" v="30"/>
          <ac:spMkLst>
            <pc:docMk/>
            <pc:sldMk cId="327993999" sldId="257"/>
            <ac:spMk id="14" creationId="{A03E2379-8871-408A-95CE-7AAE8FA53AE5}"/>
          </ac:spMkLst>
        </pc:spChg>
      </pc:sldChg>
      <pc:sldChg chg="modSp mod modClrScheme chgLayout">
        <pc:chgData name="088S-Rawla, Parnika" userId="S::088-prawla@sd43.bc.ca::46522cfa-8bd6-429a-97d9-fc99ddddbd93" providerId="AD" clId="Web-{FB6B12D1-E618-41AB-B63B-AC1EFE02C3CC}" dt="2021-03-05T21:17:25.881" v="30"/>
        <pc:sldMkLst>
          <pc:docMk/>
          <pc:sldMk cId="1162498317" sldId="258"/>
        </pc:sldMkLst>
        <pc:spChg chg="mod ord">
          <ac:chgData name="088S-Rawla, Parnika" userId="S::088-prawla@sd43.bc.ca::46522cfa-8bd6-429a-97d9-fc99ddddbd93" providerId="AD" clId="Web-{FB6B12D1-E618-41AB-B63B-AC1EFE02C3CC}" dt="2021-03-05T21:17:25.881" v="30"/>
          <ac:spMkLst>
            <pc:docMk/>
            <pc:sldMk cId="1162498317" sldId="258"/>
            <ac:spMk id="2" creationId="{530E865F-EE0A-47AE-BD93-F45A3D02517B}"/>
          </ac:spMkLst>
        </pc:spChg>
        <pc:spChg chg="mod ord">
          <ac:chgData name="088S-Rawla, Parnika" userId="S::088-prawla@sd43.bc.ca::46522cfa-8bd6-429a-97d9-fc99ddddbd93" providerId="AD" clId="Web-{FB6B12D1-E618-41AB-B63B-AC1EFE02C3CC}" dt="2021-03-05T21:17:25.881" v="30"/>
          <ac:spMkLst>
            <pc:docMk/>
            <pc:sldMk cId="1162498317" sldId="258"/>
            <ac:spMk id="3" creationId="{411B785E-6435-4AE1-8203-37E1F362AEA6}"/>
          </ac:spMkLst>
        </pc:spChg>
        <pc:spChg chg="mod ord">
          <ac:chgData name="088S-Rawla, Parnika" userId="S::088-prawla@sd43.bc.ca::46522cfa-8bd6-429a-97d9-fc99ddddbd93" providerId="AD" clId="Web-{FB6B12D1-E618-41AB-B63B-AC1EFE02C3CC}" dt="2021-03-05T21:17:25.881" v="30"/>
          <ac:spMkLst>
            <pc:docMk/>
            <pc:sldMk cId="1162498317" sldId="258"/>
            <ac:spMk id="4" creationId="{ED88B753-FFF2-4E0A-B3E7-FD83232364D5}"/>
          </ac:spMkLst>
        </pc:spChg>
      </pc:sldChg>
      <pc:sldChg chg="addSp delSp modSp mod setBg modClrScheme setClrOvrMap delDesignElem chgLayout">
        <pc:chgData name="088S-Rawla, Parnika" userId="S::088-prawla@sd43.bc.ca::46522cfa-8bd6-429a-97d9-fc99ddddbd93" providerId="AD" clId="Web-{FB6B12D1-E618-41AB-B63B-AC1EFE02C3CC}" dt="2021-03-05T21:18:40.119" v="43" actId="20577"/>
        <pc:sldMkLst>
          <pc:docMk/>
          <pc:sldMk cId="3316278657" sldId="259"/>
        </pc:sldMkLst>
        <pc:spChg chg="mod">
          <ac:chgData name="088S-Rawla, Parnika" userId="S::088-prawla@sd43.bc.ca::46522cfa-8bd6-429a-97d9-fc99ddddbd93" providerId="AD" clId="Web-{FB6B12D1-E618-41AB-B63B-AC1EFE02C3CC}" dt="2021-03-05T21:17:40.163" v="31"/>
          <ac:spMkLst>
            <pc:docMk/>
            <pc:sldMk cId="3316278657" sldId="259"/>
            <ac:spMk id="3" creationId="{FCE01283-BD80-4D43-9143-5A816C76EA10}"/>
          </ac:spMkLst>
        </pc:spChg>
        <pc:spChg chg="add mod">
          <ac:chgData name="088S-Rawla, Parnika" userId="S::088-prawla@sd43.bc.ca::46522cfa-8bd6-429a-97d9-fc99ddddbd93" providerId="AD" clId="Web-{FB6B12D1-E618-41AB-B63B-AC1EFE02C3CC}" dt="2021-03-05T21:18:40.119" v="43" actId="20577"/>
          <ac:spMkLst>
            <pc:docMk/>
            <pc:sldMk cId="3316278657" sldId="259"/>
            <ac:spMk id="5" creationId="{9E3A6E78-6453-4DE9-9FB7-CDC65E1E2235}"/>
          </ac:spMkLst>
        </pc:spChg>
        <pc:spChg chg="add">
          <ac:chgData name="088S-Rawla, Parnika" userId="S::088-prawla@sd43.bc.ca::46522cfa-8bd6-429a-97d9-fc99ddddbd93" providerId="AD" clId="Web-{FB6B12D1-E618-41AB-B63B-AC1EFE02C3CC}" dt="2021-03-05T21:17:40.163" v="31"/>
          <ac:spMkLst>
            <pc:docMk/>
            <pc:sldMk cId="3316278657" sldId="259"/>
            <ac:spMk id="6" creationId="{09588DA8-065E-4F6F-8EFD-43104AB2E0CF}"/>
          </ac:spMkLst>
        </pc:spChg>
        <pc:spChg chg="add">
          <ac:chgData name="088S-Rawla, Parnika" userId="S::088-prawla@sd43.bc.ca::46522cfa-8bd6-429a-97d9-fc99ddddbd93" providerId="AD" clId="Web-{FB6B12D1-E618-41AB-B63B-AC1EFE02C3CC}" dt="2021-03-05T21:17:40.163" v="31"/>
          <ac:spMkLst>
            <pc:docMk/>
            <pc:sldMk cId="3316278657" sldId="259"/>
            <ac:spMk id="7" creationId="{C4285719-470E-454C-AF62-8323075F1F5B}"/>
          </ac:spMkLst>
        </pc:spChg>
        <pc:spChg chg="add">
          <ac:chgData name="088S-Rawla, Parnika" userId="S::088-prawla@sd43.bc.ca::46522cfa-8bd6-429a-97d9-fc99ddddbd93" providerId="AD" clId="Web-{FB6B12D1-E618-41AB-B63B-AC1EFE02C3CC}" dt="2021-03-05T21:17:40.163" v="31"/>
          <ac:spMkLst>
            <pc:docMk/>
            <pc:sldMk cId="3316278657" sldId="259"/>
            <ac:spMk id="8" creationId="{CD9FE4EF-C4D8-49A0-B2FF-81D8DB7D8A24}"/>
          </ac:spMkLst>
        </pc:spChg>
        <pc:spChg chg="del">
          <ac:chgData name="088S-Rawla, Parnika" userId="S::088-prawla@sd43.bc.ca::46522cfa-8bd6-429a-97d9-fc99ddddbd93" providerId="AD" clId="Web-{FB6B12D1-E618-41AB-B63B-AC1EFE02C3CC}" dt="2021-03-05T21:17:25.881" v="30"/>
          <ac:spMkLst>
            <pc:docMk/>
            <pc:sldMk cId="3316278657" sldId="259"/>
            <ac:spMk id="9" creationId="{87A57295-2710-4920-B99A-4D1FA03A62BD}"/>
          </ac:spMkLst>
        </pc:spChg>
        <pc:spChg chg="del">
          <ac:chgData name="088S-Rawla, Parnika" userId="S::088-prawla@sd43.bc.ca::46522cfa-8bd6-429a-97d9-fc99ddddbd93" providerId="AD" clId="Web-{FB6B12D1-E618-41AB-B63B-AC1EFE02C3CC}" dt="2021-03-05T21:17:25.881" v="30"/>
          <ac:spMkLst>
            <pc:docMk/>
            <pc:sldMk cId="3316278657" sldId="259"/>
            <ac:spMk id="11" creationId="{78067929-4D33-4306-9E2F-67C49CDDB5DE}"/>
          </ac:spMkLst>
        </pc:spChg>
        <pc:spChg chg="add">
          <ac:chgData name="088S-Rawla, Parnika" userId="S::088-prawla@sd43.bc.ca::46522cfa-8bd6-429a-97d9-fc99ddddbd93" providerId="AD" clId="Web-{FB6B12D1-E618-41AB-B63B-AC1EFE02C3CC}" dt="2021-03-05T21:17:40.163" v="31"/>
          <ac:spMkLst>
            <pc:docMk/>
            <pc:sldMk cId="3316278657" sldId="259"/>
            <ac:spMk id="15" creationId="{4300840D-0A0B-4512-BACA-B439D5B9C57C}"/>
          </ac:spMkLst>
        </pc:spChg>
        <pc:spChg chg="add">
          <ac:chgData name="088S-Rawla, Parnika" userId="S::088-prawla@sd43.bc.ca::46522cfa-8bd6-429a-97d9-fc99ddddbd93" providerId="AD" clId="Web-{FB6B12D1-E618-41AB-B63B-AC1EFE02C3CC}" dt="2021-03-05T21:17:40.163" v="31"/>
          <ac:spMkLst>
            <pc:docMk/>
            <pc:sldMk cId="3316278657" sldId="259"/>
            <ac:spMk id="17" creationId="{D2B78728-A580-49A7-84F9-6EF6F583ADE0}"/>
          </ac:spMkLst>
        </pc:spChg>
        <pc:spChg chg="add">
          <ac:chgData name="088S-Rawla, Parnika" userId="S::088-prawla@sd43.bc.ca::46522cfa-8bd6-429a-97d9-fc99ddddbd93" providerId="AD" clId="Web-{FB6B12D1-E618-41AB-B63B-AC1EFE02C3CC}" dt="2021-03-05T21:17:40.163" v="31"/>
          <ac:spMkLst>
            <pc:docMk/>
            <pc:sldMk cId="3316278657" sldId="259"/>
            <ac:spMk id="19" creationId="{38FAA1A1-D861-433F-88FA-1E9D6FD31D11}"/>
          </ac:spMkLst>
        </pc:spChg>
        <pc:spChg chg="add">
          <ac:chgData name="088S-Rawla, Parnika" userId="S::088-prawla@sd43.bc.ca::46522cfa-8bd6-429a-97d9-fc99ddddbd93" providerId="AD" clId="Web-{FB6B12D1-E618-41AB-B63B-AC1EFE02C3CC}" dt="2021-03-05T21:17:40.163" v="31"/>
          <ac:spMkLst>
            <pc:docMk/>
            <pc:sldMk cId="3316278657" sldId="259"/>
            <ac:spMk id="21" creationId="{8D71EDA1-87BF-4D5D-AB79-F346FD19278A}"/>
          </ac:spMkLst>
        </pc:spChg>
        <pc:cxnChg chg="del">
          <ac:chgData name="088S-Rawla, Parnika" userId="S::088-prawla@sd43.bc.ca::46522cfa-8bd6-429a-97d9-fc99ddddbd93" providerId="AD" clId="Web-{FB6B12D1-E618-41AB-B63B-AC1EFE02C3CC}" dt="2021-03-05T21:17:25.881" v="30"/>
          <ac:cxnSpMkLst>
            <pc:docMk/>
            <pc:sldMk cId="3316278657" sldId="259"/>
            <ac:cxnSpMk id="13" creationId="{2D72A2C9-F3CA-4216-8BAD-FA4C970C3C4E}"/>
          </ac:cxnSpMkLst>
        </pc:cxnChg>
      </pc:sldChg>
      <pc:sldChg chg="delSp modSp mod modClrScheme delDesignElem chgLayout">
        <pc:chgData name="088S-Rawla, Parnika" userId="S::088-prawla@sd43.bc.ca::46522cfa-8bd6-429a-97d9-fc99ddddbd93" providerId="AD" clId="Web-{FB6B12D1-E618-41AB-B63B-AC1EFE02C3CC}" dt="2021-03-05T21:17:25.881" v="30"/>
        <pc:sldMkLst>
          <pc:docMk/>
          <pc:sldMk cId="3598266930" sldId="260"/>
        </pc:sldMkLst>
        <pc:spChg chg="mod ord">
          <ac:chgData name="088S-Rawla, Parnika" userId="S::088-prawla@sd43.bc.ca::46522cfa-8bd6-429a-97d9-fc99ddddbd93" providerId="AD" clId="Web-{FB6B12D1-E618-41AB-B63B-AC1EFE02C3CC}" dt="2021-03-05T21:17:25.881" v="30"/>
          <ac:spMkLst>
            <pc:docMk/>
            <pc:sldMk cId="3598266930" sldId="260"/>
            <ac:spMk id="2" creationId="{7102A168-E974-439F-99D1-AB19D4325352}"/>
          </ac:spMkLst>
        </pc:spChg>
        <pc:spChg chg="mod ord">
          <ac:chgData name="088S-Rawla, Parnika" userId="S::088-prawla@sd43.bc.ca::46522cfa-8bd6-429a-97d9-fc99ddddbd93" providerId="AD" clId="Web-{FB6B12D1-E618-41AB-B63B-AC1EFE02C3CC}" dt="2021-03-05T21:17:25.881" v="30"/>
          <ac:spMkLst>
            <pc:docMk/>
            <pc:sldMk cId="3598266930" sldId="260"/>
            <ac:spMk id="4" creationId="{DC0DA10F-01AD-4B7B-A169-11E03E6EAB07}"/>
          </ac:spMkLst>
        </pc:spChg>
        <pc:spChg chg="del">
          <ac:chgData name="088S-Rawla, Parnika" userId="S::088-prawla@sd43.bc.ca::46522cfa-8bd6-429a-97d9-fc99ddddbd93" providerId="AD" clId="Web-{FB6B12D1-E618-41AB-B63B-AC1EFE02C3CC}" dt="2021-03-05T21:17:25.881" v="30"/>
          <ac:spMkLst>
            <pc:docMk/>
            <pc:sldMk cId="3598266930" sldId="260"/>
            <ac:spMk id="10" creationId="{C5E1D13B-3A3C-462E-A6FF-A3D5A3881F31}"/>
          </ac:spMkLst>
        </pc:spChg>
        <pc:spChg chg="del">
          <ac:chgData name="088S-Rawla, Parnika" userId="S::088-prawla@sd43.bc.ca::46522cfa-8bd6-429a-97d9-fc99ddddbd93" providerId="AD" clId="Web-{FB6B12D1-E618-41AB-B63B-AC1EFE02C3CC}" dt="2021-03-05T21:17:25.881" v="30"/>
          <ac:spMkLst>
            <pc:docMk/>
            <pc:sldMk cId="3598266930" sldId="260"/>
            <ac:spMk id="12" creationId="{B82AB0A7-5ADB-43AA-A85D-9EB9D8BC09DC}"/>
          </ac:spMkLst>
        </pc:spChg>
        <pc:spChg chg="del">
          <ac:chgData name="088S-Rawla, Parnika" userId="S::088-prawla@sd43.bc.ca::46522cfa-8bd6-429a-97d9-fc99ddddbd93" providerId="AD" clId="Web-{FB6B12D1-E618-41AB-B63B-AC1EFE02C3CC}" dt="2021-03-05T21:17:25.881" v="30"/>
          <ac:spMkLst>
            <pc:docMk/>
            <pc:sldMk cId="3598266930" sldId="260"/>
            <ac:spMk id="14" creationId="{94214E17-97F3-4B04-AAE9-03BA148AE969}"/>
          </ac:spMkLst>
        </pc:spChg>
        <pc:spChg chg="del">
          <ac:chgData name="088S-Rawla, Parnika" userId="S::088-prawla@sd43.bc.ca::46522cfa-8bd6-429a-97d9-fc99ddddbd93" providerId="AD" clId="Web-{FB6B12D1-E618-41AB-B63B-AC1EFE02C3CC}" dt="2021-03-05T21:17:25.881" v="30"/>
          <ac:spMkLst>
            <pc:docMk/>
            <pc:sldMk cId="3598266930" sldId="260"/>
            <ac:spMk id="16" creationId="{EC9D92EA-1FC7-47BC-8749-59CAF27E94C9}"/>
          </ac:spMkLst>
        </pc:spChg>
        <pc:picChg chg="mod ord modCrop">
          <ac:chgData name="088S-Rawla, Parnika" userId="S::088-prawla@sd43.bc.ca::46522cfa-8bd6-429a-97d9-fc99ddddbd93" providerId="AD" clId="Web-{FB6B12D1-E618-41AB-B63B-AC1EFE02C3CC}" dt="2021-03-05T21:17:25.881" v="30"/>
          <ac:picMkLst>
            <pc:docMk/>
            <pc:sldMk cId="3598266930" sldId="260"/>
            <ac:picMk id="5" creationId="{24C6F764-288B-4661-ABA5-C965D74222F7}"/>
          </ac:picMkLst>
        </pc:picChg>
      </pc:sldChg>
      <pc:sldChg chg="delSp modSp mod modClrScheme delDesignElem chgLayout">
        <pc:chgData name="088S-Rawla, Parnika" userId="S::088-prawla@sd43.bc.ca::46522cfa-8bd6-429a-97d9-fc99ddddbd93" providerId="AD" clId="Web-{FB6B12D1-E618-41AB-B63B-AC1EFE02C3CC}" dt="2021-03-05T21:17:25.881" v="30"/>
        <pc:sldMkLst>
          <pc:docMk/>
          <pc:sldMk cId="1345083731" sldId="261"/>
        </pc:sldMkLst>
        <pc:spChg chg="mod ord">
          <ac:chgData name="088S-Rawla, Parnika" userId="S::088-prawla@sd43.bc.ca::46522cfa-8bd6-429a-97d9-fc99ddddbd93" providerId="AD" clId="Web-{FB6B12D1-E618-41AB-B63B-AC1EFE02C3CC}" dt="2021-03-05T21:17:25.881" v="30"/>
          <ac:spMkLst>
            <pc:docMk/>
            <pc:sldMk cId="1345083731" sldId="261"/>
            <ac:spMk id="2" creationId="{CD40D735-545F-48CD-8D7F-64C13FA8E01E}"/>
          </ac:spMkLst>
        </pc:spChg>
        <pc:spChg chg="mod ord">
          <ac:chgData name="088S-Rawla, Parnika" userId="S::088-prawla@sd43.bc.ca::46522cfa-8bd6-429a-97d9-fc99ddddbd93" providerId="AD" clId="Web-{FB6B12D1-E618-41AB-B63B-AC1EFE02C3CC}" dt="2021-03-05T21:17:25.881" v="30"/>
          <ac:spMkLst>
            <pc:docMk/>
            <pc:sldMk cId="1345083731" sldId="261"/>
            <ac:spMk id="4" creationId="{26E67450-D1FA-4560-B045-90FA06430058}"/>
          </ac:spMkLst>
        </pc:spChg>
        <pc:spChg chg="del">
          <ac:chgData name="088S-Rawla, Parnika" userId="S::088-prawla@sd43.bc.ca::46522cfa-8bd6-429a-97d9-fc99ddddbd93" providerId="AD" clId="Web-{FB6B12D1-E618-41AB-B63B-AC1EFE02C3CC}" dt="2021-03-05T21:17:25.881" v="30"/>
          <ac:spMkLst>
            <pc:docMk/>
            <pc:sldMk cId="1345083731" sldId="261"/>
            <ac:spMk id="53" creationId="{2B566528-1B12-4246-9431-5C2D7D081168}"/>
          </ac:spMkLst>
        </pc:spChg>
        <pc:spChg chg="del">
          <ac:chgData name="088S-Rawla, Parnika" userId="S::088-prawla@sd43.bc.ca::46522cfa-8bd6-429a-97d9-fc99ddddbd93" providerId="AD" clId="Web-{FB6B12D1-E618-41AB-B63B-AC1EFE02C3CC}" dt="2021-03-05T21:17:25.881" v="30"/>
          <ac:spMkLst>
            <pc:docMk/>
            <pc:sldMk cId="1345083731" sldId="261"/>
            <ac:spMk id="55" creationId="{2E80C965-DB6D-4F81-9E9E-B027384D0BD6}"/>
          </ac:spMkLst>
        </pc:spChg>
        <pc:spChg chg="del">
          <ac:chgData name="088S-Rawla, Parnika" userId="S::088-prawla@sd43.bc.ca::46522cfa-8bd6-429a-97d9-fc99ddddbd93" providerId="AD" clId="Web-{FB6B12D1-E618-41AB-B63B-AC1EFE02C3CC}" dt="2021-03-05T21:17:25.881" v="30"/>
          <ac:spMkLst>
            <pc:docMk/>
            <pc:sldMk cId="1345083731" sldId="261"/>
            <ac:spMk id="57" creationId="{A580F890-B085-4E95-96AA-55AEBEC5CE6E}"/>
          </ac:spMkLst>
        </pc:spChg>
        <pc:spChg chg="del">
          <ac:chgData name="088S-Rawla, Parnika" userId="S::088-prawla@sd43.bc.ca::46522cfa-8bd6-429a-97d9-fc99ddddbd93" providerId="AD" clId="Web-{FB6B12D1-E618-41AB-B63B-AC1EFE02C3CC}" dt="2021-03-05T21:17:25.881" v="30"/>
          <ac:spMkLst>
            <pc:docMk/>
            <pc:sldMk cId="1345083731" sldId="261"/>
            <ac:spMk id="59" creationId="{D3F51FEB-38FB-4F6C-9F7B-2F2AFAB65463}"/>
          </ac:spMkLst>
        </pc:spChg>
        <pc:spChg chg="del">
          <ac:chgData name="088S-Rawla, Parnika" userId="S::088-prawla@sd43.bc.ca::46522cfa-8bd6-429a-97d9-fc99ddddbd93" providerId="AD" clId="Web-{FB6B12D1-E618-41AB-B63B-AC1EFE02C3CC}" dt="2021-03-05T21:17:25.881" v="30"/>
          <ac:spMkLst>
            <pc:docMk/>
            <pc:sldMk cId="1345083731" sldId="261"/>
            <ac:spMk id="61" creationId="{1E547BA6-BAE0-43BB-A7CA-60F69CE252F0}"/>
          </ac:spMkLst>
        </pc:spChg>
        <pc:picChg chg="mod ord">
          <ac:chgData name="088S-Rawla, Parnika" userId="S::088-prawla@sd43.bc.ca::46522cfa-8bd6-429a-97d9-fc99ddddbd93" providerId="AD" clId="Web-{FB6B12D1-E618-41AB-B63B-AC1EFE02C3CC}" dt="2021-03-05T21:17:25.881" v="30"/>
          <ac:picMkLst>
            <pc:docMk/>
            <pc:sldMk cId="1345083731" sldId="261"/>
            <ac:picMk id="5" creationId="{5749754A-6F49-4B81-9D4C-99408D7FC6E6}"/>
          </ac:picMkLst>
        </pc:picChg>
      </pc:sldChg>
      <pc:sldChg chg="delSp modSp mod modClrScheme delDesignElem chgLayout">
        <pc:chgData name="088S-Rawla, Parnika" userId="S::088-prawla@sd43.bc.ca::46522cfa-8bd6-429a-97d9-fc99ddddbd93" providerId="AD" clId="Web-{FB6B12D1-E618-41AB-B63B-AC1EFE02C3CC}" dt="2021-03-05T21:17:25.881" v="30"/>
        <pc:sldMkLst>
          <pc:docMk/>
          <pc:sldMk cId="2844418318" sldId="262"/>
        </pc:sldMkLst>
        <pc:spChg chg="mod ord">
          <ac:chgData name="088S-Rawla, Parnika" userId="S::088-prawla@sd43.bc.ca::46522cfa-8bd6-429a-97d9-fc99ddddbd93" providerId="AD" clId="Web-{FB6B12D1-E618-41AB-B63B-AC1EFE02C3CC}" dt="2021-03-05T21:17:25.881" v="30"/>
          <ac:spMkLst>
            <pc:docMk/>
            <pc:sldMk cId="2844418318" sldId="262"/>
            <ac:spMk id="2" creationId="{B703FB80-7110-4CEB-A76F-E994E1311B01}"/>
          </ac:spMkLst>
        </pc:spChg>
        <pc:spChg chg="mod ord">
          <ac:chgData name="088S-Rawla, Parnika" userId="S::088-prawla@sd43.bc.ca::46522cfa-8bd6-429a-97d9-fc99ddddbd93" providerId="AD" clId="Web-{FB6B12D1-E618-41AB-B63B-AC1EFE02C3CC}" dt="2021-03-05T21:17:25.881" v="30"/>
          <ac:spMkLst>
            <pc:docMk/>
            <pc:sldMk cId="2844418318" sldId="262"/>
            <ac:spMk id="4" creationId="{21CC180E-2A9D-4F61-9C11-D885DE6A1B97}"/>
          </ac:spMkLst>
        </pc:spChg>
        <pc:picChg chg="mod ord">
          <ac:chgData name="088S-Rawla, Parnika" userId="S::088-prawla@sd43.bc.ca::46522cfa-8bd6-429a-97d9-fc99ddddbd93" providerId="AD" clId="Web-{FB6B12D1-E618-41AB-B63B-AC1EFE02C3CC}" dt="2021-03-05T21:17:25.881" v="30"/>
          <ac:picMkLst>
            <pc:docMk/>
            <pc:sldMk cId="2844418318" sldId="262"/>
            <ac:picMk id="5" creationId="{58F00C2A-D1C1-4192-BE7D-B0E26ED8BC3A}"/>
          </ac:picMkLst>
        </pc:picChg>
        <pc:cxnChg chg="del">
          <ac:chgData name="088S-Rawla, Parnika" userId="S::088-prawla@sd43.bc.ca::46522cfa-8bd6-429a-97d9-fc99ddddbd93" providerId="AD" clId="Web-{FB6B12D1-E618-41AB-B63B-AC1EFE02C3CC}" dt="2021-03-05T21:17:25.881" v="30"/>
          <ac:cxnSpMkLst>
            <pc:docMk/>
            <pc:sldMk cId="2844418318" sldId="262"/>
            <ac:cxnSpMk id="9" creationId="{A7F400EE-A8A5-48AF-B4D6-291B52C6F0B0}"/>
          </ac:cxnSpMkLst>
        </pc:cxnChg>
      </pc:sldChg>
      <pc:sldChg chg="addSp delSp modSp mod modClrScheme delDesignElem chgLayout">
        <pc:chgData name="088S-Rawla, Parnika" userId="S::088-prawla@sd43.bc.ca::46522cfa-8bd6-429a-97d9-fc99ddddbd93" providerId="AD" clId="Web-{FB6B12D1-E618-41AB-B63B-AC1EFE02C3CC}" dt="2021-03-05T21:17:25.881" v="30"/>
        <pc:sldMkLst>
          <pc:docMk/>
          <pc:sldMk cId="2171547044" sldId="263"/>
        </pc:sldMkLst>
        <pc:spChg chg="mod">
          <ac:chgData name="088S-Rawla, Parnika" userId="S::088-prawla@sd43.bc.ca::46522cfa-8bd6-429a-97d9-fc99ddddbd93" providerId="AD" clId="Web-{FB6B12D1-E618-41AB-B63B-AC1EFE02C3CC}" dt="2021-03-05T21:09:52.780" v="3" actId="20577"/>
          <ac:spMkLst>
            <pc:docMk/>
            <pc:sldMk cId="2171547044" sldId="263"/>
            <ac:spMk id="3" creationId="{EF9B5BA6-A519-4A00-86BA-70F6EB905D95}"/>
          </ac:spMkLst>
        </pc:spChg>
        <pc:spChg chg="del">
          <ac:chgData name="088S-Rawla, Parnika" userId="S::088-prawla@sd43.bc.ca::46522cfa-8bd6-429a-97d9-fc99ddddbd93" providerId="AD" clId="Web-{FB6B12D1-E618-41AB-B63B-AC1EFE02C3CC}" dt="2021-03-05T21:09:54.921" v="4"/>
          <ac:spMkLst>
            <pc:docMk/>
            <pc:sldMk cId="2171547044" sldId="263"/>
            <ac:spMk id="4" creationId="{F201C111-44F3-4C81-AAC0-9E1E303E06BD}"/>
          </ac:spMkLst>
        </pc:spChg>
        <pc:spChg chg="add mod">
          <ac:chgData name="088S-Rawla, Parnika" userId="S::088-prawla@sd43.bc.ca::46522cfa-8bd6-429a-97d9-fc99ddddbd93" providerId="AD" clId="Web-{FB6B12D1-E618-41AB-B63B-AC1EFE02C3CC}" dt="2021-03-05T21:10:53.564" v="13" actId="14100"/>
          <ac:spMkLst>
            <pc:docMk/>
            <pc:sldMk cId="2171547044" sldId="263"/>
            <ac:spMk id="5" creationId="{67A518FA-ACF0-4DA6-8B14-821E6AE45294}"/>
          </ac:spMkLst>
        </pc:spChg>
        <pc:spChg chg="del">
          <ac:chgData name="088S-Rawla, Parnika" userId="S::088-prawla@sd43.bc.ca::46522cfa-8bd6-429a-97d9-fc99ddddbd93" providerId="AD" clId="Web-{FB6B12D1-E618-41AB-B63B-AC1EFE02C3CC}" dt="2021-03-05T21:17:25.881" v="30"/>
          <ac:spMkLst>
            <pc:docMk/>
            <pc:sldMk cId="2171547044" sldId="263"/>
            <ac:spMk id="7" creationId="{09588DA8-065E-4F6F-8EFD-43104AB2E0CF}"/>
          </ac:spMkLst>
        </pc:spChg>
        <pc:spChg chg="del">
          <ac:chgData name="088S-Rawla, Parnika" userId="S::088-prawla@sd43.bc.ca::46522cfa-8bd6-429a-97d9-fc99ddddbd93" providerId="AD" clId="Web-{FB6B12D1-E618-41AB-B63B-AC1EFE02C3CC}" dt="2021-03-05T21:17:25.881" v="30"/>
          <ac:spMkLst>
            <pc:docMk/>
            <pc:sldMk cId="2171547044" sldId="263"/>
            <ac:spMk id="9" creationId="{C4285719-470E-454C-AF62-8323075F1F5B}"/>
          </ac:spMkLst>
        </pc:spChg>
        <pc:spChg chg="del">
          <ac:chgData name="088S-Rawla, Parnika" userId="S::088-prawla@sd43.bc.ca::46522cfa-8bd6-429a-97d9-fc99ddddbd93" providerId="AD" clId="Web-{FB6B12D1-E618-41AB-B63B-AC1EFE02C3CC}" dt="2021-03-05T21:17:25.881" v="30"/>
          <ac:spMkLst>
            <pc:docMk/>
            <pc:sldMk cId="2171547044" sldId="263"/>
            <ac:spMk id="11" creationId="{CD9FE4EF-C4D8-49A0-B2FF-81D8DB7D8A24}"/>
          </ac:spMkLst>
        </pc:spChg>
        <pc:spChg chg="del">
          <ac:chgData name="088S-Rawla, Parnika" userId="S::088-prawla@sd43.bc.ca::46522cfa-8bd6-429a-97d9-fc99ddddbd93" providerId="AD" clId="Web-{FB6B12D1-E618-41AB-B63B-AC1EFE02C3CC}" dt="2021-03-05T21:17:25.881" v="30"/>
          <ac:spMkLst>
            <pc:docMk/>
            <pc:sldMk cId="2171547044" sldId="263"/>
            <ac:spMk id="13" creationId="{4300840D-0A0B-4512-BACA-B439D5B9C57C}"/>
          </ac:spMkLst>
        </pc:spChg>
        <pc:spChg chg="del">
          <ac:chgData name="088S-Rawla, Parnika" userId="S::088-prawla@sd43.bc.ca::46522cfa-8bd6-429a-97d9-fc99ddddbd93" providerId="AD" clId="Web-{FB6B12D1-E618-41AB-B63B-AC1EFE02C3CC}" dt="2021-03-05T21:17:25.881" v="30"/>
          <ac:spMkLst>
            <pc:docMk/>
            <pc:sldMk cId="2171547044" sldId="263"/>
            <ac:spMk id="15" creationId="{D2B78728-A580-49A7-84F9-6EF6F583ADE0}"/>
          </ac:spMkLst>
        </pc:spChg>
        <pc:spChg chg="del">
          <ac:chgData name="088S-Rawla, Parnika" userId="S::088-prawla@sd43.bc.ca::46522cfa-8bd6-429a-97d9-fc99ddddbd93" providerId="AD" clId="Web-{FB6B12D1-E618-41AB-B63B-AC1EFE02C3CC}" dt="2021-03-05T21:17:25.881" v="30"/>
          <ac:spMkLst>
            <pc:docMk/>
            <pc:sldMk cId="2171547044" sldId="263"/>
            <ac:spMk id="17" creationId="{38FAA1A1-D861-433F-88FA-1E9D6FD31D11}"/>
          </ac:spMkLst>
        </pc:spChg>
        <pc:spChg chg="del">
          <ac:chgData name="088S-Rawla, Parnika" userId="S::088-prawla@sd43.bc.ca::46522cfa-8bd6-429a-97d9-fc99ddddbd93" providerId="AD" clId="Web-{FB6B12D1-E618-41AB-B63B-AC1EFE02C3CC}" dt="2021-03-05T21:17:25.881" v="30"/>
          <ac:spMkLst>
            <pc:docMk/>
            <pc:sldMk cId="2171547044" sldId="263"/>
            <ac:spMk id="19" creationId="{8D71EDA1-87BF-4D5D-AB79-F346FD19278A}"/>
          </ac:spMkLst>
        </pc:spChg>
      </pc:sldChg>
      <pc:sldChg chg="delSp modSp mod modClrScheme delDesignElem chgLayout">
        <pc:chgData name="088S-Rawla, Parnika" userId="S::088-prawla@sd43.bc.ca::46522cfa-8bd6-429a-97d9-fc99ddddbd93" providerId="AD" clId="Web-{FB6B12D1-E618-41AB-B63B-AC1EFE02C3CC}" dt="2021-03-05T21:17:25.881" v="30"/>
        <pc:sldMkLst>
          <pc:docMk/>
          <pc:sldMk cId="583702678" sldId="264"/>
        </pc:sldMkLst>
        <pc:spChg chg="mod ord">
          <ac:chgData name="088S-Rawla, Parnika" userId="S::088-prawla@sd43.bc.ca::46522cfa-8bd6-429a-97d9-fc99ddddbd93" providerId="AD" clId="Web-{FB6B12D1-E618-41AB-B63B-AC1EFE02C3CC}" dt="2021-03-05T21:17:25.881" v="30"/>
          <ac:spMkLst>
            <pc:docMk/>
            <pc:sldMk cId="583702678" sldId="264"/>
            <ac:spMk id="2" creationId="{4813CC93-3C12-4643-8749-ED83D7B6E9C1}"/>
          </ac:spMkLst>
        </pc:spChg>
        <pc:spChg chg="mod ord">
          <ac:chgData name="088S-Rawla, Parnika" userId="S::088-prawla@sd43.bc.ca::46522cfa-8bd6-429a-97d9-fc99ddddbd93" providerId="AD" clId="Web-{FB6B12D1-E618-41AB-B63B-AC1EFE02C3CC}" dt="2021-03-05T21:17:25.881" v="30"/>
          <ac:spMkLst>
            <pc:docMk/>
            <pc:sldMk cId="583702678" sldId="264"/>
            <ac:spMk id="4" creationId="{46409FBE-21DA-413A-B333-CF51969DB67E}"/>
          </ac:spMkLst>
        </pc:spChg>
        <pc:spChg chg="del">
          <ac:chgData name="088S-Rawla, Parnika" userId="S::088-prawla@sd43.bc.ca::46522cfa-8bd6-429a-97d9-fc99ddddbd93" providerId="AD" clId="Web-{FB6B12D1-E618-41AB-B63B-AC1EFE02C3CC}" dt="2021-03-05T21:17:25.881" v="30"/>
          <ac:spMkLst>
            <pc:docMk/>
            <pc:sldMk cId="583702678" sldId="264"/>
            <ac:spMk id="7" creationId="{9CC67894-1D18-43E0-B8E1-ECF37EB0D4B5}"/>
          </ac:spMkLst>
        </pc:spChg>
        <pc:spChg chg="del">
          <ac:chgData name="088S-Rawla, Parnika" userId="S::088-prawla@sd43.bc.ca::46522cfa-8bd6-429a-97d9-fc99ddddbd93" providerId="AD" clId="Web-{FB6B12D1-E618-41AB-B63B-AC1EFE02C3CC}" dt="2021-03-05T21:17:25.881" v="30"/>
          <ac:spMkLst>
            <pc:docMk/>
            <pc:sldMk cId="583702678" sldId="264"/>
            <ac:spMk id="8" creationId="{A13E3398-4840-4DA1-B674-51AE569B24F9}"/>
          </ac:spMkLst>
        </pc:spChg>
        <pc:spChg chg="del">
          <ac:chgData name="088S-Rawla, Parnika" userId="S::088-prawla@sd43.bc.ca::46522cfa-8bd6-429a-97d9-fc99ddddbd93" providerId="AD" clId="Web-{FB6B12D1-E618-41AB-B63B-AC1EFE02C3CC}" dt="2021-03-05T21:17:25.881" v="30"/>
          <ac:spMkLst>
            <pc:docMk/>
            <pc:sldMk cId="583702678" sldId="264"/>
            <ac:spMk id="9" creationId="{83306AB0-8BF5-43D5-B5E2-C53EA0783845}"/>
          </ac:spMkLst>
        </pc:spChg>
        <pc:picChg chg="mod ord">
          <ac:chgData name="088S-Rawla, Parnika" userId="S::088-prawla@sd43.bc.ca::46522cfa-8bd6-429a-97d9-fc99ddddbd93" providerId="AD" clId="Web-{FB6B12D1-E618-41AB-B63B-AC1EFE02C3CC}" dt="2021-03-05T21:17:25.881" v="30"/>
          <ac:picMkLst>
            <pc:docMk/>
            <pc:sldMk cId="583702678" sldId="264"/>
            <ac:picMk id="5" creationId="{FA9882C9-A345-4292-9EB6-145A0C3E79B6}"/>
          </ac:picMkLst>
        </pc:picChg>
      </pc:sldChg>
      <pc:sldChg chg="delSp modSp mod modClrScheme delDesignElem chgLayout">
        <pc:chgData name="088S-Rawla, Parnika" userId="S::088-prawla@sd43.bc.ca::46522cfa-8bd6-429a-97d9-fc99ddddbd93" providerId="AD" clId="Web-{FB6B12D1-E618-41AB-B63B-AC1EFE02C3CC}" dt="2021-03-05T21:17:25.881" v="30"/>
        <pc:sldMkLst>
          <pc:docMk/>
          <pc:sldMk cId="837204348" sldId="265"/>
        </pc:sldMkLst>
        <pc:spChg chg="mod ord">
          <ac:chgData name="088S-Rawla, Parnika" userId="S::088-prawla@sd43.bc.ca::46522cfa-8bd6-429a-97d9-fc99ddddbd93" providerId="AD" clId="Web-{FB6B12D1-E618-41AB-B63B-AC1EFE02C3CC}" dt="2021-03-05T21:17:25.881" v="30"/>
          <ac:spMkLst>
            <pc:docMk/>
            <pc:sldMk cId="837204348" sldId="265"/>
            <ac:spMk id="2" creationId="{1085E92C-91F5-472A-8336-615A73566B5D}"/>
          </ac:spMkLst>
        </pc:spChg>
        <pc:spChg chg="mod ord">
          <ac:chgData name="088S-Rawla, Parnika" userId="S::088-prawla@sd43.bc.ca::46522cfa-8bd6-429a-97d9-fc99ddddbd93" providerId="AD" clId="Web-{FB6B12D1-E618-41AB-B63B-AC1EFE02C3CC}" dt="2021-03-05T21:17:25.881" v="30"/>
          <ac:spMkLst>
            <pc:docMk/>
            <pc:sldMk cId="837204348" sldId="265"/>
            <ac:spMk id="4" creationId="{60489FE9-DE94-4007-8EE9-EE383E69B758}"/>
          </ac:spMkLst>
        </pc:spChg>
        <pc:spChg chg="del">
          <ac:chgData name="088S-Rawla, Parnika" userId="S::088-prawla@sd43.bc.ca::46522cfa-8bd6-429a-97d9-fc99ddddbd93" providerId="AD" clId="Web-{FB6B12D1-E618-41AB-B63B-AC1EFE02C3CC}" dt="2021-03-05T21:17:25.881" v="30"/>
          <ac:spMkLst>
            <pc:docMk/>
            <pc:sldMk cId="837204348" sldId="265"/>
            <ac:spMk id="10" creationId="{F4C0B10B-D2C4-4A54-AFAD-3D27DF88BB37}"/>
          </ac:spMkLst>
        </pc:spChg>
        <pc:grpChg chg="del">
          <ac:chgData name="088S-Rawla, Parnika" userId="S::088-prawla@sd43.bc.ca::46522cfa-8bd6-429a-97d9-fc99ddddbd93" providerId="AD" clId="Web-{FB6B12D1-E618-41AB-B63B-AC1EFE02C3CC}" dt="2021-03-05T21:17:25.881" v="30"/>
          <ac:grpSpMkLst>
            <pc:docMk/>
            <pc:sldMk cId="837204348" sldId="265"/>
            <ac:grpSpMk id="12" creationId="{B6BADB90-C74B-40D6-86DC-503F65FCE8DC}"/>
          </ac:grpSpMkLst>
        </pc:grpChg>
        <pc:picChg chg="mod ord">
          <ac:chgData name="088S-Rawla, Parnika" userId="S::088-prawla@sd43.bc.ca::46522cfa-8bd6-429a-97d9-fc99ddddbd93" providerId="AD" clId="Web-{FB6B12D1-E618-41AB-B63B-AC1EFE02C3CC}" dt="2021-03-05T21:17:25.881" v="30"/>
          <ac:picMkLst>
            <pc:docMk/>
            <pc:sldMk cId="837204348" sldId="265"/>
            <ac:picMk id="5" creationId="{FB94E971-B54C-40FB-A436-ACEDDCAAB075}"/>
          </ac:picMkLst>
        </pc:picChg>
      </pc:sldChg>
      <pc:sldChg chg="delSp modSp mod modClrScheme delDesignElem chgLayout">
        <pc:chgData name="088S-Rawla, Parnika" userId="S::088-prawla@sd43.bc.ca::46522cfa-8bd6-429a-97d9-fc99ddddbd93" providerId="AD" clId="Web-{FB6B12D1-E618-41AB-B63B-AC1EFE02C3CC}" dt="2021-03-05T21:17:25.881" v="30"/>
        <pc:sldMkLst>
          <pc:docMk/>
          <pc:sldMk cId="532514705" sldId="266"/>
        </pc:sldMkLst>
        <pc:spChg chg="mod ord">
          <ac:chgData name="088S-Rawla, Parnika" userId="S::088-prawla@sd43.bc.ca::46522cfa-8bd6-429a-97d9-fc99ddddbd93" providerId="AD" clId="Web-{FB6B12D1-E618-41AB-B63B-AC1EFE02C3CC}" dt="2021-03-05T21:17:25.881" v="30"/>
          <ac:spMkLst>
            <pc:docMk/>
            <pc:sldMk cId="532514705" sldId="266"/>
            <ac:spMk id="2" creationId="{03B9177F-A29F-496F-A07A-7B745B8DBA12}"/>
          </ac:spMkLst>
        </pc:spChg>
        <pc:spChg chg="mod ord">
          <ac:chgData name="088S-Rawla, Parnika" userId="S::088-prawla@sd43.bc.ca::46522cfa-8bd6-429a-97d9-fc99ddddbd93" providerId="AD" clId="Web-{FB6B12D1-E618-41AB-B63B-AC1EFE02C3CC}" dt="2021-03-05T21:17:25.881" v="30"/>
          <ac:spMkLst>
            <pc:docMk/>
            <pc:sldMk cId="532514705" sldId="266"/>
            <ac:spMk id="4" creationId="{F448B00D-B9A3-4523-8F2C-967988460378}"/>
          </ac:spMkLst>
        </pc:spChg>
        <pc:spChg chg="del">
          <ac:chgData name="088S-Rawla, Parnika" userId="S::088-prawla@sd43.bc.ca::46522cfa-8bd6-429a-97d9-fc99ddddbd93" providerId="AD" clId="Web-{FB6B12D1-E618-41AB-B63B-AC1EFE02C3CC}" dt="2021-03-05T21:17:25.881" v="30"/>
          <ac:spMkLst>
            <pc:docMk/>
            <pc:sldMk cId="532514705" sldId="266"/>
            <ac:spMk id="31" creationId="{9B76D444-2756-434F-AE61-96D69830C13E}"/>
          </ac:spMkLst>
        </pc:spChg>
        <pc:spChg chg="del">
          <ac:chgData name="088S-Rawla, Parnika" userId="S::088-prawla@sd43.bc.ca::46522cfa-8bd6-429a-97d9-fc99ddddbd93" providerId="AD" clId="Web-{FB6B12D1-E618-41AB-B63B-AC1EFE02C3CC}" dt="2021-03-05T21:17:25.881" v="30"/>
          <ac:spMkLst>
            <pc:docMk/>
            <pc:sldMk cId="532514705" sldId="266"/>
            <ac:spMk id="33" creationId="{B0161EF8-C8C6-4F2A-9D5C-49BD28A2BDC2}"/>
          </ac:spMkLst>
        </pc:spChg>
        <pc:picChg chg="mod ord">
          <ac:chgData name="088S-Rawla, Parnika" userId="S::088-prawla@sd43.bc.ca::46522cfa-8bd6-429a-97d9-fc99ddddbd93" providerId="AD" clId="Web-{FB6B12D1-E618-41AB-B63B-AC1EFE02C3CC}" dt="2021-03-05T21:17:25.881" v="30"/>
          <ac:picMkLst>
            <pc:docMk/>
            <pc:sldMk cId="532514705" sldId="266"/>
            <ac:picMk id="5" creationId="{E9BA6FA8-AA3E-4B87-815D-22AF13A6C356}"/>
          </ac:picMkLst>
        </pc:picChg>
      </pc:sldChg>
      <pc:sldChg chg="delSp modSp mod modClrScheme delDesignElem chgLayout">
        <pc:chgData name="088S-Rawla, Parnika" userId="S::088-prawla@sd43.bc.ca::46522cfa-8bd6-429a-97d9-fc99ddddbd93" providerId="AD" clId="Web-{FB6B12D1-E618-41AB-B63B-AC1EFE02C3CC}" dt="2021-03-05T21:17:25.881" v="30"/>
        <pc:sldMkLst>
          <pc:docMk/>
          <pc:sldMk cId="661904666" sldId="267"/>
        </pc:sldMkLst>
        <pc:spChg chg="mod ord">
          <ac:chgData name="088S-Rawla, Parnika" userId="S::088-prawla@sd43.bc.ca::46522cfa-8bd6-429a-97d9-fc99ddddbd93" providerId="AD" clId="Web-{FB6B12D1-E618-41AB-B63B-AC1EFE02C3CC}" dt="2021-03-05T21:17:25.881" v="30"/>
          <ac:spMkLst>
            <pc:docMk/>
            <pc:sldMk cId="661904666" sldId="267"/>
            <ac:spMk id="2" creationId="{8EF96D9B-DDBE-41E4-B421-E11CE9560267}"/>
          </ac:spMkLst>
        </pc:spChg>
        <pc:spChg chg="mod ord">
          <ac:chgData name="088S-Rawla, Parnika" userId="S::088-prawla@sd43.bc.ca::46522cfa-8bd6-429a-97d9-fc99ddddbd93" providerId="AD" clId="Web-{FB6B12D1-E618-41AB-B63B-AC1EFE02C3CC}" dt="2021-03-05T21:17:25.881" v="30"/>
          <ac:spMkLst>
            <pc:docMk/>
            <pc:sldMk cId="661904666" sldId="267"/>
            <ac:spMk id="4" creationId="{07307B48-D192-496D-891C-E4D2A807F3DB}"/>
          </ac:spMkLst>
        </pc:spChg>
        <pc:spChg chg="del">
          <ac:chgData name="088S-Rawla, Parnika" userId="S::088-prawla@sd43.bc.ca::46522cfa-8bd6-429a-97d9-fc99ddddbd93" providerId="AD" clId="Web-{FB6B12D1-E618-41AB-B63B-AC1EFE02C3CC}" dt="2021-03-05T21:17:25.881" v="30"/>
          <ac:spMkLst>
            <pc:docMk/>
            <pc:sldMk cId="661904666" sldId="267"/>
            <ac:spMk id="7" creationId="{4038CB10-1F5C-4D54-9DF7-12586DE5B007}"/>
          </ac:spMkLst>
        </pc:spChg>
        <pc:spChg chg="del">
          <ac:chgData name="088S-Rawla, Parnika" userId="S::088-prawla@sd43.bc.ca::46522cfa-8bd6-429a-97d9-fc99ddddbd93" providerId="AD" clId="Web-{FB6B12D1-E618-41AB-B63B-AC1EFE02C3CC}" dt="2021-03-05T21:17:25.881" v="30"/>
          <ac:spMkLst>
            <pc:docMk/>
            <pc:sldMk cId="661904666" sldId="267"/>
            <ac:spMk id="8" creationId="{73ED6512-6858-4552-B699-9A97FE9A4EA2}"/>
          </ac:spMkLst>
        </pc:spChg>
        <pc:picChg chg="mod ord">
          <ac:chgData name="088S-Rawla, Parnika" userId="S::088-prawla@sd43.bc.ca::46522cfa-8bd6-429a-97d9-fc99ddddbd93" providerId="AD" clId="Web-{FB6B12D1-E618-41AB-B63B-AC1EFE02C3CC}" dt="2021-03-05T21:17:25.881" v="30"/>
          <ac:picMkLst>
            <pc:docMk/>
            <pc:sldMk cId="661904666" sldId="267"/>
            <ac:picMk id="5" creationId="{3A3F6F9D-55D9-4496-8EF4-79E9F5588117}"/>
          </ac:picMkLst>
        </pc:picChg>
      </pc:sldChg>
      <pc:sldChg chg="modSp add del mod modClrScheme chgLayout">
        <pc:chgData name="088S-Rawla, Parnika" userId="S::088-prawla@sd43.bc.ca::46522cfa-8bd6-429a-97d9-fc99ddddbd93" providerId="AD" clId="Web-{FB6B12D1-E618-41AB-B63B-AC1EFE02C3CC}" dt="2021-03-05T21:17:25.881" v="30"/>
        <pc:sldMkLst>
          <pc:docMk/>
          <pc:sldMk cId="2076830327" sldId="268"/>
        </pc:sldMkLst>
        <pc:spChg chg="mod ord">
          <ac:chgData name="088S-Rawla, Parnika" userId="S::088-prawla@sd43.bc.ca::46522cfa-8bd6-429a-97d9-fc99ddddbd93" providerId="AD" clId="Web-{FB6B12D1-E618-41AB-B63B-AC1EFE02C3CC}" dt="2021-03-05T21:17:25.881" v="30"/>
          <ac:spMkLst>
            <pc:docMk/>
            <pc:sldMk cId="2076830327" sldId="268"/>
            <ac:spMk id="2" creationId="{D9F0AEF4-7598-4CF9-9118-53E94230155C}"/>
          </ac:spMkLst>
        </pc:spChg>
        <pc:spChg chg="mod ord">
          <ac:chgData name="088S-Rawla, Parnika" userId="S::088-prawla@sd43.bc.ca::46522cfa-8bd6-429a-97d9-fc99ddddbd93" providerId="AD" clId="Web-{FB6B12D1-E618-41AB-B63B-AC1EFE02C3CC}" dt="2021-03-05T21:17:25.881" v="30"/>
          <ac:spMkLst>
            <pc:docMk/>
            <pc:sldMk cId="2076830327" sldId="268"/>
            <ac:spMk id="3" creationId="{E253334F-DB43-4C7E-BE1A-BD71F8CB99D1}"/>
          </ac:spMkLst>
        </pc:spChg>
        <pc:spChg chg="mod ord">
          <ac:chgData name="088S-Rawla, Parnika" userId="S::088-prawla@sd43.bc.ca::46522cfa-8bd6-429a-97d9-fc99ddddbd93" providerId="AD" clId="Web-{FB6B12D1-E618-41AB-B63B-AC1EFE02C3CC}" dt="2021-03-05T21:17:25.881" v="30"/>
          <ac:spMkLst>
            <pc:docMk/>
            <pc:sldMk cId="2076830327" sldId="268"/>
            <ac:spMk id="4" creationId="{2441CB38-CE6E-476F-BE55-81D22640ED5A}"/>
          </ac:spMkLst>
        </pc:spChg>
      </pc:sldChg>
      <pc:sldMasterChg chg="del delSldLayout">
        <pc:chgData name="088S-Rawla, Parnika" userId="S::088-prawla@sd43.bc.ca::46522cfa-8bd6-429a-97d9-fc99ddddbd93" providerId="AD" clId="Web-{FB6B12D1-E618-41AB-B63B-AC1EFE02C3CC}" dt="2021-03-05T21:17:25.881" v="30"/>
        <pc:sldMasterMkLst>
          <pc:docMk/>
          <pc:sldMasterMk cId="2460954070" sldId="2147483660"/>
        </pc:sldMasterMkLst>
        <pc:sldLayoutChg chg="del">
          <pc:chgData name="088S-Rawla, Parnika" userId="S::088-prawla@sd43.bc.ca::46522cfa-8bd6-429a-97d9-fc99ddddbd93" providerId="AD" clId="Web-{FB6B12D1-E618-41AB-B63B-AC1EFE02C3CC}" dt="2021-03-05T21:17:25.881" v="30"/>
          <pc:sldLayoutMkLst>
            <pc:docMk/>
            <pc:sldMasterMk cId="2460954070" sldId="2147483660"/>
            <pc:sldLayoutMk cId="2385387890" sldId="2147483661"/>
          </pc:sldLayoutMkLst>
        </pc:sldLayoutChg>
        <pc:sldLayoutChg chg="del">
          <pc:chgData name="088S-Rawla, Parnika" userId="S::088-prawla@sd43.bc.ca::46522cfa-8bd6-429a-97d9-fc99ddddbd93" providerId="AD" clId="Web-{FB6B12D1-E618-41AB-B63B-AC1EFE02C3CC}" dt="2021-03-05T21:17:25.881" v="30"/>
          <pc:sldLayoutMkLst>
            <pc:docMk/>
            <pc:sldMasterMk cId="2460954070" sldId="2147483660"/>
            <pc:sldLayoutMk cId="949138452" sldId="2147483662"/>
          </pc:sldLayoutMkLst>
        </pc:sldLayoutChg>
        <pc:sldLayoutChg chg="del">
          <pc:chgData name="088S-Rawla, Parnika" userId="S::088-prawla@sd43.bc.ca::46522cfa-8bd6-429a-97d9-fc99ddddbd93" providerId="AD" clId="Web-{FB6B12D1-E618-41AB-B63B-AC1EFE02C3CC}" dt="2021-03-05T21:17:25.881" v="30"/>
          <pc:sldLayoutMkLst>
            <pc:docMk/>
            <pc:sldMasterMk cId="2460954070" sldId="2147483660"/>
            <pc:sldLayoutMk cId="2591524520" sldId="2147483663"/>
          </pc:sldLayoutMkLst>
        </pc:sldLayoutChg>
        <pc:sldLayoutChg chg="del">
          <pc:chgData name="088S-Rawla, Parnika" userId="S::088-prawla@sd43.bc.ca::46522cfa-8bd6-429a-97d9-fc99ddddbd93" providerId="AD" clId="Web-{FB6B12D1-E618-41AB-B63B-AC1EFE02C3CC}" dt="2021-03-05T21:17:25.881" v="30"/>
          <pc:sldLayoutMkLst>
            <pc:docMk/>
            <pc:sldMasterMk cId="2460954070" sldId="2147483660"/>
            <pc:sldLayoutMk cId="1203092039" sldId="2147483664"/>
          </pc:sldLayoutMkLst>
        </pc:sldLayoutChg>
        <pc:sldLayoutChg chg="del">
          <pc:chgData name="088S-Rawla, Parnika" userId="S::088-prawla@sd43.bc.ca::46522cfa-8bd6-429a-97d9-fc99ddddbd93" providerId="AD" clId="Web-{FB6B12D1-E618-41AB-B63B-AC1EFE02C3CC}" dt="2021-03-05T21:17:25.881" v="30"/>
          <pc:sldLayoutMkLst>
            <pc:docMk/>
            <pc:sldMasterMk cId="2460954070" sldId="2147483660"/>
            <pc:sldLayoutMk cId="3733172339" sldId="2147483665"/>
          </pc:sldLayoutMkLst>
        </pc:sldLayoutChg>
        <pc:sldLayoutChg chg="del">
          <pc:chgData name="088S-Rawla, Parnika" userId="S::088-prawla@sd43.bc.ca::46522cfa-8bd6-429a-97d9-fc99ddddbd93" providerId="AD" clId="Web-{FB6B12D1-E618-41AB-B63B-AC1EFE02C3CC}" dt="2021-03-05T21:17:25.881" v="30"/>
          <pc:sldLayoutMkLst>
            <pc:docMk/>
            <pc:sldMasterMk cId="2460954070" sldId="2147483660"/>
            <pc:sldLayoutMk cId="3210312558" sldId="2147483666"/>
          </pc:sldLayoutMkLst>
        </pc:sldLayoutChg>
        <pc:sldLayoutChg chg="del">
          <pc:chgData name="088S-Rawla, Parnika" userId="S::088-prawla@sd43.bc.ca::46522cfa-8bd6-429a-97d9-fc99ddddbd93" providerId="AD" clId="Web-{FB6B12D1-E618-41AB-B63B-AC1EFE02C3CC}" dt="2021-03-05T21:17:25.881" v="30"/>
          <pc:sldLayoutMkLst>
            <pc:docMk/>
            <pc:sldMasterMk cId="2460954070" sldId="2147483660"/>
            <pc:sldLayoutMk cId="3146388984" sldId="2147483667"/>
          </pc:sldLayoutMkLst>
        </pc:sldLayoutChg>
        <pc:sldLayoutChg chg="del">
          <pc:chgData name="088S-Rawla, Parnika" userId="S::088-prawla@sd43.bc.ca::46522cfa-8bd6-429a-97d9-fc99ddddbd93" providerId="AD" clId="Web-{FB6B12D1-E618-41AB-B63B-AC1EFE02C3CC}" dt="2021-03-05T21:17:25.881" v="30"/>
          <pc:sldLayoutMkLst>
            <pc:docMk/>
            <pc:sldMasterMk cId="2460954070" sldId="2147483660"/>
            <pc:sldLayoutMk cId="3171841454" sldId="2147483668"/>
          </pc:sldLayoutMkLst>
        </pc:sldLayoutChg>
        <pc:sldLayoutChg chg="del">
          <pc:chgData name="088S-Rawla, Parnika" userId="S::088-prawla@sd43.bc.ca::46522cfa-8bd6-429a-97d9-fc99ddddbd93" providerId="AD" clId="Web-{FB6B12D1-E618-41AB-B63B-AC1EFE02C3CC}" dt="2021-03-05T21:17:25.881" v="30"/>
          <pc:sldLayoutMkLst>
            <pc:docMk/>
            <pc:sldMasterMk cId="2460954070" sldId="2147483660"/>
            <pc:sldLayoutMk cId="1718958274" sldId="2147483669"/>
          </pc:sldLayoutMkLst>
        </pc:sldLayoutChg>
        <pc:sldLayoutChg chg="del">
          <pc:chgData name="088S-Rawla, Parnika" userId="S::088-prawla@sd43.bc.ca::46522cfa-8bd6-429a-97d9-fc99ddddbd93" providerId="AD" clId="Web-{FB6B12D1-E618-41AB-B63B-AC1EFE02C3CC}" dt="2021-03-05T21:17:25.881" v="30"/>
          <pc:sldLayoutMkLst>
            <pc:docMk/>
            <pc:sldMasterMk cId="2460954070" sldId="2147483660"/>
            <pc:sldLayoutMk cId="2202905451" sldId="2147483670"/>
          </pc:sldLayoutMkLst>
        </pc:sldLayoutChg>
        <pc:sldLayoutChg chg="del">
          <pc:chgData name="088S-Rawla, Parnika" userId="S::088-prawla@sd43.bc.ca::46522cfa-8bd6-429a-97d9-fc99ddddbd93" providerId="AD" clId="Web-{FB6B12D1-E618-41AB-B63B-AC1EFE02C3CC}" dt="2021-03-05T21:17:25.881" v="30"/>
          <pc:sldLayoutMkLst>
            <pc:docMk/>
            <pc:sldMasterMk cId="2460954070" sldId="2147483660"/>
            <pc:sldLayoutMk cId="3479445657" sldId="2147483671"/>
          </pc:sldLayoutMkLst>
        </pc:sldLayoutChg>
      </pc:sldMasterChg>
      <pc:sldMasterChg chg="add addSldLayout modSldLayout">
        <pc:chgData name="088S-Rawla, Parnika" userId="S::088-prawla@sd43.bc.ca::46522cfa-8bd6-429a-97d9-fc99ddddbd93" providerId="AD" clId="Web-{FB6B12D1-E618-41AB-B63B-AC1EFE02C3CC}" dt="2021-03-05T21:17:25.881" v="30"/>
        <pc:sldMasterMkLst>
          <pc:docMk/>
          <pc:sldMasterMk cId="2529324731" sldId="2147483672"/>
        </pc:sldMasterMkLst>
        <pc:sldLayoutChg chg="add mod replId">
          <pc:chgData name="088S-Rawla, Parnika" userId="S::088-prawla@sd43.bc.ca::46522cfa-8bd6-429a-97d9-fc99ddddbd93" providerId="AD" clId="Web-{FB6B12D1-E618-41AB-B63B-AC1EFE02C3CC}" dt="2021-03-05T21:17:25.881" v="30"/>
          <pc:sldLayoutMkLst>
            <pc:docMk/>
            <pc:sldMasterMk cId="2529324731" sldId="2147483672"/>
            <pc:sldLayoutMk cId="2157552514" sldId="2147483673"/>
          </pc:sldLayoutMkLst>
        </pc:sldLayoutChg>
        <pc:sldLayoutChg chg="add mod replId">
          <pc:chgData name="088S-Rawla, Parnika" userId="S::088-prawla@sd43.bc.ca::46522cfa-8bd6-429a-97d9-fc99ddddbd93" providerId="AD" clId="Web-{FB6B12D1-E618-41AB-B63B-AC1EFE02C3CC}" dt="2021-03-05T21:17:25.881" v="30"/>
          <pc:sldLayoutMkLst>
            <pc:docMk/>
            <pc:sldMasterMk cId="2529324731" sldId="2147483672"/>
            <pc:sldLayoutMk cId="2492485493" sldId="2147483674"/>
          </pc:sldLayoutMkLst>
        </pc:sldLayoutChg>
        <pc:sldLayoutChg chg="add mod replId">
          <pc:chgData name="088S-Rawla, Parnika" userId="S::088-prawla@sd43.bc.ca::46522cfa-8bd6-429a-97d9-fc99ddddbd93" providerId="AD" clId="Web-{FB6B12D1-E618-41AB-B63B-AC1EFE02C3CC}" dt="2021-03-05T21:17:25.881" v="30"/>
          <pc:sldLayoutMkLst>
            <pc:docMk/>
            <pc:sldMasterMk cId="2529324731" sldId="2147483672"/>
            <pc:sldLayoutMk cId="2999803220" sldId="2147483675"/>
          </pc:sldLayoutMkLst>
        </pc:sldLayoutChg>
        <pc:sldLayoutChg chg="add mod replId">
          <pc:chgData name="088S-Rawla, Parnika" userId="S::088-prawla@sd43.bc.ca::46522cfa-8bd6-429a-97d9-fc99ddddbd93" providerId="AD" clId="Web-{FB6B12D1-E618-41AB-B63B-AC1EFE02C3CC}" dt="2021-03-05T21:17:25.881" v="30"/>
          <pc:sldLayoutMkLst>
            <pc:docMk/>
            <pc:sldMasterMk cId="2529324731" sldId="2147483672"/>
            <pc:sldLayoutMk cId="2764015483" sldId="2147483676"/>
          </pc:sldLayoutMkLst>
        </pc:sldLayoutChg>
        <pc:sldLayoutChg chg="add mod replId">
          <pc:chgData name="088S-Rawla, Parnika" userId="S::088-prawla@sd43.bc.ca::46522cfa-8bd6-429a-97d9-fc99ddddbd93" providerId="AD" clId="Web-{FB6B12D1-E618-41AB-B63B-AC1EFE02C3CC}" dt="2021-03-05T21:17:25.881" v="30"/>
          <pc:sldLayoutMkLst>
            <pc:docMk/>
            <pc:sldMasterMk cId="2529324731" sldId="2147483672"/>
            <pc:sldLayoutMk cId="1981989284" sldId="2147483677"/>
          </pc:sldLayoutMkLst>
        </pc:sldLayoutChg>
        <pc:sldLayoutChg chg="add mod replId">
          <pc:chgData name="088S-Rawla, Parnika" userId="S::088-prawla@sd43.bc.ca::46522cfa-8bd6-429a-97d9-fc99ddddbd93" providerId="AD" clId="Web-{FB6B12D1-E618-41AB-B63B-AC1EFE02C3CC}" dt="2021-03-05T21:17:25.881" v="30"/>
          <pc:sldLayoutMkLst>
            <pc:docMk/>
            <pc:sldMasterMk cId="2529324731" sldId="2147483672"/>
            <pc:sldLayoutMk cId="3697808331" sldId="2147483678"/>
          </pc:sldLayoutMkLst>
        </pc:sldLayoutChg>
        <pc:sldLayoutChg chg="add mod replId">
          <pc:chgData name="088S-Rawla, Parnika" userId="S::088-prawla@sd43.bc.ca::46522cfa-8bd6-429a-97d9-fc99ddddbd93" providerId="AD" clId="Web-{FB6B12D1-E618-41AB-B63B-AC1EFE02C3CC}" dt="2021-03-05T21:17:25.881" v="30"/>
          <pc:sldLayoutMkLst>
            <pc:docMk/>
            <pc:sldMasterMk cId="2529324731" sldId="2147483672"/>
            <pc:sldLayoutMk cId="312140004" sldId="2147483679"/>
          </pc:sldLayoutMkLst>
        </pc:sldLayoutChg>
        <pc:sldLayoutChg chg="add mod replId">
          <pc:chgData name="088S-Rawla, Parnika" userId="S::088-prawla@sd43.bc.ca::46522cfa-8bd6-429a-97d9-fc99ddddbd93" providerId="AD" clId="Web-{FB6B12D1-E618-41AB-B63B-AC1EFE02C3CC}" dt="2021-03-05T21:17:25.881" v="30"/>
          <pc:sldLayoutMkLst>
            <pc:docMk/>
            <pc:sldMasterMk cId="2529324731" sldId="2147483672"/>
            <pc:sldLayoutMk cId="4249227117" sldId="2147483680"/>
          </pc:sldLayoutMkLst>
        </pc:sldLayoutChg>
        <pc:sldLayoutChg chg="add mod replId">
          <pc:chgData name="088S-Rawla, Parnika" userId="S::088-prawla@sd43.bc.ca::46522cfa-8bd6-429a-97d9-fc99ddddbd93" providerId="AD" clId="Web-{FB6B12D1-E618-41AB-B63B-AC1EFE02C3CC}" dt="2021-03-05T21:17:25.881" v="30"/>
          <pc:sldLayoutMkLst>
            <pc:docMk/>
            <pc:sldMasterMk cId="2529324731" sldId="2147483672"/>
            <pc:sldLayoutMk cId="3163192669" sldId="2147483681"/>
          </pc:sldLayoutMkLst>
        </pc:sldLayoutChg>
        <pc:sldLayoutChg chg="add mod replId">
          <pc:chgData name="088S-Rawla, Parnika" userId="S::088-prawla@sd43.bc.ca::46522cfa-8bd6-429a-97d9-fc99ddddbd93" providerId="AD" clId="Web-{FB6B12D1-E618-41AB-B63B-AC1EFE02C3CC}" dt="2021-03-05T21:17:25.881" v="30"/>
          <pc:sldLayoutMkLst>
            <pc:docMk/>
            <pc:sldMasterMk cId="2529324731" sldId="2147483672"/>
            <pc:sldLayoutMk cId="3719390386" sldId="2147483682"/>
          </pc:sldLayoutMkLst>
        </pc:sldLayoutChg>
        <pc:sldLayoutChg chg="add mod replId">
          <pc:chgData name="088S-Rawla, Parnika" userId="S::088-prawla@sd43.bc.ca::46522cfa-8bd6-429a-97d9-fc99ddddbd93" providerId="AD" clId="Web-{FB6B12D1-E618-41AB-B63B-AC1EFE02C3CC}" dt="2021-03-05T21:17:25.881" v="30"/>
          <pc:sldLayoutMkLst>
            <pc:docMk/>
            <pc:sldMasterMk cId="2529324731" sldId="2147483672"/>
            <pc:sldLayoutMk cId="3230568737" sldId="2147483683"/>
          </pc:sldLayoutMkLst>
        </pc:sldLayoutChg>
      </pc:sldMasterChg>
    </pc:docChg>
  </pc:docChgLst>
  <pc:docChgLst>
    <pc:chgData name="088S-Rawla, Parnika" userId="S::088-prawla@sd43.bc.ca::46522cfa-8bd6-429a-97d9-fc99ddddbd93" providerId="AD" clId="Web-{9CBEB09F-00E9-B000-E25C-20E56EEA89A9}"/>
    <pc:docChg chg="addSld modSld">
      <pc:chgData name="088S-Rawla, Parnika" userId="S::088-prawla@sd43.bc.ca::46522cfa-8bd6-429a-97d9-fc99ddddbd93" providerId="AD" clId="Web-{9CBEB09F-00E9-B000-E25C-20E56EEA89A9}" dt="2021-03-03T20:21:31.376" v="98" actId="14100"/>
      <pc:docMkLst>
        <pc:docMk/>
      </pc:docMkLst>
      <pc:sldChg chg="addSp modSp">
        <pc:chgData name="088S-Rawla, Parnika" userId="S::088-prawla@sd43.bc.ca::46522cfa-8bd6-429a-97d9-fc99ddddbd93" providerId="AD" clId="Web-{9CBEB09F-00E9-B000-E25C-20E56EEA89A9}" dt="2021-03-03T20:21:02.203" v="90" actId="20577"/>
        <pc:sldMkLst>
          <pc:docMk/>
          <pc:sldMk cId="3316278657" sldId="259"/>
        </pc:sldMkLst>
        <pc:spChg chg="mod">
          <ac:chgData name="088S-Rawla, Parnika" userId="S::088-prawla@sd43.bc.ca::46522cfa-8bd6-429a-97d9-fc99ddddbd93" providerId="AD" clId="Web-{9CBEB09F-00E9-B000-E25C-20E56EEA89A9}" dt="2021-03-03T20:21:02.203" v="90" actId="20577"/>
          <ac:spMkLst>
            <pc:docMk/>
            <pc:sldMk cId="3316278657" sldId="259"/>
            <ac:spMk id="3" creationId="{FCE01283-BD80-4D43-9143-5A816C76EA10}"/>
          </ac:spMkLst>
        </pc:spChg>
        <pc:spChg chg="add mod">
          <ac:chgData name="088S-Rawla, Parnika" userId="S::088-prawla@sd43.bc.ca::46522cfa-8bd6-429a-97d9-fc99ddddbd93" providerId="AD" clId="Web-{9CBEB09F-00E9-B000-E25C-20E56EEA89A9}" dt="2021-03-03T20:20:44.045" v="88" actId="20577"/>
          <ac:spMkLst>
            <pc:docMk/>
            <pc:sldMk cId="3316278657" sldId="259"/>
            <ac:spMk id="4" creationId="{27878727-B0DB-4A05-B8EC-8B9A3E4737B7}"/>
          </ac:spMkLst>
        </pc:spChg>
      </pc:sldChg>
      <pc:sldChg chg="addSp delSp modSp mod setBg">
        <pc:chgData name="088S-Rawla, Parnika" userId="S::088-prawla@sd43.bc.ca::46522cfa-8bd6-429a-97d9-fc99ddddbd93" providerId="AD" clId="Web-{9CBEB09F-00E9-B000-E25C-20E56EEA89A9}" dt="2021-03-03T20:19:50.324" v="53"/>
        <pc:sldMkLst>
          <pc:docMk/>
          <pc:sldMk cId="2844418318" sldId="262"/>
        </pc:sldMkLst>
        <pc:spChg chg="mod">
          <ac:chgData name="088S-Rawla, Parnika" userId="S::088-prawla@sd43.bc.ca::46522cfa-8bd6-429a-97d9-fc99ddddbd93" providerId="AD" clId="Web-{9CBEB09F-00E9-B000-E25C-20E56EEA89A9}" dt="2021-03-03T20:19:50.324" v="53"/>
          <ac:spMkLst>
            <pc:docMk/>
            <pc:sldMk cId="2844418318" sldId="262"/>
            <ac:spMk id="2" creationId="{B703FB80-7110-4CEB-A76F-E994E1311B01}"/>
          </ac:spMkLst>
        </pc:spChg>
        <pc:spChg chg="del">
          <ac:chgData name="088S-Rawla, Parnika" userId="S::088-prawla@sd43.bc.ca::46522cfa-8bd6-429a-97d9-fc99ddddbd93" providerId="AD" clId="Web-{9CBEB09F-00E9-B000-E25C-20E56EEA89A9}" dt="2021-03-03T20:19:34.651" v="48"/>
          <ac:spMkLst>
            <pc:docMk/>
            <pc:sldMk cId="2844418318" sldId="262"/>
            <ac:spMk id="3" creationId="{73BCC029-6E04-4390-A305-93998AF02994}"/>
          </ac:spMkLst>
        </pc:spChg>
        <pc:spChg chg="mod">
          <ac:chgData name="088S-Rawla, Parnika" userId="S::088-prawla@sd43.bc.ca::46522cfa-8bd6-429a-97d9-fc99ddddbd93" providerId="AD" clId="Web-{9CBEB09F-00E9-B000-E25C-20E56EEA89A9}" dt="2021-03-03T20:19:50.324" v="53"/>
          <ac:spMkLst>
            <pc:docMk/>
            <pc:sldMk cId="2844418318" sldId="262"/>
            <ac:spMk id="4" creationId="{21CC180E-2A9D-4F61-9C11-D885DE6A1B97}"/>
          </ac:spMkLst>
        </pc:spChg>
        <pc:spChg chg="add del">
          <ac:chgData name="088S-Rawla, Parnika" userId="S::088-prawla@sd43.bc.ca::46522cfa-8bd6-429a-97d9-fc99ddddbd93" providerId="AD" clId="Web-{9CBEB09F-00E9-B000-E25C-20E56EEA89A9}" dt="2021-03-03T20:19:50.308" v="52"/>
          <ac:spMkLst>
            <pc:docMk/>
            <pc:sldMk cId="2844418318" sldId="262"/>
            <ac:spMk id="7" creationId="{45D37F4E-DDB4-456B-97E0-9937730A039F}"/>
          </ac:spMkLst>
        </pc:spChg>
        <pc:spChg chg="add del">
          <ac:chgData name="088S-Rawla, Parnika" userId="S::088-prawla@sd43.bc.ca::46522cfa-8bd6-429a-97d9-fc99ddddbd93" providerId="AD" clId="Web-{9CBEB09F-00E9-B000-E25C-20E56EEA89A9}" dt="2021-03-03T20:19:50.308" v="52"/>
          <ac:spMkLst>
            <pc:docMk/>
            <pc:sldMk cId="2844418318" sldId="262"/>
            <ac:spMk id="8" creationId="{B2DD41CD-8F47-4F56-AD12-4E2FF7696987}"/>
          </ac:spMkLst>
        </pc:spChg>
        <pc:spChg chg="add del">
          <ac:chgData name="088S-Rawla, Parnika" userId="S::088-prawla@sd43.bc.ca::46522cfa-8bd6-429a-97d9-fc99ddddbd93" providerId="AD" clId="Web-{9CBEB09F-00E9-B000-E25C-20E56EEA89A9}" dt="2021-03-03T20:19:43.027" v="50"/>
          <ac:spMkLst>
            <pc:docMk/>
            <pc:sldMk cId="2844418318" sldId="262"/>
            <ac:spMk id="10" creationId="{59A309A7-1751-4ABE-A3C1-EEC40366AD89}"/>
          </ac:spMkLst>
        </pc:spChg>
        <pc:spChg chg="add del">
          <ac:chgData name="088S-Rawla, Parnika" userId="S::088-prawla@sd43.bc.ca::46522cfa-8bd6-429a-97d9-fc99ddddbd93" providerId="AD" clId="Web-{9CBEB09F-00E9-B000-E25C-20E56EEA89A9}" dt="2021-03-03T20:19:43.027" v="50"/>
          <ac:spMkLst>
            <pc:docMk/>
            <pc:sldMk cId="2844418318" sldId="262"/>
            <ac:spMk id="12" creationId="{967D8EB6-EAE1-4F9C-B398-83321E287204}"/>
          </ac:spMkLst>
        </pc:spChg>
        <pc:picChg chg="add mod ord">
          <ac:chgData name="088S-Rawla, Parnika" userId="S::088-prawla@sd43.bc.ca::46522cfa-8bd6-429a-97d9-fc99ddddbd93" providerId="AD" clId="Web-{9CBEB09F-00E9-B000-E25C-20E56EEA89A9}" dt="2021-03-03T20:19:50.324" v="53"/>
          <ac:picMkLst>
            <pc:docMk/>
            <pc:sldMk cId="2844418318" sldId="262"/>
            <ac:picMk id="5" creationId="{58F00C2A-D1C1-4192-BE7D-B0E26ED8BC3A}"/>
          </ac:picMkLst>
        </pc:picChg>
        <pc:cxnChg chg="add">
          <ac:chgData name="088S-Rawla, Parnika" userId="S::088-prawla@sd43.bc.ca::46522cfa-8bd6-429a-97d9-fc99ddddbd93" providerId="AD" clId="Web-{9CBEB09F-00E9-B000-E25C-20E56EEA89A9}" dt="2021-03-03T20:19:50.324" v="53"/>
          <ac:cxnSpMkLst>
            <pc:docMk/>
            <pc:sldMk cId="2844418318" sldId="262"/>
            <ac:cxnSpMk id="9" creationId="{A7F400EE-A8A5-48AF-B4D6-291B52C6F0B0}"/>
          </ac:cxnSpMkLst>
        </pc:cxnChg>
      </pc:sldChg>
      <pc:sldChg chg="modSp new">
        <pc:chgData name="088S-Rawla, Parnika" userId="S::088-prawla@sd43.bc.ca::46522cfa-8bd6-429a-97d9-fc99ddddbd93" providerId="AD" clId="Web-{9CBEB09F-00E9-B000-E25C-20E56EEA89A9}" dt="2021-03-03T20:21:31.376" v="98" actId="14100"/>
        <pc:sldMkLst>
          <pc:docMk/>
          <pc:sldMk cId="583702678" sldId="264"/>
        </pc:sldMkLst>
        <pc:spChg chg="mod">
          <ac:chgData name="088S-Rawla, Parnika" userId="S::088-prawla@sd43.bc.ca::46522cfa-8bd6-429a-97d9-fc99ddddbd93" providerId="AD" clId="Web-{9CBEB09F-00E9-B000-E25C-20E56EEA89A9}" dt="2021-03-03T20:21:31.376" v="98" actId="14100"/>
          <ac:spMkLst>
            <pc:docMk/>
            <pc:sldMk cId="583702678" sldId="264"/>
            <ac:spMk id="2" creationId="{4813CC93-3C12-4643-8749-ED83D7B6E9C1}"/>
          </ac:spMkLst>
        </pc:spChg>
        <pc:spChg chg="mod">
          <ac:chgData name="088S-Rawla, Parnika" userId="S::088-prawla@sd43.bc.ca::46522cfa-8bd6-429a-97d9-fc99ddddbd93" providerId="AD" clId="Web-{9CBEB09F-00E9-B000-E25C-20E56EEA89A9}" dt="2021-03-03T20:21:24.719" v="96" actId="14100"/>
          <ac:spMkLst>
            <pc:docMk/>
            <pc:sldMk cId="583702678" sldId="264"/>
            <ac:spMk id="3" creationId="{72B9DB36-7D94-4271-9581-3330D8419146}"/>
          </ac:spMkLst>
        </pc:spChg>
      </pc:sldChg>
    </pc:docChg>
  </pc:docChgLst>
  <pc:docChgLst>
    <pc:chgData name="088S-Rawla, Parnika" userId="S::088-prawla@sd43.bc.ca::46522cfa-8bd6-429a-97d9-fc99ddddbd93" providerId="AD" clId="Web-{388B22B8-91F1-405B-8E4B-94C8D6AB4A5D}"/>
    <pc:docChg chg="addSld modSld">
      <pc:chgData name="088S-Rawla, Parnika" userId="S::088-prawla@sd43.bc.ca::46522cfa-8bd6-429a-97d9-fc99ddddbd93" providerId="AD" clId="Web-{388B22B8-91F1-405B-8E4B-94C8D6AB4A5D}" dt="2021-03-03T01:11:26.859" v="905" actId="20577"/>
      <pc:docMkLst>
        <pc:docMk/>
      </pc:docMkLst>
      <pc:sldChg chg="modSp">
        <pc:chgData name="088S-Rawla, Parnika" userId="S::088-prawla@sd43.bc.ca::46522cfa-8bd6-429a-97d9-fc99ddddbd93" providerId="AD" clId="Web-{388B22B8-91F1-405B-8E4B-94C8D6AB4A5D}" dt="2021-03-03T00:45:57.045" v="6" actId="20577"/>
        <pc:sldMkLst>
          <pc:docMk/>
          <pc:sldMk cId="109857222" sldId="256"/>
        </pc:sldMkLst>
        <pc:spChg chg="mod">
          <ac:chgData name="088S-Rawla, Parnika" userId="S::088-prawla@sd43.bc.ca::46522cfa-8bd6-429a-97d9-fc99ddddbd93" providerId="AD" clId="Web-{388B22B8-91F1-405B-8E4B-94C8D6AB4A5D}" dt="2021-03-03T00:45:57.045" v="6" actId="20577"/>
          <ac:spMkLst>
            <pc:docMk/>
            <pc:sldMk cId="109857222" sldId="256"/>
            <ac:spMk id="2" creationId="{00000000-0000-0000-0000-000000000000}"/>
          </ac:spMkLst>
        </pc:spChg>
      </pc:sldChg>
      <pc:sldChg chg="addSp delSp modSp new mod setBg">
        <pc:chgData name="088S-Rawla, Parnika" userId="S::088-prawla@sd43.bc.ca::46522cfa-8bd6-429a-97d9-fc99ddddbd93" providerId="AD" clId="Web-{388B22B8-91F1-405B-8E4B-94C8D6AB4A5D}" dt="2021-03-03T01:08:52.148" v="885" actId="20577"/>
        <pc:sldMkLst>
          <pc:docMk/>
          <pc:sldMk cId="327993999" sldId="257"/>
        </pc:sldMkLst>
        <pc:spChg chg="mod">
          <ac:chgData name="088S-Rawla, Parnika" userId="S::088-prawla@sd43.bc.ca::46522cfa-8bd6-429a-97d9-fc99ddddbd93" providerId="AD" clId="Web-{388B22B8-91F1-405B-8E4B-94C8D6AB4A5D}" dt="2021-03-03T01:07:44.551" v="868"/>
          <ac:spMkLst>
            <pc:docMk/>
            <pc:sldMk cId="327993999" sldId="257"/>
            <ac:spMk id="2" creationId="{92FD512F-91F5-44B8-8275-A6897190B300}"/>
          </ac:spMkLst>
        </pc:spChg>
        <pc:spChg chg="mod ord">
          <ac:chgData name="088S-Rawla, Parnika" userId="S::088-prawla@sd43.bc.ca::46522cfa-8bd6-429a-97d9-fc99ddddbd93" providerId="AD" clId="Web-{388B22B8-91F1-405B-8E4B-94C8D6AB4A5D}" dt="2021-03-03T01:08:52.148" v="885" actId="20577"/>
          <ac:spMkLst>
            <pc:docMk/>
            <pc:sldMk cId="327993999" sldId="257"/>
            <ac:spMk id="3" creationId="{12CF68B0-8262-4D43-BF52-31904AABFBA5}"/>
          </ac:spMkLst>
        </pc:spChg>
        <pc:spChg chg="del">
          <ac:chgData name="088S-Rawla, Parnika" userId="S::088-prawla@sd43.bc.ca::46522cfa-8bd6-429a-97d9-fc99ddddbd93" providerId="AD" clId="Web-{388B22B8-91F1-405B-8E4B-94C8D6AB4A5D}" dt="2021-03-03T01:06:50.095" v="862"/>
          <ac:spMkLst>
            <pc:docMk/>
            <pc:sldMk cId="327993999" sldId="257"/>
            <ac:spMk id="4" creationId="{132C37E4-9A7D-4DF4-A850-3205322552F1}"/>
          </ac:spMkLst>
        </pc:spChg>
        <pc:spChg chg="add del">
          <ac:chgData name="088S-Rawla, Parnika" userId="S::088-prawla@sd43.bc.ca::46522cfa-8bd6-429a-97d9-fc99ddddbd93" providerId="AD" clId="Web-{388B22B8-91F1-405B-8E4B-94C8D6AB4A5D}" dt="2021-03-03T01:07:44.535" v="867"/>
          <ac:spMkLst>
            <pc:docMk/>
            <pc:sldMk cId="327993999" sldId="257"/>
            <ac:spMk id="8" creationId="{C95B82D5-A8BB-45BF-BED8-C7B206892100}"/>
          </ac:spMkLst>
        </pc:spChg>
        <pc:spChg chg="add del">
          <ac:chgData name="088S-Rawla, Parnika" userId="S::088-prawla@sd43.bc.ca::46522cfa-8bd6-429a-97d9-fc99ddddbd93" providerId="AD" clId="Web-{388B22B8-91F1-405B-8E4B-94C8D6AB4A5D}" dt="2021-03-03T01:07:44.535" v="867"/>
          <ac:spMkLst>
            <pc:docMk/>
            <pc:sldMk cId="327993999" sldId="257"/>
            <ac:spMk id="9" creationId="{296C61EC-FBF4-4216-BE67-6C864D30A01C}"/>
          </ac:spMkLst>
        </pc:spChg>
        <pc:spChg chg="add">
          <ac:chgData name="088S-Rawla, Parnika" userId="S::088-prawla@sd43.bc.ca::46522cfa-8bd6-429a-97d9-fc99ddddbd93" providerId="AD" clId="Web-{388B22B8-91F1-405B-8E4B-94C8D6AB4A5D}" dt="2021-03-03T01:07:44.551" v="868"/>
          <ac:spMkLst>
            <pc:docMk/>
            <pc:sldMk cId="327993999" sldId="257"/>
            <ac:spMk id="10" creationId="{3D5CAF16-1F3A-4148-87A8-78A710D1EF81}"/>
          </ac:spMkLst>
        </pc:spChg>
        <pc:spChg chg="add del">
          <ac:chgData name="088S-Rawla, Parnika" userId="S::088-prawla@sd43.bc.ca::46522cfa-8bd6-429a-97d9-fc99ddddbd93" providerId="AD" clId="Web-{388B22B8-91F1-405B-8E4B-94C8D6AB4A5D}" dt="2021-03-03T01:07:41.691" v="865"/>
          <ac:spMkLst>
            <pc:docMk/>
            <pc:sldMk cId="327993999" sldId="257"/>
            <ac:spMk id="11" creationId="{3D5CAF16-1F3A-4148-87A8-78A710D1EF81}"/>
          </ac:spMkLst>
        </pc:spChg>
        <pc:spChg chg="add">
          <ac:chgData name="088S-Rawla, Parnika" userId="S::088-prawla@sd43.bc.ca::46522cfa-8bd6-429a-97d9-fc99ddddbd93" providerId="AD" clId="Web-{388B22B8-91F1-405B-8E4B-94C8D6AB4A5D}" dt="2021-03-03T01:07:44.551" v="868"/>
          <ac:spMkLst>
            <pc:docMk/>
            <pc:sldMk cId="327993999" sldId="257"/>
            <ac:spMk id="12" creationId="{A0BF428C-DA8B-4D99-9930-18F7F91D873D}"/>
          </ac:spMkLst>
        </pc:spChg>
        <pc:spChg chg="add del">
          <ac:chgData name="088S-Rawla, Parnika" userId="S::088-prawla@sd43.bc.ca::46522cfa-8bd6-429a-97d9-fc99ddddbd93" providerId="AD" clId="Web-{388B22B8-91F1-405B-8E4B-94C8D6AB4A5D}" dt="2021-03-03T01:07:41.691" v="865"/>
          <ac:spMkLst>
            <pc:docMk/>
            <pc:sldMk cId="327993999" sldId="257"/>
            <ac:spMk id="13" creationId="{A0BF428C-DA8B-4D99-9930-18F7F91D873D}"/>
          </ac:spMkLst>
        </pc:spChg>
        <pc:spChg chg="add">
          <ac:chgData name="088S-Rawla, Parnika" userId="S::088-prawla@sd43.bc.ca::46522cfa-8bd6-429a-97d9-fc99ddddbd93" providerId="AD" clId="Web-{388B22B8-91F1-405B-8E4B-94C8D6AB4A5D}" dt="2021-03-03T01:07:44.551" v="868"/>
          <ac:spMkLst>
            <pc:docMk/>
            <pc:sldMk cId="327993999" sldId="257"/>
            <ac:spMk id="14" creationId="{A03E2379-8871-408A-95CE-7AAE8FA53AE5}"/>
          </ac:spMkLst>
        </pc:spChg>
        <pc:spChg chg="add del">
          <ac:chgData name="088S-Rawla, Parnika" userId="S::088-prawla@sd43.bc.ca::46522cfa-8bd6-429a-97d9-fc99ddddbd93" providerId="AD" clId="Web-{388B22B8-91F1-405B-8E4B-94C8D6AB4A5D}" dt="2021-03-03T01:07:41.691" v="865"/>
          <ac:spMkLst>
            <pc:docMk/>
            <pc:sldMk cId="327993999" sldId="257"/>
            <ac:spMk id="15" creationId="{A03E2379-8871-408A-95CE-7AAE8FA53AE5}"/>
          </ac:spMkLst>
        </pc:spChg>
        <pc:picChg chg="add mod">
          <ac:chgData name="088S-Rawla, Parnika" userId="S::088-prawla@sd43.bc.ca::46522cfa-8bd6-429a-97d9-fc99ddddbd93" providerId="AD" clId="Web-{388B22B8-91F1-405B-8E4B-94C8D6AB4A5D}" dt="2021-03-03T01:07:44.551" v="868"/>
          <ac:picMkLst>
            <pc:docMk/>
            <pc:sldMk cId="327993999" sldId="257"/>
            <ac:picMk id="5" creationId="{DC0AA535-81CF-42F5-8570-EAFCB8521A3E}"/>
          </ac:picMkLst>
        </pc:picChg>
        <pc:picChg chg="add mod">
          <ac:chgData name="088S-Rawla, Parnika" userId="S::088-prawla@sd43.bc.ca::46522cfa-8bd6-429a-97d9-fc99ddddbd93" providerId="AD" clId="Web-{388B22B8-91F1-405B-8E4B-94C8D6AB4A5D}" dt="2021-03-03T01:07:44.551" v="868"/>
          <ac:picMkLst>
            <pc:docMk/>
            <pc:sldMk cId="327993999" sldId="257"/>
            <ac:picMk id="6" creationId="{C848C99C-BED8-420D-999E-5A91385B2EDF}"/>
          </ac:picMkLst>
        </pc:picChg>
      </pc:sldChg>
      <pc:sldChg chg="modSp new">
        <pc:chgData name="088S-Rawla, Parnika" userId="S::088-prawla@sd43.bc.ca::46522cfa-8bd6-429a-97d9-fc99ddddbd93" providerId="AD" clId="Web-{388B22B8-91F1-405B-8E4B-94C8D6AB4A5D}" dt="2021-03-03T01:11:26.859" v="905" actId="20577"/>
        <pc:sldMkLst>
          <pc:docMk/>
          <pc:sldMk cId="1162498317" sldId="258"/>
        </pc:sldMkLst>
        <pc:spChg chg="mod">
          <ac:chgData name="088S-Rawla, Parnika" userId="S::088-prawla@sd43.bc.ca::46522cfa-8bd6-429a-97d9-fc99ddddbd93" providerId="AD" clId="Web-{388B22B8-91F1-405B-8E4B-94C8D6AB4A5D}" dt="2021-03-03T01:09:22.712" v="903" actId="20577"/>
          <ac:spMkLst>
            <pc:docMk/>
            <pc:sldMk cId="1162498317" sldId="258"/>
            <ac:spMk id="2" creationId="{530E865F-EE0A-47AE-BD93-F45A3D02517B}"/>
          </ac:spMkLst>
        </pc:spChg>
        <pc:spChg chg="mod">
          <ac:chgData name="088S-Rawla, Parnika" userId="S::088-prawla@sd43.bc.ca::46522cfa-8bd6-429a-97d9-fc99ddddbd93" providerId="AD" clId="Web-{388B22B8-91F1-405B-8E4B-94C8D6AB4A5D}" dt="2021-03-03T01:11:26.859" v="905" actId="20577"/>
          <ac:spMkLst>
            <pc:docMk/>
            <pc:sldMk cId="1162498317" sldId="258"/>
            <ac:spMk id="3" creationId="{411B785E-6435-4AE1-8203-37E1F362AEA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57552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19390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30568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92485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99803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64015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81989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97808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2140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49227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63192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3/5/2021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52932473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hyperlink" Target="https://ilnaclub.info/social-media-and-how-it-is-affecting-our-self-esteem/" TargetMode="External"/><Relationship Id="rId3" Type="http://schemas.openxmlformats.org/officeDocument/2006/relationships/hyperlink" Target="https://cariadmarketing.com/clickbait-what-is-it/" TargetMode="External"/><Relationship Id="rId7" Type="http://schemas.openxmlformats.org/officeDocument/2006/relationships/hyperlink" Target="https://www.thejakartapost.com/life/2019/01/09/why-social-media-is-boosting-your-stress.html" TargetMode="External"/><Relationship Id="rId2" Type="http://schemas.openxmlformats.org/officeDocument/2006/relationships/hyperlink" Target="https://www.alphagamma.eu/entrepreneurship/3-reasons-helping-people-good-business/" TargetMode="External"/><Relationship Id="rId1" Type="http://schemas.openxmlformats.org/officeDocument/2006/relationships/slideLayout" Target="../slideLayouts/slideLayout7.xml"/><Relationship Id="rId6" Type="http://schemas.openxmlformats.org/officeDocument/2006/relationships/hyperlink" Target="https://www.factcheck.org/2016/11/how-to-spot-fake-news/" TargetMode="External"/><Relationship Id="rId5" Type="http://schemas.openxmlformats.org/officeDocument/2006/relationships/hyperlink" Target="https://www.rocklandtimes.com/2017/11/07/how-social-media-is-affecting-our-lives/" TargetMode="External"/><Relationship Id="rId4" Type="http://schemas.openxmlformats.org/officeDocument/2006/relationships/hyperlink" Target="https://www.birmingham.ac.uk/research/activity/ias/workshops/2014/computational-models-social.aspx" TargetMode="External"/><Relationship Id="rId9" Type="http://schemas.openxmlformats.org/officeDocument/2006/relationships/hyperlink" Target="https://www.teenvogue.com/story/popularity-high-school-overrated"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bbc.com" TargetMode="External"/><Relationship Id="rId2" Type="http://schemas.openxmlformats.org/officeDocument/2006/relationships/hyperlink" Target="https://www.pewresearch.org/internet/2015/08/06/chapter-4-social-media-and-friendships/" TargetMode="External"/><Relationship Id="rId1" Type="http://schemas.openxmlformats.org/officeDocument/2006/relationships/slideLayout" Target="../slideLayouts/slideLayout7.xml"/><Relationship Id="rId5" Type="http://schemas.openxmlformats.org/officeDocument/2006/relationships/hyperlink" Target="https://ilnaclub.info/social-media-and-how-it-is-affecting-our-self-esteem/" TargetMode="External"/><Relationship Id="rId4" Type="http://schemas.openxmlformats.org/officeDocument/2006/relationships/hyperlink" Target="https://www.bbc.com/news/technology-54901083"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E204A4-07EB-49DA-A8C5-0A73F1E7074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3047" y="10"/>
            <a:ext cx="12191999" cy="6857990"/>
          </a:xfrm>
          <a:prstGeom prst="rect">
            <a:avLst/>
          </a:prstGeom>
        </p:spPr>
      </p:pic>
      <p:sp>
        <p:nvSpPr>
          <p:cNvPr id="2" name="Title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200">
                <a:solidFill>
                  <a:srgbClr val="FFFFFF"/>
                </a:solidFill>
                <a:cs typeface="Calibri Light"/>
              </a:rPr>
              <a:t>Social media and me</a:t>
            </a:r>
          </a:p>
        </p:txBody>
      </p:sp>
      <p:sp>
        <p:nvSpPr>
          <p:cNvPr id="3" name="Subtitle 2"/>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r>
              <a:rPr lang="en-GB">
                <a:solidFill>
                  <a:srgbClr val="FFFFFF"/>
                </a:solidFill>
                <a:cs typeface="Calibri"/>
              </a:rPr>
              <a:t>Assignment 3</a:t>
            </a:r>
          </a:p>
          <a:p>
            <a:r>
              <a:rPr lang="en-GB">
                <a:solidFill>
                  <a:srgbClr val="FFFFFF"/>
                </a:solidFill>
                <a:cs typeface="Calibri"/>
              </a:rPr>
              <a:t>By: Parnika  </a:t>
            </a:r>
          </a:p>
        </p:txBody>
      </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96D9B-DDBE-41E4-B421-E11CE9560267}"/>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sz="3700">
                <a:solidFill>
                  <a:srgbClr val="FFFFFF"/>
                </a:solidFill>
              </a:rPr>
              <a:t>Section 3 question 4: How are social interactions changed in the world of these clip?</a:t>
            </a:r>
          </a:p>
        </p:txBody>
      </p:sp>
      <p:pic>
        <p:nvPicPr>
          <p:cNvPr id="5" name="Picture 5">
            <a:extLst>
              <a:ext uri="{FF2B5EF4-FFF2-40B4-BE49-F238E27FC236}">
                <a16:creationId xmlns:a16="http://schemas.microsoft.com/office/drawing/2014/main" id="{3A3F6F9D-55D9-4496-8EF4-79E9F5588117}"/>
              </a:ext>
            </a:extLst>
          </p:cNvPr>
          <p:cNvPicPr>
            <a:picLocks noGrp="1" noChangeAspect="1"/>
          </p:cNvPicPr>
          <p:nvPr>
            <p:ph idx="1"/>
          </p:nvPr>
        </p:nvPicPr>
        <p:blipFill rotWithShape="1">
          <a:blip r:embed="rId2"/>
          <a:srcRect r="3126" b="-1"/>
          <a:stretch/>
        </p:blipFill>
        <p:spPr>
          <a:xfrm>
            <a:off x="327547" y="2454903"/>
            <a:ext cx="7058306" cy="4080254"/>
          </a:xfrm>
          <a:prstGeom prst="rect">
            <a:avLst/>
          </a:prstGeom>
        </p:spPr>
      </p:pic>
      <p:sp>
        <p:nvSpPr>
          <p:cNvPr id="4" name="Text Placeholder 3">
            <a:extLst>
              <a:ext uri="{FF2B5EF4-FFF2-40B4-BE49-F238E27FC236}">
                <a16:creationId xmlns:a16="http://schemas.microsoft.com/office/drawing/2014/main" id="{07307B48-D192-496D-891C-E4D2A807F3DB}"/>
              </a:ext>
            </a:extLst>
          </p:cNvPr>
          <p:cNvSpPr>
            <a:spLocks noGrp="1"/>
          </p:cNvSpPr>
          <p:nvPr>
            <p:ph type="body" sz="half" idx="2"/>
          </p:nvPr>
        </p:nvSpPr>
        <p:spPr>
          <a:xfrm>
            <a:off x="7621106" y="881439"/>
            <a:ext cx="4241166" cy="5451076"/>
          </a:xfrm>
        </p:spPr>
        <p:txBody>
          <a:bodyPr vert="horz" lIns="91440" tIns="45720" rIns="91440" bIns="45720" rtlCol="0" anchor="ctr">
            <a:normAutofit/>
          </a:bodyPr>
          <a:lstStyle/>
          <a:p>
            <a:pPr indent="-228600">
              <a:buFont typeface="Arial" panose="020B0604020202020204" pitchFamily="34" charset="0"/>
              <a:buChar char="•"/>
            </a:pPr>
            <a:r>
              <a:rPr lang="en-US" sz="1800">
                <a:solidFill>
                  <a:srgbClr val="FFFFFF"/>
                </a:solidFill>
              </a:rPr>
              <a:t>In the clip you only talk to people if they are popular, and their points are 4 and above. You also can't hide that your points are low the whole world can see it whereas in real life not everyone can see if you are popular or not.  In second clip the man had got her a smoothie and she took it and gave him points for his kindness, but everyone told her to not give him points because they were not on his side. This also happenes in real life, many times you want to be on the other persons side but because you don’t want to lose " points" you have listen to others. We only talk to people who we know won't decrease our " points".</a:t>
            </a:r>
            <a:endParaRPr lang="en-US" sz="1800">
              <a:solidFill>
                <a:srgbClr val="FFFFFF"/>
              </a:solidFill>
              <a:cs typeface="Calibri"/>
            </a:endParaRPr>
          </a:p>
        </p:txBody>
      </p:sp>
    </p:spTree>
    <p:extLst>
      <p:ext uri="{BB962C8B-B14F-4D97-AF65-F5344CB8AC3E}">
        <p14:creationId xmlns:p14="http://schemas.microsoft.com/office/powerpoint/2010/main" val="661904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AEF4-7598-4CF9-9118-53E94230155C}"/>
              </a:ext>
            </a:extLst>
          </p:cNvPr>
          <p:cNvSpPr>
            <a:spLocks noGrp="1"/>
          </p:cNvSpPr>
          <p:nvPr>
            <p:ph type="title"/>
          </p:nvPr>
        </p:nvSpPr>
        <p:spPr>
          <a:xfrm>
            <a:off x="839788" y="457200"/>
            <a:ext cx="10829387" cy="1600200"/>
          </a:xfrm>
        </p:spPr>
        <p:txBody>
          <a:bodyPr>
            <a:normAutofit/>
          </a:bodyPr>
          <a:lstStyle/>
          <a:p>
            <a:pPr lvl="1"/>
            <a:r>
              <a:rPr lang="en-US" b="1" dirty="0">
                <a:ea typeface="+mj-lt"/>
                <a:cs typeface="+mj-lt"/>
              </a:rPr>
              <a:t>Critical Thinking Core Competency Reflection:</a:t>
            </a:r>
            <a:br>
              <a:rPr lang="en-US" b="1" dirty="0">
                <a:ea typeface="+mj-lt"/>
                <a:cs typeface="+mj-lt"/>
              </a:rPr>
            </a:br>
            <a:r>
              <a:rPr lang="en-US" dirty="0">
                <a:latin typeface="+mj-lt"/>
                <a:ea typeface="+mj-lt"/>
                <a:cs typeface="+mj-lt"/>
              </a:rPr>
              <a:t> -How did you tell the difference between facts and interpretations, opinions and judgements?</a:t>
            </a:r>
          </a:p>
          <a:p>
            <a:pPr lvl="1"/>
            <a:r>
              <a:rPr lang="en-US" dirty="0">
                <a:latin typeface="+mj-lt"/>
                <a:ea typeface="+mj-lt"/>
                <a:cs typeface="+mj-lt"/>
              </a:rPr>
              <a:t>-How did you analyze evidence from different perspectives?</a:t>
            </a:r>
          </a:p>
          <a:p>
            <a:endParaRPr lang="en-US" b="1" dirty="0">
              <a:cs typeface="Calibri Light"/>
            </a:endParaRPr>
          </a:p>
        </p:txBody>
      </p:sp>
      <p:sp>
        <p:nvSpPr>
          <p:cNvPr id="3" name="Content Placeholder 2">
            <a:extLst>
              <a:ext uri="{FF2B5EF4-FFF2-40B4-BE49-F238E27FC236}">
                <a16:creationId xmlns:a16="http://schemas.microsoft.com/office/drawing/2014/main" id="{E253334F-DB43-4C7E-BE1A-BD71F8CB99D1}"/>
              </a:ext>
            </a:extLst>
          </p:cNvPr>
          <p:cNvSpPr>
            <a:spLocks noGrp="1"/>
          </p:cNvSpPr>
          <p:nvPr>
            <p:ph idx="1"/>
          </p:nvPr>
        </p:nvSpPr>
        <p:spPr>
          <a:xfrm>
            <a:off x="10136187" y="987425"/>
            <a:ext cx="1219201" cy="4873625"/>
          </a:xfrm>
        </p:spPr>
        <p:txBody>
          <a:bodyPr/>
          <a:lstStyle/>
          <a:p>
            <a:endParaRPr lang="en-GB"/>
          </a:p>
        </p:txBody>
      </p:sp>
      <p:sp>
        <p:nvSpPr>
          <p:cNvPr id="4" name="Text Placeholder 3">
            <a:extLst>
              <a:ext uri="{FF2B5EF4-FFF2-40B4-BE49-F238E27FC236}">
                <a16:creationId xmlns:a16="http://schemas.microsoft.com/office/drawing/2014/main" id="{2441CB38-CE6E-476F-BE55-81D22640ED5A}"/>
              </a:ext>
            </a:extLst>
          </p:cNvPr>
          <p:cNvSpPr>
            <a:spLocks noGrp="1"/>
          </p:cNvSpPr>
          <p:nvPr>
            <p:ph type="body" sz="half" idx="2"/>
          </p:nvPr>
        </p:nvSpPr>
        <p:spPr>
          <a:xfrm>
            <a:off x="839788" y="2057400"/>
            <a:ext cx="8962582" cy="3811588"/>
          </a:xfrm>
        </p:spPr>
        <p:txBody>
          <a:bodyPr vert="horz" lIns="91440" tIns="45720" rIns="91440" bIns="45720" rtlCol="0" anchor="t">
            <a:normAutofit fontScale="92500" lnSpcReduction="10000"/>
          </a:bodyPr>
          <a:lstStyle/>
          <a:p>
            <a:r>
              <a:rPr lang="en-GB" dirty="0">
                <a:cs typeface="Calibri"/>
              </a:rPr>
              <a:t>Question 1: </a:t>
            </a:r>
          </a:p>
          <a:p>
            <a:r>
              <a:rPr lang="en-GB" dirty="0">
                <a:cs typeface="Calibri"/>
              </a:rPr>
              <a:t>An interpretation is when you show what you understand. Such a new reporter telling the viewers what he understands from the clip he showed</a:t>
            </a:r>
          </a:p>
          <a:p>
            <a:r>
              <a:rPr lang="en-GB" dirty="0">
                <a:cs typeface="Calibri"/>
              </a:rPr>
              <a:t>Opinion is something you belief without knowing the facts sometimes. </a:t>
            </a:r>
          </a:p>
          <a:p>
            <a:r>
              <a:rPr lang="en-GB" dirty="0" err="1">
                <a:cs typeface="Calibri"/>
              </a:rPr>
              <a:t>Judegments</a:t>
            </a:r>
            <a:r>
              <a:rPr lang="en-GB" dirty="0">
                <a:cs typeface="Calibri"/>
              </a:rPr>
              <a:t>: something you belief with knowing facts</a:t>
            </a:r>
          </a:p>
          <a:p>
            <a:r>
              <a:rPr lang="en-GB" dirty="0">
                <a:cs typeface="Calibri"/>
              </a:rPr>
              <a:t>Fact: something that is true</a:t>
            </a:r>
          </a:p>
          <a:p>
            <a:r>
              <a:rPr lang="en-GB" dirty="0">
                <a:cs typeface="Calibri"/>
              </a:rPr>
              <a:t>In the first clip the news reports was giving facts, </a:t>
            </a:r>
            <a:r>
              <a:rPr lang="en-GB" dirty="0" err="1">
                <a:cs typeface="Calibri"/>
              </a:rPr>
              <a:t>interpetion</a:t>
            </a:r>
            <a:r>
              <a:rPr lang="en-GB" dirty="0">
                <a:cs typeface="Calibri"/>
              </a:rPr>
              <a:t> and </a:t>
            </a:r>
            <a:r>
              <a:rPr lang="en-GB" dirty="0" err="1">
                <a:cs typeface="Calibri"/>
              </a:rPr>
              <a:t>judgemt</a:t>
            </a:r>
            <a:r>
              <a:rPr lang="en-GB" dirty="0">
                <a:cs typeface="Calibri"/>
              </a:rPr>
              <a:t>. There was a part when they showed the kid from the clip giving his interpretation to what happened. The viewers watching the news will have their own opinions</a:t>
            </a:r>
          </a:p>
          <a:p>
            <a:r>
              <a:rPr lang="en-GB" dirty="0">
                <a:cs typeface="Calibri"/>
              </a:rPr>
              <a:t>Question 2</a:t>
            </a:r>
          </a:p>
          <a:p>
            <a:r>
              <a:rPr lang="en-GB" dirty="0">
                <a:cs typeface="Calibri"/>
              </a:rPr>
              <a:t>When you hear the different point of views and see whats happening its eashy to understand what happene. For example, in the last clip they guy gave the girl a smoothie and wanted to increase his points  when she asked another person what happened he said that he had just had a breakup. That expalins a lot and you can understand what happned. Then the guy also said were not on his side were on the other persons side which explains things to us more.</a:t>
            </a:r>
          </a:p>
          <a:p>
            <a:endParaRPr lang="en-GB" dirty="0">
              <a:cs typeface="Calibri"/>
            </a:endParaRPr>
          </a:p>
        </p:txBody>
      </p:sp>
    </p:spTree>
    <p:extLst>
      <p:ext uri="{BB962C8B-B14F-4D97-AF65-F5344CB8AC3E}">
        <p14:creationId xmlns:p14="http://schemas.microsoft.com/office/powerpoint/2010/main" val="2076830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CE01283-BD80-4D43-9143-5A816C76EA10}"/>
              </a:ext>
            </a:extLst>
          </p:cNvPr>
          <p:cNvSpPr txBox="1"/>
          <p:nvPr/>
        </p:nvSpPr>
        <p:spPr>
          <a:xfrm>
            <a:off x="4810259" y="649480"/>
            <a:ext cx="6555347" cy="5546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nSpc>
                <a:spcPct val="90000"/>
              </a:lnSpc>
              <a:buFont typeface="Arial" panose="020B0604020202020204" pitchFamily="34" charset="0"/>
              <a:buChar char="•"/>
            </a:pPr>
            <a:r>
              <a:rPr lang="en-US" sz="1400"/>
              <a:t>AmAmiola, Philip. “3 Reasons Why Helping People Is Not Always Good for Business.” </a:t>
            </a:r>
            <a:r>
              <a:rPr lang="en-US" sz="1400" i="1"/>
              <a:t>AlphaGamma</a:t>
            </a:r>
            <a:r>
              <a:rPr lang="en-US" sz="1400"/>
              <a:t>, 15 June 2017, </a:t>
            </a:r>
            <a:r>
              <a:rPr lang="en-US" sz="1400">
                <a:hlinkClick r:id="rId2"/>
              </a:rPr>
              <a:t>https://www.alphagamma.eu/entrepreneurship/3-reasons-helping-people-good-business/</a:t>
            </a:r>
            <a:r>
              <a:rPr lang="en-US" sz="1400"/>
              <a:t>.</a:t>
            </a:r>
          </a:p>
          <a:p>
            <a:pPr indent="-228600">
              <a:lnSpc>
                <a:spcPct val="90000"/>
              </a:lnSpc>
              <a:buFont typeface="Arial" panose="020B0604020202020204" pitchFamily="34" charset="0"/>
              <a:buChar char="•"/>
            </a:pPr>
            <a:r>
              <a:rPr lang="en-US" sz="1400"/>
              <a:t>“Clickbait, What Is It and Why Do People Use It? | Fake News &amp; Social Media.” </a:t>
            </a:r>
            <a:r>
              <a:rPr lang="en-US" sz="1400" i="1"/>
              <a:t>Cariad Marketing Limited</a:t>
            </a:r>
            <a:r>
              <a:rPr lang="en-US" sz="1400"/>
              <a:t>, 29 Aug. 2018, </a:t>
            </a:r>
            <a:r>
              <a:rPr lang="en-US" sz="1400">
                <a:hlinkClick r:id="rId3"/>
              </a:rPr>
              <a:t>https://cariadmarketing.com/clickbait-what-is-it/</a:t>
            </a:r>
            <a:r>
              <a:rPr lang="en-US" sz="1400"/>
              <a:t>.</a:t>
            </a:r>
          </a:p>
          <a:p>
            <a:pPr indent="-228600">
              <a:lnSpc>
                <a:spcPct val="90000"/>
              </a:lnSpc>
              <a:buFont typeface="Arial" panose="020B0604020202020204" pitchFamily="34" charset="0"/>
              <a:buChar char="•"/>
            </a:pPr>
            <a:r>
              <a:rPr lang="en-US" sz="1400"/>
              <a:t>“Computational Models of Social Interaction.” </a:t>
            </a:r>
            <a:r>
              <a:rPr lang="en-US" sz="1400" i="1"/>
              <a:t>University of Birmingham</a:t>
            </a:r>
            <a:r>
              <a:rPr lang="en-US" sz="1400"/>
              <a:t>, </a:t>
            </a:r>
            <a:r>
              <a:rPr lang="en-US" sz="1400">
                <a:hlinkClick r:id="rId4"/>
              </a:rPr>
              <a:t>https://www.birmingham.ac.uk/research/activity/ias/workshops/2014/computational-models-social.aspx</a:t>
            </a:r>
            <a:r>
              <a:rPr lang="en-US" sz="1400"/>
              <a:t>. Accessed 5 Mar. 2021.</a:t>
            </a:r>
          </a:p>
          <a:p>
            <a:pPr indent="-228600">
              <a:lnSpc>
                <a:spcPct val="90000"/>
              </a:lnSpc>
              <a:buFont typeface="Arial" panose="020B0604020202020204" pitchFamily="34" charset="0"/>
              <a:buChar char="•"/>
            </a:pPr>
            <a:r>
              <a:rPr lang="en-US" sz="1400"/>
              <a:t>“---.” </a:t>
            </a:r>
            <a:r>
              <a:rPr lang="en-US" sz="1400" i="1"/>
              <a:t>University of Birmingham</a:t>
            </a:r>
            <a:r>
              <a:rPr lang="en-US" sz="1400"/>
              <a:t>, </a:t>
            </a:r>
            <a:r>
              <a:rPr lang="en-US" sz="1400">
                <a:hlinkClick r:id="rId4"/>
              </a:rPr>
              <a:t>https://www.birmingham.ac.uk/research/activity/ias/workshops/2014/computational-models-social.aspx</a:t>
            </a:r>
            <a:r>
              <a:rPr lang="en-US" sz="1400"/>
              <a:t>. Accessed 5 Mar. 2021.</a:t>
            </a:r>
          </a:p>
          <a:p>
            <a:pPr indent="-228600">
              <a:lnSpc>
                <a:spcPct val="90000"/>
              </a:lnSpc>
              <a:buFont typeface="Arial" panose="020B0604020202020204" pitchFamily="34" charset="0"/>
              <a:buChar char="•"/>
            </a:pPr>
            <a:r>
              <a:rPr lang="en-US" sz="1400"/>
              <a:t>dskriloff. “How Social Media Is Affecting Our Lives.” </a:t>
            </a:r>
            <a:r>
              <a:rPr lang="en-US" sz="1400" i="1"/>
              <a:t>The Rockland County Times | Rockland County’s Source for Real News Since 1888</a:t>
            </a:r>
            <a:r>
              <a:rPr lang="en-US" sz="1400"/>
              <a:t>, 7 Nov. 2017, </a:t>
            </a:r>
            <a:r>
              <a:rPr lang="en-US" sz="1400">
                <a:hlinkClick r:id="rId5"/>
              </a:rPr>
              <a:t>https://www.rocklandtimes.com/2017/11/07/how-social-media-is-affecting-our-lives/</a:t>
            </a:r>
            <a:r>
              <a:rPr lang="en-US" sz="1400"/>
              <a:t>.</a:t>
            </a:r>
          </a:p>
          <a:p>
            <a:pPr indent="-228600">
              <a:lnSpc>
                <a:spcPct val="90000"/>
              </a:lnSpc>
              <a:buFont typeface="Arial" panose="020B0604020202020204" pitchFamily="34" charset="0"/>
              <a:buChar char="•"/>
            </a:pPr>
            <a:r>
              <a:rPr lang="en-US" sz="1400"/>
              <a:t>Kiely, Eugene, and Lori Robertson. “How to Spot Fake News.” </a:t>
            </a:r>
            <a:r>
              <a:rPr lang="en-US" sz="1400" i="1"/>
              <a:t>FactCheck.Org</a:t>
            </a:r>
            <a:r>
              <a:rPr lang="en-US" sz="1400"/>
              <a:t>, 18 Nov. 2016, </a:t>
            </a:r>
            <a:r>
              <a:rPr lang="en-US" sz="1400">
                <a:hlinkClick r:id="rId6"/>
              </a:rPr>
              <a:t>https://www.factcheck.org/2016/11/how-to-spot-fake-news/</a:t>
            </a:r>
            <a:r>
              <a:rPr lang="en-US" sz="1400"/>
              <a:t>.</a:t>
            </a:r>
          </a:p>
          <a:p>
            <a:pPr indent="-228600">
              <a:lnSpc>
                <a:spcPct val="90000"/>
              </a:lnSpc>
              <a:buFont typeface="Arial" panose="020B0604020202020204" pitchFamily="34" charset="0"/>
              <a:buChar char="•"/>
            </a:pPr>
            <a:r>
              <a:rPr lang="en-US" sz="1400"/>
              <a:t>Post, The Jakarta. “Why Social Media Is Boosting Your Stress.” </a:t>
            </a:r>
            <a:r>
              <a:rPr lang="en-US" sz="1400" i="1"/>
              <a:t>The Jakarta Post</a:t>
            </a:r>
            <a:r>
              <a:rPr lang="en-US" sz="1400"/>
              <a:t>, </a:t>
            </a:r>
            <a:r>
              <a:rPr lang="en-US" sz="1400">
                <a:hlinkClick r:id="rId7"/>
              </a:rPr>
              <a:t>https://www.thejakartapost.com/life/2019/01/09/why-social-media-is-boosting-your-stress.html</a:t>
            </a:r>
            <a:r>
              <a:rPr lang="en-US" sz="1400"/>
              <a:t>. Accessed 5 Mar. 2021.</a:t>
            </a:r>
          </a:p>
          <a:p>
            <a:pPr indent="-228600">
              <a:lnSpc>
                <a:spcPct val="90000"/>
              </a:lnSpc>
              <a:buFont typeface="Arial" panose="020B0604020202020204" pitchFamily="34" charset="0"/>
              <a:buChar char="•"/>
            </a:pPr>
            <a:r>
              <a:rPr lang="en-US" sz="1400"/>
              <a:t>“The Truth About Social Media - How Social Media Affects Us.” </a:t>
            </a:r>
            <a:r>
              <a:rPr lang="en-US" sz="1400" i="1"/>
              <a:t>Ilna Club</a:t>
            </a:r>
            <a:r>
              <a:rPr lang="en-US" sz="1400"/>
              <a:t>, 3 Apr. 2018, </a:t>
            </a:r>
            <a:r>
              <a:rPr lang="en-US" sz="1400">
                <a:hlinkClick r:id="rId8"/>
              </a:rPr>
              <a:t>https://ilnaclub.info/social-media-and-how-it-is-affecting-our-self-esteem/</a:t>
            </a:r>
            <a:r>
              <a:rPr lang="en-US" sz="1400"/>
              <a:t>.</a:t>
            </a:r>
          </a:p>
          <a:p>
            <a:pPr indent="-228600">
              <a:lnSpc>
                <a:spcPct val="90000"/>
              </a:lnSpc>
              <a:buFont typeface="Arial" panose="020B0604020202020204" pitchFamily="34" charset="0"/>
              <a:buChar char="•"/>
            </a:pPr>
            <a:r>
              <a:rPr lang="en-US" sz="1400"/>
              <a:t>Varon, Jamie. “Why Uncool Can Be Cool in High School.” </a:t>
            </a:r>
            <a:r>
              <a:rPr lang="en-US" sz="1400" i="1"/>
              <a:t>Teen Vogue</a:t>
            </a:r>
            <a:r>
              <a:rPr lang="en-US" sz="1400"/>
              <a:t>, </a:t>
            </a:r>
            <a:r>
              <a:rPr lang="en-US" sz="1400">
                <a:hlinkClick r:id="rId9"/>
              </a:rPr>
              <a:t>https://www.teenvogue.com/story/popularity-high-school-overrated</a:t>
            </a:r>
            <a:r>
              <a:rPr lang="en-US" sz="1400"/>
              <a:t>. Accessed 5 Mar. 2021.</a:t>
            </a:r>
          </a:p>
          <a:p>
            <a:pPr indent="-228600">
              <a:lnSpc>
                <a:spcPct val="90000"/>
              </a:lnSpc>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endParaRPr lang="en-US" sz="1400"/>
          </a:p>
        </p:txBody>
      </p:sp>
      <p:sp>
        <p:nvSpPr>
          <p:cNvPr id="4" name="TextBox 3">
            <a:extLst>
              <a:ext uri="{FF2B5EF4-FFF2-40B4-BE49-F238E27FC236}">
                <a16:creationId xmlns:a16="http://schemas.microsoft.com/office/drawing/2014/main" id="{27878727-B0DB-4A05-B8EC-8B9A3E4737B7}"/>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cs typeface="Calibri"/>
            </a:endParaRPr>
          </a:p>
        </p:txBody>
      </p:sp>
      <p:sp>
        <p:nvSpPr>
          <p:cNvPr id="2" name="TextBox 1">
            <a:extLst>
              <a:ext uri="{FF2B5EF4-FFF2-40B4-BE49-F238E27FC236}">
                <a16:creationId xmlns:a16="http://schemas.microsoft.com/office/drawing/2014/main" id="{D9524267-6AA2-4113-887D-D0922CF3501A}"/>
              </a:ext>
            </a:extLst>
          </p:cNvPr>
          <p:cNvSpPr txBox="1"/>
          <p:nvPr/>
        </p:nvSpPr>
        <p:spPr>
          <a:xfrm>
            <a:off x="690957" y="-970547"/>
            <a:ext cx="67766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Aft>
                <a:spcPts val="600"/>
              </a:spcAft>
            </a:pPr>
            <a:r>
              <a:rPr lang="en-GB"/>
              <a:t>Click to add text</a:t>
            </a:r>
          </a:p>
        </p:txBody>
      </p:sp>
      <p:sp>
        <p:nvSpPr>
          <p:cNvPr id="5" name="TextBox 4">
            <a:extLst>
              <a:ext uri="{FF2B5EF4-FFF2-40B4-BE49-F238E27FC236}">
                <a16:creationId xmlns:a16="http://schemas.microsoft.com/office/drawing/2014/main" id="{9E3A6E78-6453-4DE9-9FB7-CDC65E1E2235}"/>
              </a:ext>
            </a:extLst>
          </p:cNvPr>
          <p:cNvSpPr txBox="1"/>
          <p:nvPr/>
        </p:nvSpPr>
        <p:spPr>
          <a:xfrm>
            <a:off x="215900" y="181610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t>citations</a:t>
            </a:r>
            <a:endParaRPr lang="en-US" sz="2400" dirty="0">
              <a:cs typeface="Calibri"/>
            </a:endParaRPr>
          </a:p>
        </p:txBody>
      </p:sp>
    </p:spTree>
    <p:extLst>
      <p:ext uri="{BB962C8B-B14F-4D97-AF65-F5344CB8AC3E}">
        <p14:creationId xmlns:p14="http://schemas.microsoft.com/office/powerpoint/2010/main" val="3316278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903D52-C0A2-40E0-9BFA-EECD86A3B540}"/>
              </a:ext>
            </a:extLst>
          </p:cNvPr>
          <p:cNvSpPr txBox="1"/>
          <p:nvPr/>
        </p:nvSpPr>
        <p:spPr>
          <a:xfrm>
            <a:off x="4810259" y="649480"/>
            <a:ext cx="6555347" cy="5546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endParaRPr lang="en-US" sz="2000" dirty="0">
              <a:cs typeface="Calibri"/>
            </a:endParaRPr>
          </a:p>
        </p:txBody>
      </p:sp>
      <p:sp>
        <p:nvSpPr>
          <p:cNvPr id="3" name="TextBox 2">
            <a:extLst>
              <a:ext uri="{FF2B5EF4-FFF2-40B4-BE49-F238E27FC236}">
                <a16:creationId xmlns:a16="http://schemas.microsoft.com/office/drawing/2014/main" id="{EF9B5BA6-A519-4A00-86BA-70F6EB905D95}"/>
              </a:ext>
            </a:extLst>
          </p:cNvPr>
          <p:cNvSpPr txBox="1"/>
          <p:nvPr/>
        </p:nvSpPr>
        <p:spPr>
          <a:xfrm>
            <a:off x="4511675" y="897618"/>
            <a:ext cx="62846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GB" dirty="0">
              <a:cs typeface="Calibri"/>
            </a:endParaRPr>
          </a:p>
        </p:txBody>
      </p:sp>
      <p:sp>
        <p:nvSpPr>
          <p:cNvPr id="5" name="TextBox 4">
            <a:extLst>
              <a:ext uri="{FF2B5EF4-FFF2-40B4-BE49-F238E27FC236}">
                <a16:creationId xmlns:a16="http://schemas.microsoft.com/office/drawing/2014/main" id="{67A518FA-ACF0-4DA6-8B14-821E6AE45294}"/>
              </a:ext>
            </a:extLst>
          </p:cNvPr>
          <p:cNvSpPr txBox="1"/>
          <p:nvPr/>
        </p:nvSpPr>
        <p:spPr>
          <a:xfrm>
            <a:off x="4724400" y="648855"/>
            <a:ext cx="683029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NW, 1615 L. St, et al. “Social Media and Teen Friendships.” </a:t>
            </a:r>
            <a:r>
              <a:rPr lang="en-US" i="1" dirty="0">
                <a:ea typeface="+mn-lt"/>
                <a:cs typeface="+mn-lt"/>
              </a:rPr>
              <a:t>Pew Research Center: Internet, Science &amp; Tech</a:t>
            </a:r>
            <a:r>
              <a:rPr lang="en-US" dirty="0">
                <a:ea typeface="+mn-lt"/>
                <a:cs typeface="+mn-lt"/>
              </a:rPr>
              <a:t>, 6 Aug. 2015, </a:t>
            </a:r>
            <a:r>
              <a:rPr lang="en-US" dirty="0">
                <a:ea typeface="+mn-lt"/>
                <a:cs typeface="+mn-lt"/>
                <a:hlinkClick r:id="rId2"/>
              </a:rPr>
              <a:t>https://www.pewresearch.org/internet/2015/08/06/chapter-4-social-media-and-friendships/</a:t>
            </a:r>
            <a:r>
              <a:rPr lang="en-US" dirty="0">
                <a:ea typeface="+mn-lt"/>
                <a:cs typeface="+mn-lt"/>
              </a:rPr>
              <a:t>.</a:t>
            </a:r>
            <a:endParaRPr lang="en-US"/>
          </a:p>
          <a:p>
            <a:r>
              <a:rPr lang="en-US" dirty="0">
                <a:ea typeface="+mn-lt"/>
                <a:cs typeface="+mn-lt"/>
              </a:rPr>
              <a:t>“Social Media: How Might It Be Regulated?” </a:t>
            </a:r>
            <a:r>
              <a:rPr lang="en-US" i="1" dirty="0">
                <a:ea typeface="+mn-lt"/>
                <a:cs typeface="+mn-lt"/>
              </a:rPr>
              <a:t>BBC News</a:t>
            </a:r>
            <a:r>
              <a:rPr lang="en-US" dirty="0">
                <a:ea typeface="+mn-lt"/>
                <a:cs typeface="+mn-lt"/>
              </a:rPr>
              <a:t>, 12 Nov. 2020. </a:t>
            </a:r>
            <a:r>
              <a:rPr lang="en-US" i="1" dirty="0">
                <a:ea typeface="+mn-lt"/>
                <a:cs typeface="+mn-lt"/>
                <a:hlinkClick r:id="rId3"/>
              </a:rPr>
              <a:t>www.bbc.com</a:t>
            </a:r>
            <a:r>
              <a:rPr lang="en-US" dirty="0">
                <a:ea typeface="+mn-lt"/>
                <a:cs typeface="+mn-lt"/>
              </a:rPr>
              <a:t>, </a:t>
            </a:r>
            <a:r>
              <a:rPr lang="en-US" dirty="0">
                <a:ea typeface="+mn-lt"/>
                <a:cs typeface="+mn-lt"/>
                <a:hlinkClick r:id="rId4"/>
              </a:rPr>
              <a:t>https://www.bbc.com/news/technology-54901083</a:t>
            </a:r>
            <a:r>
              <a:rPr lang="en-US" dirty="0">
                <a:ea typeface="+mn-lt"/>
                <a:cs typeface="+mn-lt"/>
              </a:rPr>
              <a:t>.</a:t>
            </a:r>
            <a:endParaRPr lang="en-US"/>
          </a:p>
          <a:p>
            <a:r>
              <a:rPr lang="en-US" dirty="0">
                <a:ea typeface="+mn-lt"/>
                <a:cs typeface="+mn-lt"/>
              </a:rPr>
              <a:t>“The Truth about Social Media - How Social Media Affects Us.” </a:t>
            </a:r>
            <a:r>
              <a:rPr lang="en-US" i="1" dirty="0" err="1">
                <a:ea typeface="+mn-lt"/>
                <a:cs typeface="+mn-lt"/>
              </a:rPr>
              <a:t>Ilna</a:t>
            </a:r>
            <a:r>
              <a:rPr lang="en-US" i="1" dirty="0">
                <a:ea typeface="+mn-lt"/>
                <a:cs typeface="+mn-lt"/>
              </a:rPr>
              <a:t> Club</a:t>
            </a:r>
            <a:r>
              <a:rPr lang="en-US" dirty="0">
                <a:ea typeface="+mn-lt"/>
                <a:cs typeface="+mn-lt"/>
              </a:rPr>
              <a:t>, 3 Apr. 2018, </a:t>
            </a:r>
            <a:r>
              <a:rPr lang="en-US" dirty="0">
                <a:ea typeface="+mn-lt"/>
                <a:cs typeface="+mn-lt"/>
                <a:hlinkClick r:id="rId5"/>
              </a:rPr>
              <a:t>https://ilnaclub.info/social-media-and-how-it-is-affecting-our-self-esteem/</a:t>
            </a:r>
            <a:r>
              <a:rPr lang="en-US" dirty="0">
                <a:ea typeface="+mn-lt"/>
                <a:cs typeface="+mn-lt"/>
              </a:rPr>
              <a:t>.</a:t>
            </a:r>
            <a:endParaRPr lang="en-US"/>
          </a:p>
          <a:p>
            <a:endParaRPr lang="en-US" dirty="0">
              <a:cs typeface="Calibri"/>
            </a:endParaRPr>
          </a:p>
          <a:p>
            <a:endParaRPr lang="en-US"/>
          </a:p>
        </p:txBody>
      </p:sp>
    </p:spTree>
    <p:extLst>
      <p:ext uri="{BB962C8B-B14F-4D97-AF65-F5344CB8AC3E}">
        <p14:creationId xmlns:p14="http://schemas.microsoft.com/office/powerpoint/2010/main" val="2171547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D512F-91F5-44B8-8275-A6897190B300}"/>
              </a:ext>
            </a:extLst>
          </p:cNvPr>
          <p:cNvSpPr>
            <a:spLocks noGrp="1"/>
          </p:cNvSpPr>
          <p:nvPr>
            <p:ph type="title"/>
          </p:nvPr>
        </p:nvSpPr>
        <p:spPr>
          <a:xfrm>
            <a:off x="838200" y="365125"/>
            <a:ext cx="6903720" cy="1325563"/>
          </a:xfrm>
        </p:spPr>
        <p:txBody>
          <a:bodyPr vert="horz" lIns="91440" tIns="45720" rIns="91440" bIns="45720" rtlCol="0" anchor="ctr">
            <a:normAutofit/>
          </a:bodyPr>
          <a:lstStyle/>
          <a:p>
            <a:r>
              <a:rPr lang="en-US" sz="4400"/>
              <a:t>Section  1 </a:t>
            </a:r>
            <a:br>
              <a:rPr lang="en-US" sz="4400"/>
            </a:br>
            <a:r>
              <a:rPr lang="en-US" sz="4400"/>
              <a:t>question 1 </a:t>
            </a:r>
          </a:p>
        </p:txBody>
      </p:sp>
      <p:sp>
        <p:nvSpPr>
          <p:cNvPr id="3" name="Content Placeholder 2">
            <a:extLst>
              <a:ext uri="{FF2B5EF4-FFF2-40B4-BE49-F238E27FC236}">
                <a16:creationId xmlns:a16="http://schemas.microsoft.com/office/drawing/2014/main" id="{12CF68B0-8262-4D43-BF52-31904AABFBA5}"/>
              </a:ext>
            </a:extLst>
          </p:cNvPr>
          <p:cNvSpPr>
            <a:spLocks noGrp="1"/>
          </p:cNvSpPr>
          <p:nvPr>
            <p:ph idx="1"/>
          </p:nvPr>
        </p:nvSpPr>
        <p:spPr>
          <a:xfrm>
            <a:off x="838200" y="2015406"/>
            <a:ext cx="4900749" cy="4028343"/>
          </a:xfrm>
        </p:spPr>
        <p:txBody>
          <a:bodyPr vert="horz" lIns="91440" tIns="45720" rIns="91440" bIns="45720" rtlCol="0" anchor="t">
            <a:noAutofit/>
          </a:bodyPr>
          <a:lstStyle/>
          <a:p>
            <a:pPr marL="0" indent="0" algn="ctr">
              <a:buNone/>
            </a:pPr>
            <a:r>
              <a:rPr lang="en-US" sz="1600" dirty="0">
                <a:solidFill>
                  <a:srgbClr val="FFFFFF"/>
                </a:solidFill>
              </a:rPr>
              <a:t>       </a:t>
            </a:r>
            <a:r>
              <a:rPr lang="en-US" sz="1800" dirty="0">
                <a:solidFill>
                  <a:srgbClr val="FFFFFF"/>
                </a:solidFill>
              </a:rPr>
              <a:t> How have social media platforms changed the way we consume and understand information?</a:t>
            </a:r>
            <a:endParaRPr lang="en-US" sz="1800" dirty="0">
              <a:solidFill>
                <a:srgbClr val="FFFFFF"/>
              </a:solidFill>
              <a:cs typeface="Calibri"/>
            </a:endParaRPr>
          </a:p>
          <a:p>
            <a:pPr marL="0" indent="0">
              <a:buNone/>
            </a:pPr>
            <a:r>
              <a:rPr lang="en-US" sz="1600" dirty="0">
                <a:solidFill>
                  <a:srgbClr val="FFFFFF"/>
                </a:solidFill>
              </a:rPr>
              <a:t>- Social media is a great way to spread information and inform us what is happening in our community and even world. It's always good to know what is happening in the world but sometimes the information might be false, or they may not tell us the whole thing. Sometimes social media may not show us the whole clip such as in the story I was reading it was an 8 second video and they only showed the part they felt was important. this can be misleading for viewers as we would not know the entire background .   this results in impartial information and misunderstanding, </a:t>
            </a:r>
            <a:r>
              <a:rPr lang="en-US" sz="1600" dirty="0" err="1">
                <a:solidFill>
                  <a:srgbClr val="FFFFFF"/>
                </a:solidFill>
              </a:rPr>
              <a:t>misinterpitation</a:t>
            </a:r>
            <a:r>
              <a:rPr lang="en-US" sz="1600" dirty="0">
                <a:solidFill>
                  <a:srgbClr val="FFFFFF"/>
                </a:solidFill>
              </a:rPr>
              <a:t> on part of  viewers.  Social media has definitely changed the way we consume and understand information. When we only see part of something that’s what we are going to believe because that’s what we saw with our own eyes</a:t>
            </a:r>
            <a:endParaRPr lang="en-US" sz="1600" dirty="0">
              <a:solidFill>
                <a:srgbClr val="FFFFFF"/>
              </a:solidFill>
              <a:cs typeface="Calibri"/>
            </a:endParaRPr>
          </a:p>
        </p:txBody>
      </p:sp>
      <p:pic>
        <p:nvPicPr>
          <p:cNvPr id="5" name="Picture 5" descr="A picture containing text, clipart&#10;&#10;Description automatically generated">
            <a:extLst>
              <a:ext uri="{FF2B5EF4-FFF2-40B4-BE49-F238E27FC236}">
                <a16:creationId xmlns:a16="http://schemas.microsoft.com/office/drawing/2014/main" id="{DC0AA535-81CF-42F5-8570-EAFCB8521A3E}"/>
              </a:ext>
            </a:extLst>
          </p:cNvPr>
          <p:cNvPicPr>
            <a:picLocks noChangeAspect="1"/>
          </p:cNvPicPr>
          <p:nvPr/>
        </p:nvPicPr>
        <p:blipFill>
          <a:blip r:embed="rId2"/>
          <a:stretch>
            <a:fillRect/>
          </a:stretch>
        </p:blipFill>
        <p:spPr>
          <a:xfrm>
            <a:off x="7858897" y="2018303"/>
            <a:ext cx="4166313" cy="1768260"/>
          </a:xfrm>
          <a:custGeom>
            <a:avLst/>
            <a:gdLst/>
            <a:ahLst/>
            <a:cxnLst/>
            <a:rect l="l" t="t" r="r" b="b"/>
            <a:pathLst>
              <a:path w="4636009" h="5032375">
                <a:moveTo>
                  <a:pt x="0" y="0"/>
                </a:moveTo>
                <a:lnTo>
                  <a:pt x="4636009" y="0"/>
                </a:lnTo>
                <a:lnTo>
                  <a:pt x="4636009" y="5032375"/>
                </a:lnTo>
                <a:lnTo>
                  <a:pt x="0" y="5032375"/>
                </a:lnTo>
                <a:close/>
              </a:path>
            </a:pathLst>
          </a:custGeom>
        </p:spPr>
      </p:pic>
      <p:pic>
        <p:nvPicPr>
          <p:cNvPr id="6" name="Picture 6" descr="A picture containing text, clipart&#10;&#10;Description automatically generated">
            <a:extLst>
              <a:ext uri="{FF2B5EF4-FFF2-40B4-BE49-F238E27FC236}">
                <a16:creationId xmlns:a16="http://schemas.microsoft.com/office/drawing/2014/main" id="{C848C99C-BED8-420D-999E-5A91385B2EDF}"/>
              </a:ext>
            </a:extLst>
          </p:cNvPr>
          <p:cNvPicPr>
            <a:picLocks noChangeAspect="1"/>
          </p:cNvPicPr>
          <p:nvPr/>
        </p:nvPicPr>
        <p:blipFill>
          <a:blip r:embed="rId2"/>
          <a:stretch>
            <a:fillRect/>
          </a:stretch>
        </p:blipFill>
        <p:spPr>
          <a:xfrm>
            <a:off x="6908801" y="4128036"/>
            <a:ext cx="4895164" cy="2077599"/>
          </a:xfrm>
          <a:custGeom>
            <a:avLst/>
            <a:gdLst/>
            <a:ahLst/>
            <a:cxnLst/>
            <a:rect l="l" t="t" r="r" b="b"/>
            <a:pathLst>
              <a:path w="4636009" h="5032375">
                <a:moveTo>
                  <a:pt x="0" y="0"/>
                </a:moveTo>
                <a:lnTo>
                  <a:pt x="4636009" y="0"/>
                </a:lnTo>
                <a:lnTo>
                  <a:pt x="4636009" y="5032375"/>
                </a:lnTo>
                <a:lnTo>
                  <a:pt x="0" y="5032375"/>
                </a:lnTo>
                <a:close/>
              </a:path>
            </a:pathLst>
          </a:custGeom>
        </p:spPr>
      </p:pic>
    </p:spTree>
    <p:extLst>
      <p:ext uri="{BB962C8B-B14F-4D97-AF65-F5344CB8AC3E}">
        <p14:creationId xmlns:p14="http://schemas.microsoft.com/office/powerpoint/2010/main" val="327993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865F-EE0A-47AE-BD93-F45A3D02517B}"/>
              </a:ext>
            </a:extLst>
          </p:cNvPr>
          <p:cNvSpPr>
            <a:spLocks noGrp="1"/>
          </p:cNvSpPr>
          <p:nvPr>
            <p:ph type="title"/>
          </p:nvPr>
        </p:nvSpPr>
        <p:spPr/>
        <p:txBody>
          <a:bodyPr/>
          <a:lstStyle/>
          <a:p>
            <a:r>
              <a:rPr lang="en-GB">
                <a:cs typeface="Calibri Light"/>
              </a:rPr>
              <a:t>Section 1 </a:t>
            </a:r>
            <a:br>
              <a:rPr lang="en-GB">
                <a:cs typeface="Calibri Light"/>
              </a:rPr>
            </a:br>
            <a:r>
              <a:rPr lang="en-GB">
                <a:cs typeface="Calibri Light"/>
              </a:rPr>
              <a:t>question 2</a:t>
            </a:r>
            <a:endParaRPr lang="en-GB"/>
          </a:p>
        </p:txBody>
      </p:sp>
      <p:sp>
        <p:nvSpPr>
          <p:cNvPr id="3" name="Content Placeholder 2">
            <a:extLst>
              <a:ext uri="{FF2B5EF4-FFF2-40B4-BE49-F238E27FC236}">
                <a16:creationId xmlns:a16="http://schemas.microsoft.com/office/drawing/2014/main" id="{411B785E-6435-4AE1-8203-37E1F362AEA6}"/>
              </a:ext>
            </a:extLst>
          </p:cNvPr>
          <p:cNvSpPr>
            <a:spLocks noGrp="1"/>
          </p:cNvSpPr>
          <p:nvPr>
            <p:ph idx="1"/>
          </p:nvPr>
        </p:nvSpPr>
        <p:spPr/>
        <p:txBody>
          <a:bodyPr vert="horz" lIns="91440" tIns="45720" rIns="91440" bIns="45720" rtlCol="0" anchor="t">
            <a:normAutofit/>
          </a:bodyPr>
          <a:lstStyle/>
          <a:p>
            <a:r>
              <a:rPr lang="en-US" sz="1800">
                <a:ea typeface="+mn-lt"/>
                <a:cs typeface="+mn-lt"/>
              </a:rPr>
              <a:t>When you see or read “news” on social media, do you take time to research the story further?</a:t>
            </a:r>
          </a:p>
          <a:p>
            <a:pPr marL="0" indent="0">
              <a:buNone/>
            </a:pPr>
            <a:r>
              <a:rPr lang="en-US" sz="1800">
                <a:cs typeface="Calibri"/>
              </a:rPr>
              <a:t>No but it's is important to do so because sometimes news might fake or false. It's important when you read </a:t>
            </a:r>
            <a:r>
              <a:rPr lang="en-US" sz="1800" err="1">
                <a:cs typeface="Calibri"/>
              </a:rPr>
              <a:t>articlas</a:t>
            </a:r>
            <a:r>
              <a:rPr lang="en-US" sz="1800">
                <a:cs typeface="Calibri"/>
              </a:rPr>
              <a:t> you find online to do your research and see if they are from credible sources ( </a:t>
            </a:r>
            <a:r>
              <a:rPr lang="en-US" sz="1800" err="1">
                <a:cs typeface="Calibri"/>
              </a:rPr>
              <a:t>wikipidea</a:t>
            </a:r>
            <a:r>
              <a:rPr lang="en-US" sz="1800">
                <a:cs typeface="Calibri"/>
              </a:rPr>
              <a:t> is NOT a credible website). Often when I am on snapchat and am reading/watching stories most of them are fake news or partially right. They usually click bait so they can get views and readers. So its important that you know that is you are reading correct information  </a:t>
            </a:r>
            <a:endParaRPr lang="en-US">
              <a:cs typeface="Calibri" panose="020F0502020204030204"/>
            </a:endParaRPr>
          </a:p>
        </p:txBody>
      </p:sp>
      <p:sp>
        <p:nvSpPr>
          <p:cNvPr id="4" name="Text Placeholder 3">
            <a:extLst>
              <a:ext uri="{FF2B5EF4-FFF2-40B4-BE49-F238E27FC236}">
                <a16:creationId xmlns:a16="http://schemas.microsoft.com/office/drawing/2014/main" id="{ED88B753-FFF2-4E0A-B3E7-FD83232364D5}"/>
              </a:ext>
            </a:extLst>
          </p:cNvPr>
          <p:cNvSpPr>
            <a:spLocks noGrp="1"/>
          </p:cNvSpPr>
          <p:nvPr>
            <p:ph type="body" sz="half" idx="2"/>
          </p:nvPr>
        </p:nvSpPr>
        <p:spPr>
          <a:xfrm flipV="1">
            <a:off x="839788" y="5868988"/>
            <a:ext cx="3932237" cy="2284411"/>
          </a:xfrm>
        </p:spPr>
        <p:txBody>
          <a:bodyPr/>
          <a:lstStyle/>
          <a:p>
            <a:endParaRPr lang="en-GB"/>
          </a:p>
        </p:txBody>
      </p:sp>
      <p:pic>
        <p:nvPicPr>
          <p:cNvPr id="9" name="Picture 9" descr="A picture containing icon&#10;&#10;Description automatically generated">
            <a:extLst>
              <a:ext uri="{FF2B5EF4-FFF2-40B4-BE49-F238E27FC236}">
                <a16:creationId xmlns:a16="http://schemas.microsoft.com/office/drawing/2014/main" id="{B8FAB695-F4B0-4663-99D2-D550344B3B48}"/>
              </a:ext>
            </a:extLst>
          </p:cNvPr>
          <p:cNvPicPr>
            <a:picLocks noChangeAspect="1"/>
          </p:cNvPicPr>
          <p:nvPr/>
        </p:nvPicPr>
        <p:blipFill>
          <a:blip r:embed="rId2"/>
          <a:stretch>
            <a:fillRect/>
          </a:stretch>
        </p:blipFill>
        <p:spPr>
          <a:xfrm>
            <a:off x="631599" y="2403248"/>
            <a:ext cx="3798660" cy="25141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62498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2A168-E974-439F-99D1-AB19D4325352}"/>
              </a:ext>
            </a:extLst>
          </p:cNvPr>
          <p:cNvSpPr>
            <a:spLocks noGrp="1"/>
          </p:cNvSpPr>
          <p:nvPr>
            <p:ph type="title"/>
          </p:nvPr>
        </p:nvSpPr>
        <p:spPr>
          <a:xfrm>
            <a:off x="804201" y="951273"/>
            <a:ext cx="6149595" cy="1190546"/>
          </a:xfrm>
        </p:spPr>
        <p:txBody>
          <a:bodyPr vert="horz" lIns="91440" tIns="45720" rIns="91440" bIns="45720" rtlCol="0" anchor="ctr">
            <a:normAutofit/>
          </a:bodyPr>
          <a:lstStyle/>
          <a:p>
            <a:r>
              <a:rPr lang="en-US" sz="3600">
                <a:solidFill>
                  <a:srgbClr val="FFFFFF"/>
                </a:solidFill>
              </a:rPr>
              <a:t>Section 2</a:t>
            </a:r>
            <a:br>
              <a:rPr lang="en-US" sz="3600">
                <a:solidFill>
                  <a:srgbClr val="FFFFFF"/>
                </a:solidFill>
              </a:rPr>
            </a:br>
            <a:r>
              <a:rPr lang="en-US" sz="3600">
                <a:solidFill>
                  <a:srgbClr val="FFFFFF"/>
                </a:solidFill>
              </a:rPr>
              <a:t>question 1</a:t>
            </a:r>
          </a:p>
        </p:txBody>
      </p:sp>
      <p:pic>
        <p:nvPicPr>
          <p:cNvPr id="5" name="Picture 5" descr="A picture containing text&#10;&#10;Description automatically generated">
            <a:extLst>
              <a:ext uri="{FF2B5EF4-FFF2-40B4-BE49-F238E27FC236}">
                <a16:creationId xmlns:a16="http://schemas.microsoft.com/office/drawing/2014/main" id="{24C6F764-288B-4661-ABA5-C965D74222F7}"/>
              </a:ext>
            </a:extLst>
          </p:cNvPr>
          <p:cNvPicPr>
            <a:picLocks noGrp="1" noChangeAspect="1"/>
          </p:cNvPicPr>
          <p:nvPr>
            <p:ph type="pic" idx="1"/>
          </p:nvPr>
        </p:nvPicPr>
        <p:blipFill rotWithShape="1">
          <a:blip r:embed="rId2"/>
          <a:srcRect t="699" b="699"/>
          <a:stretch/>
        </p:blipFill>
        <p:spPr>
          <a:prstGeom prst="rect">
            <a:avLst/>
          </a:prstGeom>
        </p:spPr>
      </p:pic>
      <p:sp>
        <p:nvSpPr>
          <p:cNvPr id="4" name="Text Placeholder 3">
            <a:extLst>
              <a:ext uri="{FF2B5EF4-FFF2-40B4-BE49-F238E27FC236}">
                <a16:creationId xmlns:a16="http://schemas.microsoft.com/office/drawing/2014/main" id="{DC0DA10F-01AD-4B7B-A169-11E03E6EAB07}"/>
              </a:ext>
            </a:extLst>
          </p:cNvPr>
          <p:cNvSpPr>
            <a:spLocks noGrp="1"/>
          </p:cNvSpPr>
          <p:nvPr>
            <p:ph type="body" sz="half" idx="2"/>
          </p:nvPr>
        </p:nvSpPr>
        <p:spPr>
          <a:xfrm>
            <a:off x="811094" y="2232591"/>
            <a:ext cx="6149595" cy="3301517"/>
          </a:xfrm>
        </p:spPr>
        <p:txBody>
          <a:bodyPr vert="horz" lIns="91440" tIns="45720" rIns="91440" bIns="45720" rtlCol="0" anchor="t">
            <a:normAutofit/>
          </a:bodyPr>
          <a:lstStyle/>
          <a:p>
            <a:pPr indent="-228600">
              <a:buFont typeface="Arial" panose="020B0604020202020204" pitchFamily="34" charset="0"/>
              <a:buChar char="•"/>
            </a:pPr>
            <a:r>
              <a:rPr lang="en-US" sz="2000">
                <a:solidFill>
                  <a:srgbClr val="FEFFFF"/>
                </a:solidFill>
              </a:rPr>
              <a:t>What value do you get from online social interactions?</a:t>
            </a:r>
          </a:p>
          <a:p>
            <a:pPr indent="-228600">
              <a:buFont typeface="Arial" panose="020B0604020202020204" pitchFamily="34" charset="0"/>
              <a:buChar char="•"/>
            </a:pPr>
            <a:r>
              <a:rPr lang="en-US" sz="2000">
                <a:solidFill>
                  <a:srgbClr val="FEFFFF"/>
                </a:solidFill>
              </a:rPr>
              <a:t>There are many good and bad things from online social interactions. Some good things are that you can always be in-touch with people for example my friend goes to a different school and I don’t see her every day, but we still manage to communicate through social media which helps us stay in touch. Some other good things are many people  can work from home. There are also bad things such as jealousy or miscommunication which happens a lot. You might think the person is mad when he might just be being sarcastic </a:t>
            </a:r>
          </a:p>
        </p:txBody>
      </p:sp>
    </p:spTree>
    <p:extLst>
      <p:ext uri="{BB962C8B-B14F-4D97-AF65-F5344CB8AC3E}">
        <p14:creationId xmlns:p14="http://schemas.microsoft.com/office/powerpoint/2010/main" val="3598266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0D735-545F-48CD-8D7F-64C13FA8E01E}"/>
              </a:ext>
            </a:extLst>
          </p:cNvPr>
          <p:cNvSpPr>
            <a:spLocks noGrp="1"/>
          </p:cNvSpPr>
          <p:nvPr>
            <p:ph type="title"/>
          </p:nvPr>
        </p:nvSpPr>
        <p:spPr>
          <a:xfrm>
            <a:off x="667911" y="321734"/>
            <a:ext cx="11025382" cy="1178898"/>
          </a:xfrm>
        </p:spPr>
        <p:txBody>
          <a:bodyPr vert="horz" lIns="91440" tIns="45720" rIns="91440" bIns="45720" rtlCol="0" anchor="ctr">
            <a:normAutofit/>
          </a:bodyPr>
          <a:lstStyle/>
          <a:p>
            <a:r>
              <a:rPr lang="en-US" sz="2000"/>
              <a:t>Section 2 question 2 </a:t>
            </a:r>
            <a:r>
              <a:rPr lang="en-US" sz="2000">
                <a:ea typeface="+mj-lt"/>
                <a:cs typeface="+mj-lt"/>
              </a:rPr>
              <a:t>How is social media and social capital helping to form youth culture?</a:t>
            </a:r>
          </a:p>
          <a:p>
            <a:endParaRPr lang="en-US" sz="3600" dirty="0">
              <a:cs typeface="Calibri Light"/>
            </a:endParaRPr>
          </a:p>
        </p:txBody>
      </p:sp>
      <p:pic>
        <p:nvPicPr>
          <p:cNvPr id="5" name="Picture 5" descr="A picture containing television, monitor, screen, electronics&#10;&#10;Description automatically generated">
            <a:extLst>
              <a:ext uri="{FF2B5EF4-FFF2-40B4-BE49-F238E27FC236}">
                <a16:creationId xmlns:a16="http://schemas.microsoft.com/office/drawing/2014/main" id="{5749754A-6F49-4B81-9D4C-99408D7FC6E6}"/>
              </a:ext>
            </a:extLst>
          </p:cNvPr>
          <p:cNvPicPr>
            <a:picLocks noGrp="1" noChangeAspect="1"/>
          </p:cNvPicPr>
          <p:nvPr>
            <p:ph idx="1"/>
          </p:nvPr>
        </p:nvPicPr>
        <p:blipFill rotWithShape="1">
          <a:blip r:embed="rId2"/>
          <a:stretch/>
        </p:blipFill>
        <p:spPr>
          <a:xfrm>
            <a:off x="6840538" y="2624137"/>
            <a:ext cx="2857500" cy="1600200"/>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
        <p:nvSpPr>
          <p:cNvPr id="4" name="Text Placeholder 3">
            <a:extLst>
              <a:ext uri="{FF2B5EF4-FFF2-40B4-BE49-F238E27FC236}">
                <a16:creationId xmlns:a16="http://schemas.microsoft.com/office/drawing/2014/main" id="{26E67450-D1FA-4560-B045-90FA06430058}"/>
              </a:ext>
            </a:extLst>
          </p:cNvPr>
          <p:cNvSpPr>
            <a:spLocks noGrp="1"/>
          </p:cNvSpPr>
          <p:nvPr>
            <p:ph type="body" sz="half" idx="2"/>
          </p:nvPr>
        </p:nvSpPr>
        <p:spPr>
          <a:xfrm>
            <a:off x="656454" y="944209"/>
            <a:ext cx="6878202" cy="5232754"/>
          </a:xfrm>
        </p:spPr>
        <p:txBody>
          <a:bodyPr vert="horz" lIns="91440" tIns="45720" rIns="91440" bIns="45720" rtlCol="0" anchor="t">
            <a:normAutofit fontScale="92500" lnSpcReduction="20000"/>
          </a:bodyPr>
          <a:lstStyle/>
          <a:p>
            <a:endParaRPr lang="en-US" sz="1800" dirty="0">
              <a:cs typeface="Calibri"/>
            </a:endParaRPr>
          </a:p>
          <a:p>
            <a:r>
              <a:rPr lang="en-US" sz="1800">
                <a:ea typeface="+mn-lt"/>
                <a:cs typeface="+mn-lt"/>
              </a:rPr>
              <a:t>- It's helping as many young kids follow influencers and they have a great effect on kids. Such as on tik tok Charlie Demalio is one of the biggest influencers and most of her following is kids from 8-13. Whatever she does is what many of the kids do they look up to her and maybe want to be like her that’s the power a social capital has. Social capital is helping to form culture as they are people we follow or admire; we want to be like them. The way they dress and behave is very important. If they are a bad influence and promote wrong things their supporters are going to be like them. Following celebrities or influencers are sometimes wrong as well. On social media all celebrities' and influencers' lives seem perfect, they get gifts from expensive brands, they have a huge fan following, they don’t have to work hard, and their bodies are perfect. Sometimes I feel jealous of them and their looks or all the stuff they receive. Their life on social media may seem perfect but we don’t know what happens behind the camera. What if they feel ugly today? What if they want the cameras to stop following them? influencers are people who should make you feel good about yourself the minute you start hating yourself because of them that’s when it's time to unfollow. When you post something on social media in a way that’s you already being confident. I have 900 and over followers but I probably only know a few of them genuinely. When I post a picture and 900 people are going to see that I'm pretty confident because I  don’t know these people and they are going to see the picture. Social media is a way to express yourself, but social media becomes negative and bad when you start hating yourself because of others or hate others. </a:t>
            </a:r>
            <a:endParaRPr lang="en-US"/>
          </a:p>
        </p:txBody>
      </p:sp>
    </p:spTree>
    <p:extLst>
      <p:ext uri="{BB962C8B-B14F-4D97-AF65-F5344CB8AC3E}">
        <p14:creationId xmlns:p14="http://schemas.microsoft.com/office/powerpoint/2010/main" val="1345083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3FB80-7110-4CEB-A76F-E994E1311B01}"/>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2100"/>
              <a:t>Section 2 question 3: When you post online do you consider how the post may be seen by others?  What may it say about you?  Or how that post may be seen in the future?</a:t>
            </a:r>
          </a:p>
          <a:p>
            <a:endParaRPr lang="en-US" sz="2100"/>
          </a:p>
        </p:txBody>
      </p:sp>
      <p:pic>
        <p:nvPicPr>
          <p:cNvPr id="5" name="Picture 5">
            <a:extLst>
              <a:ext uri="{FF2B5EF4-FFF2-40B4-BE49-F238E27FC236}">
                <a16:creationId xmlns:a16="http://schemas.microsoft.com/office/drawing/2014/main" id="{58F00C2A-D1C1-4192-BE7D-B0E26ED8BC3A}"/>
              </a:ext>
            </a:extLst>
          </p:cNvPr>
          <p:cNvPicPr>
            <a:picLocks noGrp="1" noChangeAspect="1"/>
          </p:cNvPicPr>
          <p:nvPr>
            <p:ph idx="1"/>
          </p:nvPr>
        </p:nvPicPr>
        <p:blipFill rotWithShape="1">
          <a:blip r:embed="rId2"/>
          <a:srcRect l="20477" r="38122" b="1"/>
          <a:stretch/>
        </p:blipFill>
        <p:spPr>
          <a:xfrm>
            <a:off x="20" y="10"/>
            <a:ext cx="4635571" cy="6857990"/>
          </a:xfrm>
          <a:prstGeom prst="rect">
            <a:avLst/>
          </a:prstGeom>
          <a:effectLst/>
        </p:spPr>
      </p:pic>
      <p:sp>
        <p:nvSpPr>
          <p:cNvPr id="4" name="Text Placeholder 3">
            <a:extLst>
              <a:ext uri="{FF2B5EF4-FFF2-40B4-BE49-F238E27FC236}">
                <a16:creationId xmlns:a16="http://schemas.microsoft.com/office/drawing/2014/main" id="{21CC180E-2A9D-4F61-9C11-D885DE6A1B97}"/>
              </a:ext>
            </a:extLst>
          </p:cNvPr>
          <p:cNvSpPr>
            <a:spLocks noGrp="1"/>
          </p:cNvSpPr>
          <p:nvPr>
            <p:ph type="body" sz="half" idx="2"/>
          </p:nvPr>
        </p:nvSpPr>
        <p:spPr>
          <a:xfrm>
            <a:off x="4965431" y="2438400"/>
            <a:ext cx="6586489" cy="3785419"/>
          </a:xfrm>
        </p:spPr>
        <p:txBody>
          <a:bodyPr vert="horz" lIns="91440" tIns="45720" rIns="91440" bIns="45720" rtlCol="0" anchor="t">
            <a:normAutofit/>
          </a:bodyPr>
          <a:lstStyle/>
          <a:p>
            <a:pPr indent="-228600">
              <a:buFont typeface="Arial" panose="020B0604020202020204" pitchFamily="34" charset="0"/>
              <a:buChar char="•"/>
            </a:pPr>
            <a:r>
              <a:rPr lang="en-US" dirty="0"/>
              <a:t>Yes, when I post something on social media, I think like 20 times if I should post it or not. Is it appropriate, is it pretty, will people like the post, will people like the post and many more. When posting something on social media I always want it to be perfect after all 900 people who I don’t know are going to see it.  A picture can say a lot about you especially if you don’t even know the person. Your picture may show that your confident, shy, loud, vibrant,  scary and a lot more. The way I dress some people may think I dress very basic, or others may think " wow I love her style" </a:t>
            </a:r>
            <a:r>
              <a:rPr lang="en-US"/>
              <a:t>different</a:t>
            </a:r>
            <a:r>
              <a:rPr lang="en-US" dirty="0"/>
              <a:t> people will have different views about you. Now if you post a picture with drugs and maybe a gun some people might say " wow he is so cool"  other may say " </a:t>
            </a:r>
            <a:r>
              <a:rPr lang="en-US" err="1"/>
              <a:t>ewww</a:t>
            </a:r>
            <a:r>
              <a:rPr lang="en-US" dirty="0"/>
              <a:t> there is nothing to be proud of" and that person may eventually delete that post but what if 15 people screenshotted it and sent it to their friends and then sent it to theirs. Once you post something on social media its always there. Many Universities look you up on social media to see how you behave and if you deserve to be in their school.  So, remember what you post on social media it can affect your future in a bad or good way.</a:t>
            </a:r>
          </a:p>
        </p:txBody>
      </p:sp>
    </p:spTree>
    <p:extLst>
      <p:ext uri="{BB962C8B-B14F-4D97-AF65-F5344CB8AC3E}">
        <p14:creationId xmlns:p14="http://schemas.microsoft.com/office/powerpoint/2010/main" val="2844418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CC93-3C12-4643-8749-ED83D7B6E9C1}"/>
              </a:ext>
            </a:extLst>
          </p:cNvPr>
          <p:cNvSpPr>
            <a:spLocks noGrp="1"/>
          </p:cNvSpPr>
          <p:nvPr>
            <p:ph type="title"/>
          </p:nvPr>
        </p:nvSpPr>
        <p:spPr>
          <a:xfrm>
            <a:off x="943276" y="712268"/>
            <a:ext cx="10410524" cy="1193533"/>
          </a:xfrm>
        </p:spPr>
        <p:txBody>
          <a:bodyPr vert="horz" lIns="91440" tIns="45720" rIns="91440" bIns="45720" rtlCol="0" anchor="ctr">
            <a:normAutofit/>
          </a:bodyPr>
          <a:lstStyle/>
          <a:p>
            <a:r>
              <a:rPr lang="en-US" sz="3100">
                <a:solidFill>
                  <a:srgbClr val="FFFFFF"/>
                </a:solidFill>
              </a:rPr>
              <a:t>Section 3 question 1: Do you see any similarities between the world presented in this video and the world you live in?</a:t>
            </a:r>
          </a:p>
        </p:txBody>
      </p:sp>
      <p:pic>
        <p:nvPicPr>
          <p:cNvPr id="5" name="Picture 5" descr="Icon&#10;&#10;Description automatically generated">
            <a:extLst>
              <a:ext uri="{FF2B5EF4-FFF2-40B4-BE49-F238E27FC236}">
                <a16:creationId xmlns:a16="http://schemas.microsoft.com/office/drawing/2014/main" id="{FA9882C9-A345-4292-9EB6-145A0C3E79B6}"/>
              </a:ext>
            </a:extLst>
          </p:cNvPr>
          <p:cNvPicPr>
            <a:picLocks noGrp="1" noChangeAspect="1"/>
          </p:cNvPicPr>
          <p:nvPr>
            <p:ph idx="1"/>
          </p:nvPr>
        </p:nvPicPr>
        <p:blipFill rotWithShape="1">
          <a:blip r:embed="rId2">
            <a:alphaModFix amt="50000"/>
          </a:blip>
          <a:srcRect l="11111"/>
          <a:stretch/>
        </p:blipFill>
        <p:spPr>
          <a:xfrm>
            <a:off x="20" y="1"/>
            <a:ext cx="12191980" cy="6857999"/>
          </a:xfrm>
          <a:prstGeom prst="rect">
            <a:avLst/>
          </a:prstGeom>
        </p:spPr>
      </p:pic>
      <p:sp>
        <p:nvSpPr>
          <p:cNvPr id="4" name="Text Placeholder 3">
            <a:extLst>
              <a:ext uri="{FF2B5EF4-FFF2-40B4-BE49-F238E27FC236}">
                <a16:creationId xmlns:a16="http://schemas.microsoft.com/office/drawing/2014/main" id="{46409FBE-21DA-413A-B333-CF51969DB67E}"/>
              </a:ext>
            </a:extLst>
          </p:cNvPr>
          <p:cNvSpPr>
            <a:spLocks noGrp="1"/>
          </p:cNvSpPr>
          <p:nvPr>
            <p:ph type="body" sz="half" idx="2"/>
          </p:nvPr>
        </p:nvSpPr>
        <p:spPr>
          <a:xfrm>
            <a:off x="943276" y="2050181"/>
            <a:ext cx="10410524" cy="4126782"/>
          </a:xfrm>
        </p:spPr>
        <p:txBody>
          <a:bodyPr vert="horz" lIns="91440" tIns="45720" rIns="91440" bIns="45720" rtlCol="0" anchor="t">
            <a:normAutofit/>
          </a:bodyPr>
          <a:lstStyle/>
          <a:p>
            <a:pPr indent="-228600">
              <a:buFont typeface="Arial" panose="020B0604020202020204" pitchFamily="34" charset="0"/>
              <a:buChar char="•"/>
            </a:pPr>
            <a:r>
              <a:rPr lang="en-US" sz="2200">
                <a:solidFill>
                  <a:srgbClr val="FFFFFF"/>
                </a:solidFill>
              </a:rPr>
              <a:t>Yes, we all want to be popular and be " asthetic".  In real life if a person was really popular and eveyone knew him/her that person most likely would not want to be friends with somone no one knows  because that would make them "uncool" in a way. We all judge someone even before we know them for example your new to a school and you start looking around and you see these 2 girls one whose style is like yours and is popular and the other girl has a different style and she is not popular, you would want to be friends with the first girl without even knowing her. What if the second girl was kinder and would have been a much better friend? We pretty much rate people in our head when we first meet them. If we hear something bad about a person, we automatically rate them lower in our head even though we don’t know if it's true or not. Why do we judge people before we know them or heard their part of the story? It's because of social media, we don’t want to be around people no one knows or hates. </a:t>
            </a:r>
          </a:p>
        </p:txBody>
      </p:sp>
    </p:spTree>
    <p:extLst>
      <p:ext uri="{BB962C8B-B14F-4D97-AF65-F5344CB8AC3E}">
        <p14:creationId xmlns:p14="http://schemas.microsoft.com/office/powerpoint/2010/main" val="583702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5E92C-91F5-472A-8336-615A73566B5D}"/>
              </a:ext>
            </a:extLst>
          </p:cNvPr>
          <p:cNvSpPr>
            <a:spLocks noGrp="1"/>
          </p:cNvSpPr>
          <p:nvPr>
            <p:ph type="title"/>
          </p:nvPr>
        </p:nvSpPr>
        <p:spPr>
          <a:xfrm>
            <a:off x="1040023" y="716262"/>
            <a:ext cx="10306520" cy="1325563"/>
          </a:xfrm>
        </p:spPr>
        <p:txBody>
          <a:bodyPr vert="horz" lIns="91440" tIns="45720" rIns="91440" bIns="45720" rtlCol="0" anchor="ctr">
            <a:normAutofit/>
          </a:bodyPr>
          <a:lstStyle/>
          <a:p>
            <a:r>
              <a:rPr lang="en-US" sz="3400" b="1">
                <a:solidFill>
                  <a:srgbClr val="FFFFFF"/>
                </a:solidFill>
              </a:rPr>
              <a:t>Section 3 question 2:How does the main character gain and </a:t>
            </a:r>
            <a:r>
              <a:rPr lang="en-US" sz="3400" b="1" dirty="0">
                <a:solidFill>
                  <a:srgbClr val="FFFFFF"/>
                </a:solidFill>
              </a:rPr>
              <a:t>lose points? Why are these points important to her?  </a:t>
            </a:r>
          </a:p>
        </p:txBody>
      </p:sp>
      <p:pic>
        <p:nvPicPr>
          <p:cNvPr id="5" name="Picture 5">
            <a:extLst>
              <a:ext uri="{FF2B5EF4-FFF2-40B4-BE49-F238E27FC236}">
                <a16:creationId xmlns:a16="http://schemas.microsoft.com/office/drawing/2014/main" id="{FB94E971-B54C-40FB-A436-ACEDDCAAB075}"/>
              </a:ext>
            </a:extLst>
          </p:cNvPr>
          <p:cNvPicPr>
            <a:picLocks noGrp="1" noChangeAspect="1"/>
          </p:cNvPicPr>
          <p:nvPr>
            <p:ph idx="1"/>
          </p:nvPr>
        </p:nvPicPr>
        <p:blipFill rotWithShape="1">
          <a:blip r:embed="rId2"/>
          <a:stretch/>
        </p:blipFill>
        <p:spPr>
          <a:xfrm>
            <a:off x="6707188" y="2690812"/>
            <a:ext cx="3124200" cy="1466850"/>
          </a:xfrm>
          <a:prstGeom prst="rect">
            <a:avLst/>
          </a:prstGeom>
        </p:spPr>
      </p:pic>
      <p:sp>
        <p:nvSpPr>
          <p:cNvPr id="4" name="Text Placeholder 3">
            <a:extLst>
              <a:ext uri="{FF2B5EF4-FFF2-40B4-BE49-F238E27FC236}">
                <a16:creationId xmlns:a16="http://schemas.microsoft.com/office/drawing/2014/main" id="{60489FE9-DE94-4007-8EE9-EE383E69B758}"/>
              </a:ext>
            </a:extLst>
          </p:cNvPr>
          <p:cNvSpPr>
            <a:spLocks noGrp="1"/>
          </p:cNvSpPr>
          <p:nvPr>
            <p:ph type="body" sz="half" idx="2"/>
          </p:nvPr>
        </p:nvSpPr>
        <p:spPr>
          <a:xfrm>
            <a:off x="1308790" y="2654107"/>
            <a:ext cx="5824286" cy="3403502"/>
          </a:xfrm>
        </p:spPr>
        <p:txBody>
          <a:bodyPr vert="horz" lIns="91440" tIns="45720" rIns="91440" bIns="45720" rtlCol="0" anchor="t">
            <a:normAutofit/>
          </a:bodyPr>
          <a:lstStyle/>
          <a:p>
            <a:pPr indent="-228600">
              <a:buFont typeface="Arial" panose="020B0604020202020204" pitchFamily="34" charset="0"/>
              <a:buChar char="•"/>
            </a:pPr>
            <a:r>
              <a:rPr lang="en-US" sz="1800"/>
              <a:t>If she posts good pictures, she gets more points, if she is mean to someone, she loses points. This is important to her because everyone can see these points and people will stay away from her if she has low points. If you want people to like you are points should be high. These points are her life anything she does can change her day or life completely. This is what happens in real life our follwers and pictures say everything about us. One tik tok video can make you the biggest tik toker/ influencer in the world but one tit tok video can make you get canclled and all the youths hates you. Therefore, those points are so important for her one second everyone will love her and the next second people want to stay away from her </a:t>
            </a:r>
            <a:endParaRPr lang="en-US" sz="1800">
              <a:cs typeface="Calibri"/>
            </a:endParaRPr>
          </a:p>
        </p:txBody>
      </p:sp>
    </p:spTree>
    <p:extLst>
      <p:ext uri="{BB962C8B-B14F-4D97-AF65-F5344CB8AC3E}">
        <p14:creationId xmlns:p14="http://schemas.microsoft.com/office/powerpoint/2010/main" val="837204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9177F-A29F-496F-A07A-7B745B8DBA12}"/>
              </a:ext>
            </a:extLst>
          </p:cNvPr>
          <p:cNvSpPr>
            <a:spLocks noGrp="1"/>
          </p:cNvSpPr>
          <p:nvPr>
            <p:ph type="title"/>
          </p:nvPr>
        </p:nvSpPr>
        <p:spPr>
          <a:xfrm>
            <a:off x="841247" y="474146"/>
            <a:ext cx="10515593" cy="1197864"/>
          </a:xfrm>
        </p:spPr>
        <p:txBody>
          <a:bodyPr vert="horz" lIns="91440" tIns="45720" rIns="91440" bIns="45720" rtlCol="0" anchor="ctr">
            <a:normAutofit/>
          </a:bodyPr>
          <a:lstStyle/>
          <a:p>
            <a:r>
              <a:rPr lang="en-US" sz="3700"/>
              <a:t>Section 3 question 3: What value might be derived from this type of social interaction?</a:t>
            </a:r>
          </a:p>
        </p:txBody>
      </p:sp>
      <p:pic>
        <p:nvPicPr>
          <p:cNvPr id="5" name="Picture 5" descr="A picture containing outdoor, sky, surfing, sunset&#10;&#10;Description automatically generated">
            <a:extLst>
              <a:ext uri="{FF2B5EF4-FFF2-40B4-BE49-F238E27FC236}">
                <a16:creationId xmlns:a16="http://schemas.microsoft.com/office/drawing/2014/main" id="{E9BA6FA8-AA3E-4B87-815D-22AF13A6C356}"/>
              </a:ext>
            </a:extLst>
          </p:cNvPr>
          <p:cNvPicPr>
            <a:picLocks noGrp="1" noChangeAspect="1"/>
          </p:cNvPicPr>
          <p:nvPr>
            <p:ph idx="1"/>
          </p:nvPr>
        </p:nvPicPr>
        <p:blipFill rotWithShape="1">
          <a:blip r:embed="rId2"/>
          <a:srcRect l="28978" r="6351" b="-1"/>
          <a:stretch/>
        </p:blipFill>
        <p:spPr>
          <a:xfrm>
            <a:off x="835153" y="2002117"/>
            <a:ext cx="6215794" cy="4171569"/>
          </a:xfrm>
          <a:prstGeom prst="rect">
            <a:avLst/>
          </a:prstGeom>
        </p:spPr>
      </p:pic>
      <p:sp>
        <p:nvSpPr>
          <p:cNvPr id="4" name="Text Placeholder 3">
            <a:extLst>
              <a:ext uri="{FF2B5EF4-FFF2-40B4-BE49-F238E27FC236}">
                <a16:creationId xmlns:a16="http://schemas.microsoft.com/office/drawing/2014/main" id="{F448B00D-B9A3-4523-8F2C-967988460378}"/>
              </a:ext>
            </a:extLst>
          </p:cNvPr>
          <p:cNvSpPr>
            <a:spLocks noGrp="1"/>
          </p:cNvSpPr>
          <p:nvPr>
            <p:ph type="body" sz="half" idx="2"/>
          </p:nvPr>
        </p:nvSpPr>
        <p:spPr>
          <a:xfrm>
            <a:off x="7214000" y="1716550"/>
            <a:ext cx="4795981" cy="4461853"/>
          </a:xfrm>
        </p:spPr>
        <p:txBody>
          <a:bodyPr vert="horz" lIns="91440" tIns="45720" rIns="91440" bIns="45720" rtlCol="0" anchor="ctr">
            <a:normAutofit/>
          </a:bodyPr>
          <a:lstStyle/>
          <a:p>
            <a:pPr indent="-228600">
              <a:buFont typeface="Arial" panose="020B0604020202020204" pitchFamily="34" charset="0"/>
              <a:buChar char="•"/>
            </a:pPr>
            <a:r>
              <a:rPr lang="en-US" sz="1800"/>
              <a:t>We would give our best at everthiung we do and be a better version of ourself. Social media is not always bad it helps us become a btter person sometimes. For example, a person volunteered at an animal shelter and posted a picture and captioned the location and encouraged people to volunteered. Thanks to that person maybe 5 people volunterred at animal shelters and 2 people adopted a dogs from that shelter. Thanks to him posting one picture so many people benefited, and he got points which as well makes him happy. Social media is a great way to spread information and encourage people to do right things.  </a:t>
            </a:r>
            <a:endParaRPr lang="en-US" sz="1800">
              <a:cs typeface="Calibri"/>
            </a:endParaRPr>
          </a:p>
        </p:txBody>
      </p:sp>
    </p:spTree>
    <p:extLst>
      <p:ext uri="{BB962C8B-B14F-4D97-AF65-F5344CB8AC3E}">
        <p14:creationId xmlns:p14="http://schemas.microsoft.com/office/powerpoint/2010/main" val="53251470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13</Slides>
  <Notes>0</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Social media and me</vt:lpstr>
      <vt:lpstr>Section  1  question 1 </vt:lpstr>
      <vt:lpstr>Section 1  question 2</vt:lpstr>
      <vt:lpstr>Section 2 question 1</vt:lpstr>
      <vt:lpstr>Section 2 question 2 How is social media and social capital helping to form youth culture? </vt:lpstr>
      <vt:lpstr>Section 2 question 3: When you post online do you consider how the post may be seen by others?  What may it say about you?  Or how that post may be seen in the future? </vt:lpstr>
      <vt:lpstr>Section 3 question 1: Do you see any similarities between the world presented in this video and the world you live in?</vt:lpstr>
      <vt:lpstr>Section 3 question 2:How does the main character gain and lose points? Why are these points important to her?  </vt:lpstr>
      <vt:lpstr>Section 3 question 3: What value might be derived from this type of social interaction?</vt:lpstr>
      <vt:lpstr>Section 3 question 4: How are social interactions changed in the world of these clip?</vt:lpstr>
      <vt:lpstr>Critical Thinking Core Competency Reflection:  -How did you tell the difference between facts and interpretations, opinions and judgements? -How did you analyze evidence from different perspectives?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985</cp:revision>
  <dcterms:created xsi:type="dcterms:W3CDTF">2021-03-03T00:40:48Z</dcterms:created>
  <dcterms:modified xsi:type="dcterms:W3CDTF">2021-03-05T21:18:41Z</dcterms:modified>
</cp:coreProperties>
</file>