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C0DFF9-226F-4F16-A7AE-6C93C7BEC92A}" v="25" dt="2021-05-19T00:32:08.980"/>
    <p1510:client id="{4C5B63A6-4DD8-12CE-DDDD-E9780B4FEFC5}" v="69" dt="2021-05-19T00:34:56.279"/>
    <p1510:client id="{843CC99F-70FD-B000-F674-90BA28EA52FB}" v="22" dt="2021-05-18T23:03:06.618"/>
    <p1510:client id="{B640C99F-B0CA-C000-2292-6734D3902D67}" v="38" dt="2021-05-18T23:46:41.3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81ACD0-0605-4A0E-AC59-2048F0C5FF70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FDDB0139-7F9B-4459-AC8A-04A156E0D9C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Why did I select this achievement? </a:t>
          </a:r>
          <a:endParaRPr lang="en-US"/>
        </a:p>
      </dgm:t>
    </dgm:pt>
    <dgm:pt modelId="{D8B235E9-6E83-482A-AD9A-B120EC8B03E1}" type="parTrans" cxnId="{0DDB8725-8020-47EE-BD85-AE346A5B1EE3}">
      <dgm:prSet/>
      <dgm:spPr/>
      <dgm:t>
        <a:bodyPr/>
        <a:lstStyle/>
        <a:p>
          <a:endParaRPr lang="en-US"/>
        </a:p>
      </dgm:t>
    </dgm:pt>
    <dgm:pt modelId="{A9665D5D-D3F2-4CD0-851D-6D8EB055E2D8}" type="sibTrans" cxnId="{0DDB8725-8020-47EE-BD85-AE346A5B1EE3}">
      <dgm:prSet/>
      <dgm:spPr/>
      <dgm:t>
        <a:bodyPr/>
        <a:lstStyle/>
        <a:p>
          <a:endParaRPr lang="en-US"/>
        </a:p>
      </dgm:t>
    </dgm:pt>
    <dgm:pt modelId="{000E1E98-8B67-46C8-9221-CF1D926020C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How does it represent my growth throughout the year?</a:t>
          </a:r>
          <a:endParaRPr lang="en-US"/>
        </a:p>
      </dgm:t>
    </dgm:pt>
    <dgm:pt modelId="{F5FE7672-7E3F-4AD1-A226-7E2AC7ECD25F}" type="parTrans" cxnId="{C8A09A5D-1068-42C6-AD3B-F9CBA29E1928}">
      <dgm:prSet/>
      <dgm:spPr/>
      <dgm:t>
        <a:bodyPr/>
        <a:lstStyle/>
        <a:p>
          <a:endParaRPr lang="en-US"/>
        </a:p>
      </dgm:t>
    </dgm:pt>
    <dgm:pt modelId="{EB9569A8-A71C-4F2A-BC03-EBFF8D8D93DB}" type="sibTrans" cxnId="{C8A09A5D-1068-42C6-AD3B-F9CBA29E1928}">
      <dgm:prSet/>
      <dgm:spPr/>
      <dgm:t>
        <a:bodyPr/>
        <a:lstStyle/>
        <a:p>
          <a:endParaRPr lang="en-US"/>
        </a:p>
      </dgm:t>
    </dgm:pt>
    <dgm:pt modelId="{F80C65DF-23BC-4747-BDBB-5547C026D56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What were some challenges I faced during this achievement and how did I overcome them?</a:t>
          </a:r>
          <a:br>
            <a:rPr lang="en-US" b="1"/>
          </a:br>
          <a:endParaRPr lang="en-US"/>
        </a:p>
      </dgm:t>
    </dgm:pt>
    <dgm:pt modelId="{7C3900C9-1E75-49C0-825D-49DCB893FC58}" type="parTrans" cxnId="{12265693-E459-44EF-8F19-3A32CCA62FCE}">
      <dgm:prSet/>
      <dgm:spPr/>
      <dgm:t>
        <a:bodyPr/>
        <a:lstStyle/>
        <a:p>
          <a:endParaRPr lang="en-US"/>
        </a:p>
      </dgm:t>
    </dgm:pt>
    <dgm:pt modelId="{BCA64F34-48A3-4DFB-80EA-CF364880B740}" type="sibTrans" cxnId="{12265693-E459-44EF-8F19-3A32CCA62FCE}">
      <dgm:prSet/>
      <dgm:spPr/>
      <dgm:t>
        <a:bodyPr/>
        <a:lstStyle/>
        <a:p>
          <a:endParaRPr lang="en-US"/>
        </a:p>
      </dgm:t>
    </dgm:pt>
    <dgm:pt modelId="{D8F2BE97-EA19-4C0F-AD49-B60F59C4C04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What are your goals in this class/activity/subject for the future? How might you use what you have learned in the future?</a:t>
          </a:r>
          <a:br>
            <a:rPr lang="en-US" b="1"/>
          </a:br>
          <a:endParaRPr lang="en-US"/>
        </a:p>
      </dgm:t>
    </dgm:pt>
    <dgm:pt modelId="{93CBBD4E-75F5-4B32-B276-51D22B4CA962}" type="parTrans" cxnId="{F712DFFE-9DB1-48CB-BCF6-BB36B2560519}">
      <dgm:prSet/>
      <dgm:spPr/>
      <dgm:t>
        <a:bodyPr/>
        <a:lstStyle/>
        <a:p>
          <a:endParaRPr lang="en-US"/>
        </a:p>
      </dgm:t>
    </dgm:pt>
    <dgm:pt modelId="{16AF1A64-3D61-445C-9A3E-66230097AE32}" type="sibTrans" cxnId="{F712DFFE-9DB1-48CB-BCF6-BB36B2560519}">
      <dgm:prSet/>
      <dgm:spPr/>
      <dgm:t>
        <a:bodyPr/>
        <a:lstStyle/>
        <a:p>
          <a:endParaRPr lang="en-US"/>
        </a:p>
      </dgm:t>
    </dgm:pt>
    <dgm:pt modelId="{136EB685-13FD-4888-9DD5-9379AE8F3529}" type="pres">
      <dgm:prSet presAssocID="{5E81ACD0-0605-4A0E-AC59-2048F0C5FF70}" presName="root" presStyleCnt="0">
        <dgm:presLayoutVars>
          <dgm:dir/>
          <dgm:resizeHandles val="exact"/>
        </dgm:presLayoutVars>
      </dgm:prSet>
      <dgm:spPr/>
    </dgm:pt>
    <dgm:pt modelId="{14340FF0-6029-4AC9-BA13-7074232A24FB}" type="pres">
      <dgm:prSet presAssocID="{FDDB0139-7F9B-4459-AC8A-04A156E0D9C5}" presName="compNode" presStyleCnt="0"/>
      <dgm:spPr/>
    </dgm:pt>
    <dgm:pt modelId="{E74A91FE-E132-4AEE-BB7D-19C566EE8C22}" type="pres">
      <dgm:prSet presAssocID="{FDDB0139-7F9B-4459-AC8A-04A156E0D9C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05A78761-59F7-4109-85FA-E64EE6D5C0B4}" type="pres">
      <dgm:prSet presAssocID="{FDDB0139-7F9B-4459-AC8A-04A156E0D9C5}" presName="spaceRect" presStyleCnt="0"/>
      <dgm:spPr/>
    </dgm:pt>
    <dgm:pt modelId="{C06D46F6-B6D0-4CEF-8561-E389AE0375A6}" type="pres">
      <dgm:prSet presAssocID="{FDDB0139-7F9B-4459-AC8A-04A156E0D9C5}" presName="textRect" presStyleLbl="revTx" presStyleIdx="0" presStyleCnt="4" custLinFactNeighborX="-823" custLinFactNeighborY="-29623">
        <dgm:presLayoutVars>
          <dgm:chMax val="1"/>
          <dgm:chPref val="1"/>
        </dgm:presLayoutVars>
      </dgm:prSet>
      <dgm:spPr/>
    </dgm:pt>
    <dgm:pt modelId="{C62014B0-46D6-4CD8-BF3E-339191CFD736}" type="pres">
      <dgm:prSet presAssocID="{A9665D5D-D3F2-4CD0-851D-6D8EB055E2D8}" presName="sibTrans" presStyleCnt="0"/>
      <dgm:spPr/>
    </dgm:pt>
    <dgm:pt modelId="{5ED95D43-4BA9-429E-94E3-E306D61494DF}" type="pres">
      <dgm:prSet presAssocID="{000E1E98-8B67-46C8-9221-CF1D926020CE}" presName="compNode" presStyleCnt="0"/>
      <dgm:spPr/>
    </dgm:pt>
    <dgm:pt modelId="{C7F1FE81-D8A3-47FC-8539-1D4AF8D3CDB6}" type="pres">
      <dgm:prSet presAssocID="{000E1E98-8B67-46C8-9221-CF1D926020CE}" presName="iconRect" presStyleLbl="node1" presStyleIdx="1" presStyleCnt="4" custLinFactY="-55136" custLinFactNeighborX="30992" custLinFactNeighborY="-1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32C0BAD6-128F-48FD-B43F-0208E5A0EF61}" type="pres">
      <dgm:prSet presAssocID="{000E1E98-8B67-46C8-9221-CF1D926020CE}" presName="spaceRect" presStyleCnt="0"/>
      <dgm:spPr/>
    </dgm:pt>
    <dgm:pt modelId="{FF3B955B-3E84-4C33-8FAD-1A956F56D0DB}" type="pres">
      <dgm:prSet presAssocID="{000E1E98-8B67-46C8-9221-CF1D926020CE}" presName="textRect" presStyleLbl="revTx" presStyleIdx="1" presStyleCnt="4">
        <dgm:presLayoutVars>
          <dgm:chMax val="1"/>
          <dgm:chPref val="1"/>
        </dgm:presLayoutVars>
      </dgm:prSet>
      <dgm:spPr/>
    </dgm:pt>
    <dgm:pt modelId="{D4FA3735-88B3-4524-B41F-7BE5FAD5AA92}" type="pres">
      <dgm:prSet presAssocID="{EB9569A8-A71C-4F2A-BC03-EBFF8D8D93DB}" presName="sibTrans" presStyleCnt="0"/>
      <dgm:spPr/>
    </dgm:pt>
    <dgm:pt modelId="{DF75A3D0-87E1-4F38-B555-6F0F4FBCAC24}" type="pres">
      <dgm:prSet presAssocID="{F80C65DF-23BC-4747-BDBB-5547C026D560}" presName="compNode" presStyleCnt="0"/>
      <dgm:spPr/>
    </dgm:pt>
    <dgm:pt modelId="{06CD933F-714E-4188-A10D-20DC67A30282}" type="pres">
      <dgm:prSet presAssocID="{F80C65DF-23BC-4747-BDBB-5547C026D56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41EBDA95-5D96-4DA0-8D29-9E1B41C3EDCD}" type="pres">
      <dgm:prSet presAssocID="{F80C65DF-23BC-4747-BDBB-5547C026D560}" presName="spaceRect" presStyleCnt="0"/>
      <dgm:spPr/>
    </dgm:pt>
    <dgm:pt modelId="{77E7DEB7-9F69-4EC9-8225-1EB0EC1EFBA5}" type="pres">
      <dgm:prSet presAssocID="{F80C65DF-23BC-4747-BDBB-5547C026D560}" presName="textRect" presStyleLbl="revTx" presStyleIdx="2" presStyleCnt="4">
        <dgm:presLayoutVars>
          <dgm:chMax val="1"/>
          <dgm:chPref val="1"/>
        </dgm:presLayoutVars>
      </dgm:prSet>
      <dgm:spPr/>
    </dgm:pt>
    <dgm:pt modelId="{BDA81F3A-BAC7-46E1-9FA0-B446C1BB6D14}" type="pres">
      <dgm:prSet presAssocID="{BCA64F34-48A3-4DFB-80EA-CF364880B740}" presName="sibTrans" presStyleCnt="0"/>
      <dgm:spPr/>
    </dgm:pt>
    <dgm:pt modelId="{321B4CBE-F292-4650-9282-14BCAA704117}" type="pres">
      <dgm:prSet presAssocID="{D8F2BE97-EA19-4C0F-AD49-B60F59C4C041}" presName="compNode" presStyleCnt="0"/>
      <dgm:spPr/>
    </dgm:pt>
    <dgm:pt modelId="{12CDCDAD-F40B-4918-B467-C823AF8E33E6}" type="pres">
      <dgm:prSet presAssocID="{D8F2BE97-EA19-4C0F-AD49-B60F59C4C04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EB2B6F4B-C855-47F6-9360-0217EAD478C9}" type="pres">
      <dgm:prSet presAssocID="{D8F2BE97-EA19-4C0F-AD49-B60F59C4C041}" presName="spaceRect" presStyleCnt="0"/>
      <dgm:spPr/>
    </dgm:pt>
    <dgm:pt modelId="{6CB6673F-7187-4028-857F-91DB9183269B}" type="pres">
      <dgm:prSet presAssocID="{D8F2BE97-EA19-4C0F-AD49-B60F59C4C041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0DDB8725-8020-47EE-BD85-AE346A5B1EE3}" srcId="{5E81ACD0-0605-4A0E-AC59-2048F0C5FF70}" destId="{FDDB0139-7F9B-4459-AC8A-04A156E0D9C5}" srcOrd="0" destOrd="0" parTransId="{D8B235E9-6E83-482A-AD9A-B120EC8B03E1}" sibTransId="{A9665D5D-D3F2-4CD0-851D-6D8EB055E2D8}"/>
    <dgm:cxn modelId="{C8A09A5D-1068-42C6-AD3B-F9CBA29E1928}" srcId="{5E81ACD0-0605-4A0E-AC59-2048F0C5FF70}" destId="{000E1E98-8B67-46C8-9221-CF1D926020CE}" srcOrd="1" destOrd="0" parTransId="{F5FE7672-7E3F-4AD1-A226-7E2AC7ECD25F}" sibTransId="{EB9569A8-A71C-4F2A-BC03-EBFF8D8D93DB}"/>
    <dgm:cxn modelId="{12265693-E459-44EF-8F19-3A32CCA62FCE}" srcId="{5E81ACD0-0605-4A0E-AC59-2048F0C5FF70}" destId="{F80C65DF-23BC-4747-BDBB-5547C026D560}" srcOrd="2" destOrd="0" parTransId="{7C3900C9-1E75-49C0-825D-49DCB893FC58}" sibTransId="{BCA64F34-48A3-4DFB-80EA-CF364880B740}"/>
    <dgm:cxn modelId="{C0137E93-0958-4E43-9E52-233A55979CD7}" type="presOf" srcId="{5E81ACD0-0605-4A0E-AC59-2048F0C5FF70}" destId="{136EB685-13FD-4888-9DD5-9379AE8F3529}" srcOrd="0" destOrd="0" presId="urn:microsoft.com/office/officeart/2018/2/layout/IconLabelList"/>
    <dgm:cxn modelId="{3E81619F-1238-4CED-ABE7-7C1D83EDA90F}" type="presOf" srcId="{F80C65DF-23BC-4747-BDBB-5547C026D560}" destId="{77E7DEB7-9F69-4EC9-8225-1EB0EC1EFBA5}" srcOrd="0" destOrd="0" presId="urn:microsoft.com/office/officeart/2018/2/layout/IconLabelList"/>
    <dgm:cxn modelId="{DBD3AAB3-7667-4833-9635-69E7FBDE27E7}" type="presOf" srcId="{000E1E98-8B67-46C8-9221-CF1D926020CE}" destId="{FF3B955B-3E84-4C33-8FAD-1A956F56D0DB}" srcOrd="0" destOrd="0" presId="urn:microsoft.com/office/officeart/2018/2/layout/IconLabelList"/>
    <dgm:cxn modelId="{8D06C2BA-33AD-44E4-8FEE-AEC50B18F0C4}" type="presOf" srcId="{FDDB0139-7F9B-4459-AC8A-04A156E0D9C5}" destId="{C06D46F6-B6D0-4CEF-8561-E389AE0375A6}" srcOrd="0" destOrd="0" presId="urn:microsoft.com/office/officeart/2018/2/layout/IconLabelList"/>
    <dgm:cxn modelId="{482DE1F2-9AD4-4470-A9D7-DFD56940BBAE}" type="presOf" srcId="{D8F2BE97-EA19-4C0F-AD49-B60F59C4C041}" destId="{6CB6673F-7187-4028-857F-91DB9183269B}" srcOrd="0" destOrd="0" presId="urn:microsoft.com/office/officeart/2018/2/layout/IconLabelList"/>
    <dgm:cxn modelId="{F712DFFE-9DB1-48CB-BCF6-BB36B2560519}" srcId="{5E81ACD0-0605-4A0E-AC59-2048F0C5FF70}" destId="{D8F2BE97-EA19-4C0F-AD49-B60F59C4C041}" srcOrd="3" destOrd="0" parTransId="{93CBBD4E-75F5-4B32-B276-51D22B4CA962}" sibTransId="{16AF1A64-3D61-445C-9A3E-66230097AE32}"/>
    <dgm:cxn modelId="{25BCBA63-9ABF-4314-BC78-4566DEBCF4B8}" type="presParOf" srcId="{136EB685-13FD-4888-9DD5-9379AE8F3529}" destId="{14340FF0-6029-4AC9-BA13-7074232A24FB}" srcOrd="0" destOrd="0" presId="urn:microsoft.com/office/officeart/2018/2/layout/IconLabelList"/>
    <dgm:cxn modelId="{E6E9CA57-461F-4CDF-AA4D-7A230426A044}" type="presParOf" srcId="{14340FF0-6029-4AC9-BA13-7074232A24FB}" destId="{E74A91FE-E132-4AEE-BB7D-19C566EE8C22}" srcOrd="0" destOrd="0" presId="urn:microsoft.com/office/officeart/2018/2/layout/IconLabelList"/>
    <dgm:cxn modelId="{451E8131-CBEE-40D9-9B76-9C8A9472A88B}" type="presParOf" srcId="{14340FF0-6029-4AC9-BA13-7074232A24FB}" destId="{05A78761-59F7-4109-85FA-E64EE6D5C0B4}" srcOrd="1" destOrd="0" presId="urn:microsoft.com/office/officeart/2018/2/layout/IconLabelList"/>
    <dgm:cxn modelId="{A11E26A9-C019-4B6D-82A6-091E70487A4F}" type="presParOf" srcId="{14340FF0-6029-4AC9-BA13-7074232A24FB}" destId="{C06D46F6-B6D0-4CEF-8561-E389AE0375A6}" srcOrd="2" destOrd="0" presId="urn:microsoft.com/office/officeart/2018/2/layout/IconLabelList"/>
    <dgm:cxn modelId="{3E5F935B-1721-4B04-A22E-35568630F40F}" type="presParOf" srcId="{136EB685-13FD-4888-9DD5-9379AE8F3529}" destId="{C62014B0-46D6-4CD8-BF3E-339191CFD736}" srcOrd="1" destOrd="0" presId="urn:microsoft.com/office/officeart/2018/2/layout/IconLabelList"/>
    <dgm:cxn modelId="{EE0DC5E1-DC36-4BA0-9994-0AC5C8EB485B}" type="presParOf" srcId="{136EB685-13FD-4888-9DD5-9379AE8F3529}" destId="{5ED95D43-4BA9-429E-94E3-E306D61494DF}" srcOrd="2" destOrd="0" presId="urn:microsoft.com/office/officeart/2018/2/layout/IconLabelList"/>
    <dgm:cxn modelId="{7A023585-B5ED-4505-B903-832EA33872D4}" type="presParOf" srcId="{5ED95D43-4BA9-429E-94E3-E306D61494DF}" destId="{C7F1FE81-D8A3-47FC-8539-1D4AF8D3CDB6}" srcOrd="0" destOrd="0" presId="urn:microsoft.com/office/officeart/2018/2/layout/IconLabelList"/>
    <dgm:cxn modelId="{EC62A0CA-942C-4BE0-BC6C-20D511501B50}" type="presParOf" srcId="{5ED95D43-4BA9-429E-94E3-E306D61494DF}" destId="{32C0BAD6-128F-48FD-B43F-0208E5A0EF61}" srcOrd="1" destOrd="0" presId="urn:microsoft.com/office/officeart/2018/2/layout/IconLabelList"/>
    <dgm:cxn modelId="{A60CBDE8-6CA5-4D7B-AE68-AF2DDC316B33}" type="presParOf" srcId="{5ED95D43-4BA9-429E-94E3-E306D61494DF}" destId="{FF3B955B-3E84-4C33-8FAD-1A956F56D0DB}" srcOrd="2" destOrd="0" presId="urn:microsoft.com/office/officeart/2018/2/layout/IconLabelList"/>
    <dgm:cxn modelId="{E764BC15-09C3-4B32-93F7-62C19ECCEBCD}" type="presParOf" srcId="{136EB685-13FD-4888-9DD5-9379AE8F3529}" destId="{D4FA3735-88B3-4524-B41F-7BE5FAD5AA92}" srcOrd="3" destOrd="0" presId="urn:microsoft.com/office/officeart/2018/2/layout/IconLabelList"/>
    <dgm:cxn modelId="{CD5CECE4-7174-4947-99DD-E5F06894A12E}" type="presParOf" srcId="{136EB685-13FD-4888-9DD5-9379AE8F3529}" destId="{DF75A3D0-87E1-4F38-B555-6F0F4FBCAC24}" srcOrd="4" destOrd="0" presId="urn:microsoft.com/office/officeart/2018/2/layout/IconLabelList"/>
    <dgm:cxn modelId="{2CDA332D-6BF4-4F0D-8CC0-E3760F464E9A}" type="presParOf" srcId="{DF75A3D0-87E1-4F38-B555-6F0F4FBCAC24}" destId="{06CD933F-714E-4188-A10D-20DC67A30282}" srcOrd="0" destOrd="0" presId="urn:microsoft.com/office/officeart/2018/2/layout/IconLabelList"/>
    <dgm:cxn modelId="{1DF60E57-4A5A-41A6-AD92-86A0FA448248}" type="presParOf" srcId="{DF75A3D0-87E1-4F38-B555-6F0F4FBCAC24}" destId="{41EBDA95-5D96-4DA0-8D29-9E1B41C3EDCD}" srcOrd="1" destOrd="0" presId="urn:microsoft.com/office/officeart/2018/2/layout/IconLabelList"/>
    <dgm:cxn modelId="{CBA318C0-2B4F-481F-A64C-B1FBFBEF6716}" type="presParOf" srcId="{DF75A3D0-87E1-4F38-B555-6F0F4FBCAC24}" destId="{77E7DEB7-9F69-4EC9-8225-1EB0EC1EFBA5}" srcOrd="2" destOrd="0" presId="urn:microsoft.com/office/officeart/2018/2/layout/IconLabelList"/>
    <dgm:cxn modelId="{2F811C4C-277D-40C6-9448-EB4F0902148E}" type="presParOf" srcId="{136EB685-13FD-4888-9DD5-9379AE8F3529}" destId="{BDA81F3A-BAC7-46E1-9FA0-B446C1BB6D14}" srcOrd="5" destOrd="0" presId="urn:microsoft.com/office/officeart/2018/2/layout/IconLabelList"/>
    <dgm:cxn modelId="{24CA2445-5DC6-4D35-AF99-37CE32791D1D}" type="presParOf" srcId="{136EB685-13FD-4888-9DD5-9379AE8F3529}" destId="{321B4CBE-F292-4650-9282-14BCAA704117}" srcOrd="6" destOrd="0" presId="urn:microsoft.com/office/officeart/2018/2/layout/IconLabelList"/>
    <dgm:cxn modelId="{4F981064-20A6-457D-9A11-01A8E3F6643D}" type="presParOf" srcId="{321B4CBE-F292-4650-9282-14BCAA704117}" destId="{12CDCDAD-F40B-4918-B467-C823AF8E33E6}" srcOrd="0" destOrd="0" presId="urn:microsoft.com/office/officeart/2018/2/layout/IconLabelList"/>
    <dgm:cxn modelId="{598AB38E-D813-4147-A84A-08A306F6259E}" type="presParOf" srcId="{321B4CBE-F292-4650-9282-14BCAA704117}" destId="{EB2B6F4B-C855-47F6-9360-0217EAD478C9}" srcOrd="1" destOrd="0" presId="urn:microsoft.com/office/officeart/2018/2/layout/IconLabelList"/>
    <dgm:cxn modelId="{226D106F-453D-457B-9665-CD4B0807FE24}" type="presParOf" srcId="{321B4CBE-F292-4650-9282-14BCAA704117}" destId="{6CB6673F-7187-4028-857F-91DB9183269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4A91FE-E132-4AEE-BB7D-19C566EE8C22}">
      <dsp:nvSpPr>
        <dsp:cNvPr id="0" name=""/>
        <dsp:cNvSpPr/>
      </dsp:nvSpPr>
      <dsp:spPr>
        <a:xfrm>
          <a:off x="968016" y="47553"/>
          <a:ext cx="515742" cy="51574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6D46F6-B6D0-4CEF-8561-E389AE0375A6}">
      <dsp:nvSpPr>
        <dsp:cNvPr id="0" name=""/>
        <dsp:cNvSpPr/>
      </dsp:nvSpPr>
      <dsp:spPr>
        <a:xfrm>
          <a:off x="643408" y="563066"/>
          <a:ext cx="1146093" cy="761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Why did I select this achievement? </a:t>
          </a:r>
          <a:endParaRPr lang="en-US" sz="1100" kern="1200"/>
        </a:p>
      </dsp:txBody>
      <dsp:txXfrm>
        <a:off x="643408" y="563066"/>
        <a:ext cx="1146093" cy="761973"/>
      </dsp:txXfrm>
    </dsp:sp>
    <dsp:sp modelId="{C7F1FE81-D8A3-47FC-8539-1D4AF8D3CDB6}">
      <dsp:nvSpPr>
        <dsp:cNvPr id="0" name=""/>
        <dsp:cNvSpPr/>
      </dsp:nvSpPr>
      <dsp:spPr>
        <a:xfrm>
          <a:off x="2474515" y="0"/>
          <a:ext cx="515742" cy="51574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3B955B-3E84-4C33-8FAD-1A956F56D0DB}">
      <dsp:nvSpPr>
        <dsp:cNvPr id="0" name=""/>
        <dsp:cNvSpPr/>
      </dsp:nvSpPr>
      <dsp:spPr>
        <a:xfrm>
          <a:off x="1999501" y="788786"/>
          <a:ext cx="1146093" cy="761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How does it represent my growth throughout the year?</a:t>
          </a:r>
          <a:endParaRPr lang="en-US" sz="1100" kern="1200"/>
        </a:p>
      </dsp:txBody>
      <dsp:txXfrm>
        <a:off x="1999501" y="788786"/>
        <a:ext cx="1146093" cy="761973"/>
      </dsp:txXfrm>
    </dsp:sp>
    <dsp:sp modelId="{06CD933F-714E-4188-A10D-20DC67A30282}">
      <dsp:nvSpPr>
        <dsp:cNvPr id="0" name=""/>
        <dsp:cNvSpPr/>
      </dsp:nvSpPr>
      <dsp:spPr>
        <a:xfrm>
          <a:off x="968016" y="1837282"/>
          <a:ext cx="515742" cy="51574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E7DEB7-9F69-4EC9-8225-1EB0EC1EFBA5}">
      <dsp:nvSpPr>
        <dsp:cNvPr id="0" name=""/>
        <dsp:cNvSpPr/>
      </dsp:nvSpPr>
      <dsp:spPr>
        <a:xfrm>
          <a:off x="652841" y="2578514"/>
          <a:ext cx="1146093" cy="761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What were some challenges I faced during this achievement and how did I overcome them?</a:t>
          </a:r>
          <a:br>
            <a:rPr lang="en-US" sz="1100" b="1" kern="1200"/>
          </a:br>
          <a:endParaRPr lang="en-US" sz="1100" kern="1200"/>
        </a:p>
      </dsp:txBody>
      <dsp:txXfrm>
        <a:off x="652841" y="2578514"/>
        <a:ext cx="1146093" cy="761973"/>
      </dsp:txXfrm>
    </dsp:sp>
    <dsp:sp modelId="{12CDCDAD-F40B-4918-B467-C823AF8E33E6}">
      <dsp:nvSpPr>
        <dsp:cNvPr id="0" name=""/>
        <dsp:cNvSpPr/>
      </dsp:nvSpPr>
      <dsp:spPr>
        <a:xfrm>
          <a:off x="2314676" y="1837282"/>
          <a:ext cx="515742" cy="51574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B6673F-7187-4028-857F-91DB9183269B}">
      <dsp:nvSpPr>
        <dsp:cNvPr id="0" name=""/>
        <dsp:cNvSpPr/>
      </dsp:nvSpPr>
      <dsp:spPr>
        <a:xfrm>
          <a:off x="1999501" y="2578514"/>
          <a:ext cx="1146093" cy="761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What are your goals in this class/activity/subject for the future? How might you use what you have learned in the future?</a:t>
          </a:r>
          <a:br>
            <a:rPr lang="en-US" sz="1100" b="1" kern="1200"/>
          </a:br>
          <a:endParaRPr lang="en-US" sz="1100" kern="1200"/>
        </a:p>
      </dsp:txBody>
      <dsp:txXfrm>
        <a:off x="1999501" y="2578514"/>
        <a:ext cx="1146093" cy="7619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</p:spPr>
        <p:txBody>
          <a:bodyPr anchor="b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8298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9549D6DC-E1CB-4874-BF52-C3407230D20E}" type="datetime1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8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1D81-C4B9-4A87-89A7-22E29E6C9200}" type="datetime1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9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31520"/>
            <a:ext cx="2628900" cy="53780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31520"/>
            <a:ext cx="7734300" cy="53780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18-69F7-427E-95A3-C1246AF46913}" type="datetime1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26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13E51-B7F7-4C24-B8E3-5471755DC0E0}" type="datetime1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59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59F-D956-4598-A3C1-AE72A5387751}" type="datetime1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8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BD69-7BD3-4731-8064-242619E92CBE}" type="datetime1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07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49131"/>
            <a:ext cx="5157787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10625"/>
            <a:ext cx="5157787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49131"/>
            <a:ext cx="5183188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0625"/>
            <a:ext cx="5183188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D77D9-239F-488B-9358-023C46BC7084}" type="datetime1">
              <a:rPr lang="en-US" smtClean="0"/>
              <a:t>5/18/2021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21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1C24-7140-4FDE-92F3-654C6E2D3C1C}" type="datetime1">
              <a:rPr lang="en-US" smtClean="0"/>
              <a:t>5/18/2021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22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D6ACF-ECB9-4B5F-A429-08B8AC75E8EF}" type="datetime1">
              <a:rPr lang="en-US" smtClean="0"/>
              <a:t>5/18/2021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43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6326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1521"/>
            <a:ext cx="6172200" cy="512953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B429B-EE2A-486A-BDB9-0C848B4FAFDD}" type="datetime1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56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1564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7257"/>
            <a:ext cx="6172200" cy="51737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FE4A-CB8D-40AB-BFFC-AAF37EA071CB}" type="datetime1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8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</a:extLst>
            </p:cNvPr>
            <p:cNvCxnSpPr>
              <a:cxnSpLocks/>
            </p:cNvCxnSpPr>
            <p:nvPr/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</a:extLst>
            </p:cNvPr>
            <p:cNvCxnSpPr>
              <a:cxnSpLocks/>
            </p:cNvCxnSpPr>
            <p:nvPr/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</a:extLst>
            </p:cNvPr>
            <p:cNvSpPr/>
            <p:nvPr/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</a:extLst>
            </p:cNvPr>
            <p:cNvSpPr/>
            <p:nvPr/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9408"/>
            <a:ext cx="10515600" cy="3821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0517C94-3B1E-4991-BED3-41F8B0158A00}" type="datetime1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3467" y="3246434"/>
            <a:ext cx="628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4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med-daily/the-benefits-and-challenges-of-method-acting-53b21ce5277f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guides.kendall.edu/costcontrol/revenueexpenseprofit" TargetMode="External"/><Relationship Id="rId4" Type="http://schemas.openxmlformats.org/officeDocument/2006/relationships/hyperlink" Target="https://marketinginsidergroup.com/strategy/what-is-marketin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8827F1-3359-44F6-9009-43AE2B17F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"/>
            <a:ext cx="12192001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AFAD67-5350-4773-886F-D6DD7E66D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734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A48336-2A71-4DB1-94BC-D1E220C7F6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423" r="6" b="1181"/>
          <a:stretch/>
        </p:blipFill>
        <p:spPr>
          <a:xfrm>
            <a:off x="20" y="10"/>
            <a:ext cx="12188932" cy="6857990"/>
          </a:xfrm>
          <a:prstGeom prst="rect">
            <a:avLst/>
          </a:prstGeom>
          <a:ln w="12700"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54AC0FE-C43D-49AC-9730-284354DEC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8366" y="87"/>
            <a:ext cx="10933011" cy="6864297"/>
            <a:chOff x="628366" y="87"/>
            <a:chExt cx="10933011" cy="686429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46F6FE9-8F24-4E96-8FA6-DABE61A20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1282750" y="3429044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C5E755-8FD9-4EBF-978B-015F9339F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6688336" y="3429043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C7F63B7-3E85-42EC-8447-F6699247E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28366" y="3413532"/>
              <a:ext cx="2585819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11">
              <a:extLst>
                <a:ext uri="{FF2B5EF4-FFF2-40B4-BE49-F238E27FC236}">
                  <a16:creationId xmlns:a16="http://schemas.microsoft.com/office/drawing/2014/main" id="{AFDFA9EA-AAC0-416F-A0E9-ACD410E9D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2063" y="702002"/>
              <a:ext cx="5759819" cy="6155995"/>
            </a:xfrm>
            <a:custGeom>
              <a:avLst/>
              <a:gdLst>
                <a:gd name="connsiteX0" fmla="*/ 0 w 4320540"/>
                <a:gd name="connsiteY0" fmla="*/ 4617720 h 4617719"/>
                <a:gd name="connsiteX1" fmla="*/ 0 w 4320540"/>
                <a:gd name="connsiteY1" fmla="*/ 4268439 h 4617719"/>
                <a:gd name="connsiteX2" fmla="*/ 0 w 4320540"/>
                <a:gd name="connsiteY2" fmla="*/ 2052352 h 4617719"/>
                <a:gd name="connsiteX3" fmla="*/ 2160270 w 4320540"/>
                <a:gd name="connsiteY3" fmla="*/ 0 h 4617719"/>
                <a:gd name="connsiteX4" fmla="*/ 2160270 w 4320540"/>
                <a:gd name="connsiteY4" fmla="*/ 0 h 4617719"/>
                <a:gd name="connsiteX5" fmla="*/ 4320540 w 4320540"/>
                <a:gd name="connsiteY5" fmla="*/ 2052352 h 4617719"/>
                <a:gd name="connsiteX6" fmla="*/ 4320540 w 4320540"/>
                <a:gd name="connsiteY6" fmla="*/ 2782443 h 4617719"/>
                <a:gd name="connsiteX7" fmla="*/ 4320540 w 4320540"/>
                <a:gd name="connsiteY7" fmla="*/ 4617720 h 461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20540" h="4617719">
                  <a:moveTo>
                    <a:pt x="0" y="4617720"/>
                  </a:moveTo>
                  <a:lnTo>
                    <a:pt x="0" y="4268439"/>
                  </a:lnTo>
                  <a:lnTo>
                    <a:pt x="0" y="2052352"/>
                  </a:lnTo>
                  <a:cubicBezTo>
                    <a:pt x="0" y="918877"/>
                    <a:pt x="967169" y="0"/>
                    <a:pt x="2160270" y="0"/>
                  </a:cubicBezTo>
                  <a:lnTo>
                    <a:pt x="2160270" y="0"/>
                  </a:lnTo>
                  <a:cubicBezTo>
                    <a:pt x="3353372" y="0"/>
                    <a:pt x="4320540" y="918877"/>
                    <a:pt x="4320540" y="2052352"/>
                  </a:cubicBezTo>
                  <a:lnTo>
                    <a:pt x="4320540" y="2782443"/>
                  </a:lnTo>
                  <a:lnTo>
                    <a:pt x="4320540" y="4617720"/>
                  </a:ln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4EF7E7E-9948-4D78-BE70-F624A62D8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74010" y="3413529"/>
              <a:ext cx="258736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975AAAB-9AEC-496F-94E4-CE5330CB4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2421" y="3431507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5BF383-42C5-4FE4-894A-17B84AF22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6164" y="3435428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1863" y="3429000"/>
            <a:ext cx="5248275" cy="2387600"/>
          </a:xfrm>
        </p:spPr>
        <p:txBody>
          <a:bodyPr anchor="t">
            <a:normAutofit/>
          </a:bodyPr>
          <a:lstStyle/>
          <a:p>
            <a:pPr algn="ctr"/>
            <a:r>
              <a:rPr lang="en-CA" sz="4800">
                <a:solidFill>
                  <a:srgbClr val="FFFFFF"/>
                </a:solidFill>
                <a:ea typeface="+mj-lt"/>
                <a:cs typeface="+mj-lt"/>
              </a:rPr>
              <a:t>My Digital Portfolio</a:t>
            </a:r>
            <a:endParaRPr lang="en-GB" sz="4800">
              <a:solidFill>
                <a:srgbClr val="FFFFFF"/>
              </a:solidFill>
              <a:ea typeface="+mj-lt"/>
              <a:cs typeface="+mj-lt"/>
            </a:endParaRPr>
          </a:p>
          <a:p>
            <a:pPr algn="ctr"/>
            <a:br>
              <a:rPr lang="en-GB" sz="4800">
                <a:solidFill>
                  <a:srgbClr val="FFFFFF"/>
                </a:solidFill>
                <a:ea typeface="+mj-lt"/>
                <a:cs typeface="+mj-lt"/>
              </a:rPr>
            </a:br>
            <a:endParaRPr lang="en-GB" sz="4800">
              <a:solidFill>
                <a:srgbClr val="FFFFFF"/>
              </a:solidFill>
              <a:ea typeface="+mj-lt"/>
              <a:cs typeface="+mj-lt"/>
            </a:endParaRPr>
          </a:p>
          <a:p>
            <a:pPr algn="ctr"/>
            <a:endParaRPr lang="en-GB" sz="480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1863" y="1932808"/>
            <a:ext cx="5248275" cy="13216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>
                <a:solidFill>
                  <a:srgbClr val="FFFFFF"/>
                </a:solidFill>
                <a:cs typeface="Calibri"/>
              </a:rPr>
              <a:t>By Parnika </a:t>
            </a:r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9" name="Rectangle 19">
            <a:extLst>
              <a:ext uri="{FF2B5EF4-FFF2-40B4-BE49-F238E27FC236}">
                <a16:creationId xmlns:a16="http://schemas.microsoft.com/office/drawing/2014/main" id="{AE6FDE22-1F54-452D-A9BA-1BE9FDB53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"/>
            <a:ext cx="12192001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F06127CE-6F15-49AE-9751-398F3AC67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38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EBFDBE-3230-4526-A9E1-3BBDCE3B7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7246"/>
            <a:ext cx="3988697" cy="24617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Drama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9F93D1-2EBB-4E6C-B31E-9279A2399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33725"/>
            <a:ext cx="3988697" cy="3123838"/>
          </a:xfrm>
        </p:spPr>
        <p:txBody>
          <a:bodyPr vert="horz" lIns="91440" tIns="45720" rIns="91440" bIns="45720" rtlCol="0">
            <a:normAutofit/>
          </a:bodyPr>
          <a:lstStyle/>
          <a:p>
            <a:pPr marL="742950" lvl="1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/>
              <a:t>Why did I select this achievement? </a:t>
            </a:r>
            <a:endParaRPr lang="en-US"/>
          </a:p>
          <a:p>
            <a:pPr lvl="1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b="1"/>
          </a:p>
          <a:p>
            <a:pPr marL="742950" lvl="1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/>
              <a:t>How does it represent my growth throughout the year?</a:t>
            </a:r>
            <a:endParaRPr lang="en-US"/>
          </a:p>
          <a:p>
            <a:pPr marL="742950" lvl="1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/>
              <a:t>What were some challenges I faced during this achievement and how did I overcome them?</a:t>
            </a:r>
            <a:br>
              <a:rPr lang="en-US" b="1"/>
            </a:br>
            <a:endParaRPr lang="en-US"/>
          </a:p>
          <a:p>
            <a:pPr marL="742950" lvl="1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/>
              <a:t>What are your goals in this class/activity/subject for the future? How might you use what you have learned in the future?</a:t>
            </a:r>
            <a:br>
              <a:rPr lang="en-US" b="1"/>
            </a:br>
            <a:endParaRPr lang="en-US" b="1"/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/>
          </a:p>
        </p:txBody>
      </p:sp>
      <p:grpSp>
        <p:nvGrpSpPr>
          <p:cNvPr id="19" name="Group 23">
            <a:extLst>
              <a:ext uri="{FF2B5EF4-FFF2-40B4-BE49-F238E27FC236}">
                <a16:creationId xmlns:a16="http://schemas.microsoft.com/office/drawing/2014/main" id="{AF569553-A9EF-4DFD-8655-83E8E371E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71535" y="-6437"/>
            <a:ext cx="6400800" cy="6864437"/>
            <a:chOff x="5171535" y="-6437"/>
            <a:chExt cx="6400800" cy="686443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FDC8AF8-AB6B-4BE2-8799-036A8114C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V="1">
              <a:off x="8340813" y="5761025"/>
              <a:ext cx="0" cy="496538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5">
              <a:extLst>
                <a:ext uri="{FF2B5EF4-FFF2-40B4-BE49-F238E27FC236}">
                  <a16:creationId xmlns:a16="http://schemas.microsoft.com/office/drawing/2014/main" id="{426BDDD1-4083-41D2-A307-A7F69764C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V="1">
              <a:off x="8340813" y="567246"/>
              <a:ext cx="0" cy="457515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06FADF5-AAF7-4ECF-B74A-CEFB738435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71866" y="0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2DAA673-322E-4BDB-9223-AA485CED2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77ADDAC-AD53-487B-8DD5-601627C57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71535" y="567246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E7153BA-1FC2-438B-BFF2-E6B45A21E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71535" y="6262643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5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610D3EA1-A22B-4A48-9894-3855427418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2382" r="20318" b="2"/>
          <a:stretch/>
        </p:blipFill>
        <p:spPr>
          <a:xfrm>
            <a:off x="5605498" y="1031197"/>
            <a:ext cx="5524752" cy="4734904"/>
          </a:xfrm>
          <a:custGeom>
            <a:avLst/>
            <a:gdLst/>
            <a:ahLst/>
            <a:cxnLst/>
            <a:rect l="l" t="t" r="r" b="b"/>
            <a:pathLst>
              <a:path w="5524752" h="4734904">
                <a:moveTo>
                  <a:pt x="2762375" y="0"/>
                </a:moveTo>
                <a:cubicBezTo>
                  <a:pt x="4287995" y="0"/>
                  <a:pt x="5524752" y="1236757"/>
                  <a:pt x="5524752" y="2762375"/>
                </a:cubicBezTo>
                <a:lnTo>
                  <a:pt x="5524752" y="3745069"/>
                </a:lnTo>
                <a:lnTo>
                  <a:pt x="5524752" y="4734904"/>
                </a:lnTo>
                <a:lnTo>
                  <a:pt x="0" y="4734904"/>
                </a:lnTo>
                <a:lnTo>
                  <a:pt x="0" y="2762375"/>
                </a:lnTo>
                <a:cubicBezTo>
                  <a:pt x="0" y="1236757"/>
                  <a:pt x="1236757" y="0"/>
                  <a:pt x="2762375" y="0"/>
                </a:cubicBezTo>
                <a:close/>
              </a:path>
            </a:pathLst>
          </a:custGeom>
          <a:ln w="12700">
            <a:solidFill>
              <a:schemeClr val="accent4"/>
            </a:solidFill>
          </a:ln>
        </p:spPr>
      </p:pic>
      <p:pic>
        <p:nvPicPr>
          <p:cNvPr id="4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7092D2-4A11-4575-93D8-86ED2E3D0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140488" y="6353"/>
            <a:ext cx="1662912" cy="166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1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6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3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5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43" name="Rectangle 53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55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7">
            <a:extLst>
              <a:ext uri="{FF2B5EF4-FFF2-40B4-BE49-F238E27FC236}">
                <a16:creationId xmlns:a16="http://schemas.microsoft.com/office/drawing/2014/main" id="{F7DC802E-D309-41BA-AC89-0F998C8DD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0"/>
            <a:ext cx="12192000" cy="6868702"/>
            <a:chOff x="572" y="0"/>
            <a:chExt cx="12192000" cy="6868702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2F4E679-EE44-4368-A9DB-0885B3833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V="1">
              <a:off x="7916045" y="10791"/>
              <a:ext cx="0" cy="6857911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3EF4F79-5284-425A-8D07-27345493D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" y="0"/>
              <a:ext cx="12192000" cy="6857912"/>
              <a:chOff x="572" y="0"/>
              <a:chExt cx="12192000" cy="6857912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A511E01E-A60D-41A3-8200-032BB222A0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667" y="6276706"/>
                <a:ext cx="12189811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9EA78344-3425-4526-A44B-866CF08114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572" y="580876"/>
                <a:ext cx="12192000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5D9D3276-12D6-44DB-A018-E5D5EA3BF7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8134324" y="3428956"/>
                <a:ext cx="6857912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472ABE3C-4536-4DAC-A0C8-2DA1D17293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-2794261" y="3428956"/>
                <a:ext cx="6857912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5F7B1FD-0A3B-4885-B26C-931F97CE2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4091"/>
            <a:ext cx="4933950" cy="15495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Grade 9 marketing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F35A30-FF1A-4080-A8A1-AC27E0598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434196"/>
            <a:ext cx="4933950" cy="3430575"/>
          </a:xfrm>
        </p:spPr>
        <p:txBody>
          <a:bodyPr vert="horz" lIns="91440" tIns="45720" rIns="91440" bIns="45720" rtlCol="0">
            <a:normAutofit/>
          </a:bodyPr>
          <a:lstStyle/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b="1"/>
              <a:t>Why did I select this achievement? </a:t>
            </a:r>
            <a:endParaRPr lang="en-US"/>
          </a:p>
          <a:p>
            <a:pPr marL="742950" lvl="1" indent="-22860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b="1"/>
              <a:t>How does it represent my growth throughout the year?</a:t>
            </a:r>
            <a:endParaRPr lang="en-US"/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b="1"/>
              <a:t>What were some challenges I faced during this achievement and how did I overcome them?</a:t>
            </a:r>
            <a:br>
              <a:rPr lang="en-US" b="1"/>
            </a:br>
            <a:endParaRPr lang="en-US"/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b="1"/>
              <a:t>What are your goals in this class/activity/subject for the future? How might you use what you have learned in the future?</a:t>
            </a:r>
            <a:br>
              <a:rPr lang="en-US" b="1"/>
            </a:br>
            <a:endParaRPr lang="en-US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6" name="Picture 39">
            <a:extLst>
              <a:ext uri="{FF2B5EF4-FFF2-40B4-BE49-F238E27FC236}">
                <a16:creationId xmlns:a16="http://schemas.microsoft.com/office/drawing/2014/main" id="{38FDD742-27B5-4F26-BDC2-FB3560C8C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363" y="774269"/>
            <a:ext cx="4650520" cy="273931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6D42085-B9AD-4C97-AD05-62085506AEC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l="27509" r="27509"/>
          <a:stretch/>
        </p:blipFill>
        <p:spPr>
          <a:xfrm>
            <a:off x="6769049" y="3503830"/>
            <a:ext cx="4499937" cy="2579662"/>
          </a:xfrm>
          <a:prstGeom prst="rect">
            <a:avLst/>
          </a:prstGeom>
        </p:spPr>
      </p:pic>
      <p:pic>
        <p:nvPicPr>
          <p:cNvPr id="4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2EB5D1-C698-4E7A-88CB-ECA8F62459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572935" y="35552"/>
            <a:ext cx="1366496" cy="13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2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61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63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97" name="Rectangle 71">
            <a:extLst>
              <a:ext uri="{FF2B5EF4-FFF2-40B4-BE49-F238E27FC236}">
                <a16:creationId xmlns:a16="http://schemas.microsoft.com/office/drawing/2014/main" id="{059AD101-BC08-433A-AD99-409B66C2D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73">
            <a:extLst>
              <a:ext uri="{FF2B5EF4-FFF2-40B4-BE49-F238E27FC236}">
                <a16:creationId xmlns:a16="http://schemas.microsoft.com/office/drawing/2014/main" id="{3E788242-4E16-4277-AC99-8601B722B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6B2B2-3195-44F8-8C17-C391F4A3B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52" y="55094"/>
            <a:ext cx="3798436" cy="19142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Dance </a:t>
            </a:r>
          </a:p>
        </p:txBody>
      </p:sp>
      <p:grpSp>
        <p:nvGrpSpPr>
          <p:cNvPr id="99" name="Group 75">
            <a:extLst>
              <a:ext uri="{FF2B5EF4-FFF2-40B4-BE49-F238E27FC236}">
                <a16:creationId xmlns:a16="http://schemas.microsoft.com/office/drawing/2014/main" id="{87CB8D36-9DE0-44D4-B67A-16D4F2121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67689" y="-6437"/>
            <a:ext cx="6399627" cy="6864437"/>
            <a:chOff x="5167689" y="-6437"/>
            <a:chExt cx="6399627" cy="6864437"/>
          </a:xfrm>
        </p:grpSpPr>
        <p:cxnSp>
          <p:nvCxnSpPr>
            <p:cNvPr id="100" name="Straight Connector 76">
              <a:extLst>
                <a:ext uri="{FF2B5EF4-FFF2-40B4-BE49-F238E27FC236}">
                  <a16:creationId xmlns:a16="http://schemas.microsoft.com/office/drawing/2014/main" id="{43B47A15-9292-4357-AA25-E187AC166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7689" y="0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77">
              <a:extLst>
                <a:ext uri="{FF2B5EF4-FFF2-40B4-BE49-F238E27FC236}">
                  <a16:creationId xmlns:a16="http://schemas.microsoft.com/office/drawing/2014/main" id="{1266E215-42AC-4D6A-A37F-B0C2E2FB9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DC49225-8670-4B30-BEA8-3CDE3C6DD4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7689" y="581337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12D652B-23A7-429E-A3E1-62ABA17B8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7689" y="6276734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7" name="Picture 57">
            <a:extLst>
              <a:ext uri="{FF2B5EF4-FFF2-40B4-BE49-F238E27FC236}">
                <a16:creationId xmlns:a16="http://schemas.microsoft.com/office/drawing/2014/main" id="{20A4FF36-65FE-401E-A3DD-BF90386A9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332" y="1252186"/>
            <a:ext cx="6273423" cy="4794284"/>
          </a:xfrm>
          <a:prstGeom prst="rect">
            <a:avLst/>
          </a:prstGeom>
        </p:spPr>
      </p:pic>
      <p:graphicFrame>
        <p:nvGraphicFramePr>
          <p:cNvPr id="23" name="Text Placeholder 3">
            <a:extLst>
              <a:ext uri="{FF2B5EF4-FFF2-40B4-BE49-F238E27FC236}">
                <a16:creationId xmlns:a16="http://schemas.microsoft.com/office/drawing/2014/main" id="{5ED916E1-0E33-47B4-B7E4-BCAC91046F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9694912"/>
              </p:ext>
            </p:extLst>
          </p:nvPr>
        </p:nvGraphicFramePr>
        <p:xfrm>
          <a:off x="286674" y="2394616"/>
          <a:ext cx="3798436" cy="3388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44DC75-6924-4A9B-8932-E48C9BC9C4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 flipV="1">
            <a:off x="286672" y="55009"/>
            <a:ext cx="1276901" cy="11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0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AE6FDE22-1F54-452D-A9BA-1BE9FDB53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"/>
            <a:ext cx="12192001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24727BA-2777-4823-88E1-1B4B61968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AB0E0E5-A956-4B80-A317-E670B96C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734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Graph on document with pen">
            <a:extLst>
              <a:ext uri="{FF2B5EF4-FFF2-40B4-BE49-F238E27FC236}">
                <a16:creationId xmlns:a16="http://schemas.microsoft.com/office/drawing/2014/main" id="{75E5781D-D0E5-453F-A35F-408AAFBF6A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888" r="-2" b="14524"/>
          <a:stretch/>
        </p:blipFill>
        <p:spPr>
          <a:xfrm>
            <a:off x="20" y="-1"/>
            <a:ext cx="12191980" cy="6873463"/>
          </a:xfrm>
          <a:prstGeom prst="rect">
            <a:avLst/>
          </a:prstGeom>
          <a:ln w="12700">
            <a:noFill/>
          </a:ln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B42A1F82-CCEE-4C0C-A877-4479E6E69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8366" y="87"/>
            <a:ext cx="10933011" cy="6864710"/>
            <a:chOff x="628366" y="87"/>
            <a:chExt cx="10933011" cy="686471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AF6120F-8C25-48EE-B58B-0B1A35301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1282750" y="3429044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F55B033-D8E3-4A82-AB0E-173CAD44C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6688336" y="3429043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21F3F31-AC49-40C2-9F6E-441F41C57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28366" y="3413532"/>
              <a:ext cx="2585819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Graphic 11">
              <a:extLst>
                <a:ext uri="{FF2B5EF4-FFF2-40B4-BE49-F238E27FC236}">
                  <a16:creationId xmlns:a16="http://schemas.microsoft.com/office/drawing/2014/main" id="{C820DA10-4D21-41E0-9E4D-DA1126254B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2063" y="702002"/>
              <a:ext cx="5759819" cy="6155995"/>
            </a:xfrm>
            <a:custGeom>
              <a:avLst/>
              <a:gdLst>
                <a:gd name="connsiteX0" fmla="*/ 0 w 4320540"/>
                <a:gd name="connsiteY0" fmla="*/ 4617720 h 4617719"/>
                <a:gd name="connsiteX1" fmla="*/ 0 w 4320540"/>
                <a:gd name="connsiteY1" fmla="*/ 4268439 h 4617719"/>
                <a:gd name="connsiteX2" fmla="*/ 0 w 4320540"/>
                <a:gd name="connsiteY2" fmla="*/ 2052352 h 4617719"/>
                <a:gd name="connsiteX3" fmla="*/ 2160270 w 4320540"/>
                <a:gd name="connsiteY3" fmla="*/ 0 h 4617719"/>
                <a:gd name="connsiteX4" fmla="*/ 2160270 w 4320540"/>
                <a:gd name="connsiteY4" fmla="*/ 0 h 4617719"/>
                <a:gd name="connsiteX5" fmla="*/ 4320540 w 4320540"/>
                <a:gd name="connsiteY5" fmla="*/ 2052352 h 4617719"/>
                <a:gd name="connsiteX6" fmla="*/ 4320540 w 4320540"/>
                <a:gd name="connsiteY6" fmla="*/ 2782443 h 4617719"/>
                <a:gd name="connsiteX7" fmla="*/ 4320540 w 4320540"/>
                <a:gd name="connsiteY7" fmla="*/ 4617720 h 461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20540" h="4617719">
                  <a:moveTo>
                    <a:pt x="0" y="4617720"/>
                  </a:moveTo>
                  <a:lnTo>
                    <a:pt x="0" y="4268439"/>
                  </a:lnTo>
                  <a:lnTo>
                    <a:pt x="0" y="2052352"/>
                  </a:lnTo>
                  <a:cubicBezTo>
                    <a:pt x="0" y="918877"/>
                    <a:pt x="967169" y="0"/>
                    <a:pt x="2160270" y="0"/>
                  </a:cubicBezTo>
                  <a:lnTo>
                    <a:pt x="2160270" y="0"/>
                  </a:lnTo>
                  <a:cubicBezTo>
                    <a:pt x="3353372" y="0"/>
                    <a:pt x="4320540" y="918877"/>
                    <a:pt x="4320540" y="2052352"/>
                  </a:cubicBezTo>
                  <a:lnTo>
                    <a:pt x="4320540" y="2782443"/>
                  </a:lnTo>
                  <a:lnTo>
                    <a:pt x="4320540" y="4617720"/>
                  </a:ln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7B9E282-7D7D-4E37-A9EA-0FC764361D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74010" y="3413529"/>
              <a:ext cx="258736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7D240B2-CB7B-4C39-9F1B-84F19DD7E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2421" y="3435841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FB17155-CD99-45E3-8E4D-9229AB42A0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6164" y="3435428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C61FC2E-4C20-4914-8C8E-12EA88680D76}"/>
              </a:ext>
            </a:extLst>
          </p:cNvPr>
          <p:cNvSpPr txBox="1"/>
          <p:nvPr/>
        </p:nvSpPr>
        <p:spPr>
          <a:xfrm>
            <a:off x="3496547" y="2581835"/>
            <a:ext cx="5105400" cy="351942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 fontScale="70000" lnSpcReduction="20000"/>
          </a:bodyPr>
          <a:lstStyle/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FFFFFF"/>
                </a:solidFill>
              </a:rPr>
              <a:t>Citation:</a:t>
            </a:r>
          </a:p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Agatowski, Tassia. ‘The Benefits and Challenges of Method Acting’. Medium, 5 November 2019. </a:t>
            </a:r>
            <a:r>
              <a:rPr lang="en-US" sz="2400" dirty="0">
                <a:solidFill>
                  <a:srgbClr val="FFFFFF"/>
                </a:solidFill>
                <a:hlinkClick r:id="rId3"/>
              </a:rPr>
              <a:t>https://medium.com/med-daily/the-benefits-and-challenges-of-method-acting-53b21ce5277f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</a:p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Brenner, Michael. ‘What Is Marketing?’ </a:t>
            </a:r>
            <a:r>
              <a:rPr lang="en-US" sz="2400" i="1">
                <a:solidFill>
                  <a:srgbClr val="FFFFFF"/>
                </a:solidFill>
              </a:rPr>
              <a:t>Marketing Insider Group</a:t>
            </a:r>
            <a:r>
              <a:rPr lang="en-US" sz="2400">
                <a:solidFill>
                  <a:srgbClr val="FFFFFF"/>
                </a:solidFill>
              </a:rPr>
              <a:t> (blog), 4 April 2019. </a:t>
            </a:r>
            <a:r>
              <a:rPr lang="en-US" sz="2400" dirty="0">
                <a:solidFill>
                  <a:srgbClr val="FFFFFF"/>
                </a:solidFill>
                <a:hlinkClick r:id="rId4"/>
              </a:rPr>
              <a:t>https://marketinginsidergroup.com/strategy/what-is-marketing/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</a:p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Librarian, Kendall. ‘LibGuides: COST CONTROL: REVENUE, EXPENSE, PROFIT’. Accessed 19 May 2021. </a:t>
            </a:r>
            <a:r>
              <a:rPr lang="en-US" sz="2400" dirty="0">
                <a:solidFill>
                  <a:srgbClr val="FFFFFF"/>
                </a:solidFill>
                <a:hlinkClick r:id="rId5"/>
              </a:rPr>
              <a:t>https://guides.kendall.edu/costcontrol/revenueexpenseprofit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</a:p>
          <a:p>
            <a:pPr indent="-228600" algn="ct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62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ArchVTI">
  <a:themeElements>
    <a:clrScheme name="AnalogousFromRegularSeedRightStep">
      <a:dk1>
        <a:srgbClr val="000000"/>
      </a:dk1>
      <a:lt1>
        <a:srgbClr val="FFFFFF"/>
      </a:lt1>
      <a:dk2>
        <a:srgbClr val="3C3122"/>
      </a:dk2>
      <a:lt2>
        <a:srgbClr val="E2E7E8"/>
      </a:lt2>
      <a:accent1>
        <a:srgbClr val="E74929"/>
      </a:accent1>
      <a:accent2>
        <a:srgbClr val="D58617"/>
      </a:accent2>
      <a:accent3>
        <a:srgbClr val="A7A81E"/>
      </a:accent3>
      <a:accent4>
        <a:srgbClr val="72B514"/>
      </a:accent4>
      <a:accent5>
        <a:srgbClr val="3AB921"/>
      </a:accent5>
      <a:accent6>
        <a:srgbClr val="14BB3E"/>
      </a:accent6>
      <a:hlink>
        <a:srgbClr val="358EA0"/>
      </a:hlink>
      <a:folHlink>
        <a:srgbClr val="7F7F7F"/>
      </a:folHlink>
    </a:clrScheme>
    <a:fontScheme name="Custom 16">
      <a:majorFont>
        <a:latin typeface="Footlight MT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VTI" id="{23FE938F-4DF0-4C94-8546-C2AC6D26660D}" vid="{62E62DA1-385F-4EE3-8841-58A87FAE206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ArchVTI</vt:lpstr>
      <vt:lpstr>My Digital Portfolio   </vt:lpstr>
      <vt:lpstr>Drama </vt:lpstr>
      <vt:lpstr>Grade 9 marketing </vt:lpstr>
      <vt:lpstr>Dance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64</cp:revision>
  <dcterms:created xsi:type="dcterms:W3CDTF">2021-05-17T21:07:19Z</dcterms:created>
  <dcterms:modified xsi:type="dcterms:W3CDTF">2021-05-19T00:42:23Z</dcterms:modified>
</cp:coreProperties>
</file>