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7"/>
  </p:notesMasterIdLst>
  <p:sldIdLst>
    <p:sldId id="256" r:id="rId2"/>
    <p:sldId id="258" r:id="rId3"/>
    <p:sldId id="311" r:id="rId4"/>
    <p:sldId id="262" r:id="rId5"/>
    <p:sldId id="264" r:id="rId6"/>
    <p:sldId id="265" r:id="rId7"/>
    <p:sldId id="266" r:id="rId8"/>
    <p:sldId id="274" r:id="rId9"/>
    <p:sldId id="270" r:id="rId10"/>
    <p:sldId id="290" r:id="rId11"/>
    <p:sldId id="278" r:id="rId12"/>
    <p:sldId id="288" r:id="rId13"/>
    <p:sldId id="289" r:id="rId14"/>
    <p:sldId id="294" r:id="rId15"/>
    <p:sldId id="312" r:id="rId16"/>
  </p:sldIdLst>
  <p:sldSz cx="9144000" cy="5143500" type="screen16x9"/>
  <p:notesSz cx="6858000" cy="9144000"/>
  <p:embeddedFontLst>
    <p:embeddedFont>
      <p:font typeface="Advent Pro" panose="02000506040000020004" pitchFamily="2" charset="77"/>
      <p:regular r:id="rId18"/>
      <p:bold r:id="rId19"/>
    </p:embeddedFont>
    <p:embeddedFont>
      <p:font typeface="Advent Pro Medium" panose="02000506040000020004" pitchFamily="2" charset="77"/>
      <p:regular r:id="rId20"/>
      <p:bold r:id="rId21"/>
    </p:embeddedFont>
    <p:embeddedFont>
      <p:font typeface="Bungee" pitchFamily="2" charset="77"/>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F25564-FFBA-4B18-98DE-51846B388E17}">
  <a:tblStyle styleId="{C8F25564-FFBA-4B18-98DE-51846B388E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snapToObjects="1">
      <p:cViewPr varScale="1">
        <p:scale>
          <a:sx n="138" d="100"/>
          <a:sy n="138" d="100"/>
        </p:scale>
        <p:origin x="8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7f7eb24518_0_2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7f7eb24518_0_2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f7eb24518_0_25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7f7eb24518_0_25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7f7eb24518_0_24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7f7eb24518_0_24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7f7eb24518_0_24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7f7eb24518_0_24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7f7eb24518_0_25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7f7eb24518_0_25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41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f8195777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f8195777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f7eb2451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f7eb245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16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8195777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8195777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f7eb245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f7eb245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f7eb2451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f7eb245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7eb2451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7eb2451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f7eb2451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f7eb2451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f7eb2451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f7eb2451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1225" y="646725"/>
            <a:ext cx="3699600" cy="1202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833673" y="2245248"/>
            <a:ext cx="810000" cy="33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Font typeface="Advent Pro Medium"/>
              <a:buNone/>
              <a:defRPr sz="1600">
                <a:solidFill>
                  <a:schemeClr val="lt1"/>
                </a:solidFill>
                <a:latin typeface="Advent Pro Medium"/>
                <a:ea typeface="Advent Pro Medium"/>
                <a:cs typeface="Advent Pro Medium"/>
                <a:sym typeface="Advent Pro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1">
  <p:cSld name="TITLE_1_1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0"/>
          <p:cNvSpPr txBox="1">
            <a:spLocks noGrp="1"/>
          </p:cNvSpPr>
          <p:nvPr>
            <p:ph type="ctrTitle"/>
          </p:nvPr>
        </p:nvSpPr>
        <p:spPr>
          <a:xfrm>
            <a:off x="893774" y="2310425"/>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76" name="Google Shape;76;p20"/>
          <p:cNvSpPr txBox="1">
            <a:spLocks noGrp="1"/>
          </p:cNvSpPr>
          <p:nvPr>
            <p:ph type="subTitle" idx="1"/>
          </p:nvPr>
        </p:nvSpPr>
        <p:spPr>
          <a:xfrm>
            <a:off x="893774" y="2737079"/>
            <a:ext cx="1879800" cy="8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77" name="Google Shape;77;p20"/>
          <p:cNvSpPr txBox="1">
            <a:spLocks noGrp="1"/>
          </p:cNvSpPr>
          <p:nvPr>
            <p:ph type="title" idx="2"/>
          </p:nvPr>
        </p:nvSpPr>
        <p:spPr>
          <a:xfrm>
            <a:off x="817800" y="444350"/>
            <a:ext cx="4137000" cy="81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8" name="Google Shape;78;p20"/>
          <p:cNvSpPr txBox="1">
            <a:spLocks noGrp="1"/>
          </p:cNvSpPr>
          <p:nvPr>
            <p:ph type="ctrTitle" idx="3"/>
          </p:nvPr>
        </p:nvSpPr>
        <p:spPr>
          <a:xfrm>
            <a:off x="3632099" y="2310425"/>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79" name="Google Shape;79;p20"/>
          <p:cNvSpPr txBox="1">
            <a:spLocks noGrp="1"/>
          </p:cNvSpPr>
          <p:nvPr>
            <p:ph type="subTitle" idx="4"/>
          </p:nvPr>
        </p:nvSpPr>
        <p:spPr>
          <a:xfrm>
            <a:off x="3632099" y="2737079"/>
            <a:ext cx="1879800" cy="8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80" name="Google Shape;80;p20"/>
          <p:cNvSpPr txBox="1">
            <a:spLocks noGrp="1"/>
          </p:cNvSpPr>
          <p:nvPr>
            <p:ph type="ctrTitle" idx="5"/>
          </p:nvPr>
        </p:nvSpPr>
        <p:spPr>
          <a:xfrm>
            <a:off x="6370424" y="2310425"/>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81" name="Google Shape;81;p20"/>
          <p:cNvSpPr txBox="1">
            <a:spLocks noGrp="1"/>
          </p:cNvSpPr>
          <p:nvPr>
            <p:ph type="subTitle" idx="6"/>
          </p:nvPr>
        </p:nvSpPr>
        <p:spPr>
          <a:xfrm>
            <a:off x="6370424" y="2737079"/>
            <a:ext cx="1879800" cy="8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2">
  <p:cSld name="TITLE_1_3">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22"/>
          <p:cNvSpPr txBox="1">
            <a:spLocks noGrp="1"/>
          </p:cNvSpPr>
          <p:nvPr>
            <p:ph type="ctrTitle"/>
          </p:nvPr>
        </p:nvSpPr>
        <p:spPr>
          <a:xfrm>
            <a:off x="2320185" y="725025"/>
            <a:ext cx="5756400" cy="705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4800"/>
              <a:buNone/>
              <a:defRPr sz="4800">
                <a:solidFill>
                  <a:schemeClr val="lt1"/>
                </a:solidFill>
              </a:defRPr>
            </a:lvl1pPr>
            <a:lvl2pPr lvl="1" algn="r" rtl="0">
              <a:spcBef>
                <a:spcPts val="0"/>
              </a:spcBef>
              <a:spcAft>
                <a:spcPts val="0"/>
              </a:spcAft>
              <a:buClr>
                <a:schemeClr val="lt1"/>
              </a:buClr>
              <a:buSzPts val="4800"/>
              <a:buNone/>
              <a:defRPr sz="4800">
                <a:solidFill>
                  <a:schemeClr val="lt1"/>
                </a:solidFill>
              </a:defRPr>
            </a:lvl2pPr>
            <a:lvl3pPr lvl="2" algn="r" rtl="0">
              <a:spcBef>
                <a:spcPts val="0"/>
              </a:spcBef>
              <a:spcAft>
                <a:spcPts val="0"/>
              </a:spcAft>
              <a:buClr>
                <a:schemeClr val="lt1"/>
              </a:buClr>
              <a:buSzPts val="4800"/>
              <a:buNone/>
              <a:defRPr sz="4800">
                <a:solidFill>
                  <a:schemeClr val="lt1"/>
                </a:solidFill>
              </a:defRPr>
            </a:lvl3pPr>
            <a:lvl4pPr lvl="3" algn="r" rtl="0">
              <a:spcBef>
                <a:spcPts val="0"/>
              </a:spcBef>
              <a:spcAft>
                <a:spcPts val="0"/>
              </a:spcAft>
              <a:buClr>
                <a:schemeClr val="lt1"/>
              </a:buClr>
              <a:buSzPts val="4800"/>
              <a:buNone/>
              <a:defRPr sz="4800">
                <a:solidFill>
                  <a:schemeClr val="lt1"/>
                </a:solidFill>
              </a:defRPr>
            </a:lvl4pPr>
            <a:lvl5pPr lvl="4" algn="r" rtl="0">
              <a:spcBef>
                <a:spcPts val="0"/>
              </a:spcBef>
              <a:spcAft>
                <a:spcPts val="0"/>
              </a:spcAft>
              <a:buClr>
                <a:schemeClr val="lt1"/>
              </a:buClr>
              <a:buSzPts val="4800"/>
              <a:buNone/>
              <a:defRPr sz="4800">
                <a:solidFill>
                  <a:schemeClr val="lt1"/>
                </a:solidFill>
              </a:defRPr>
            </a:lvl5pPr>
            <a:lvl6pPr lvl="5" algn="r" rtl="0">
              <a:spcBef>
                <a:spcPts val="0"/>
              </a:spcBef>
              <a:spcAft>
                <a:spcPts val="0"/>
              </a:spcAft>
              <a:buClr>
                <a:schemeClr val="lt1"/>
              </a:buClr>
              <a:buSzPts val="4800"/>
              <a:buNone/>
              <a:defRPr sz="4800">
                <a:solidFill>
                  <a:schemeClr val="lt1"/>
                </a:solidFill>
              </a:defRPr>
            </a:lvl6pPr>
            <a:lvl7pPr lvl="6" algn="r" rtl="0">
              <a:spcBef>
                <a:spcPts val="0"/>
              </a:spcBef>
              <a:spcAft>
                <a:spcPts val="0"/>
              </a:spcAft>
              <a:buClr>
                <a:schemeClr val="lt1"/>
              </a:buClr>
              <a:buSzPts val="4800"/>
              <a:buNone/>
              <a:defRPr sz="4800">
                <a:solidFill>
                  <a:schemeClr val="lt1"/>
                </a:solidFill>
              </a:defRPr>
            </a:lvl7pPr>
            <a:lvl8pPr lvl="7" algn="r" rtl="0">
              <a:spcBef>
                <a:spcPts val="0"/>
              </a:spcBef>
              <a:spcAft>
                <a:spcPts val="0"/>
              </a:spcAft>
              <a:buClr>
                <a:schemeClr val="lt1"/>
              </a:buClr>
              <a:buSzPts val="4800"/>
              <a:buNone/>
              <a:defRPr sz="4800">
                <a:solidFill>
                  <a:schemeClr val="lt1"/>
                </a:solidFill>
              </a:defRPr>
            </a:lvl8pPr>
            <a:lvl9pPr lvl="8" algn="r" rtl="0">
              <a:spcBef>
                <a:spcPts val="0"/>
              </a:spcBef>
              <a:spcAft>
                <a:spcPts val="0"/>
              </a:spcAft>
              <a:buClr>
                <a:schemeClr val="lt1"/>
              </a:buClr>
              <a:buSzPts val="4800"/>
              <a:buNone/>
              <a:defRPr sz="4800">
                <a:solidFill>
                  <a:schemeClr val="lt1"/>
                </a:solidFill>
              </a:defRPr>
            </a:lvl9pPr>
          </a:lstStyle>
          <a:p>
            <a:endParaRPr/>
          </a:p>
        </p:txBody>
      </p:sp>
      <p:sp>
        <p:nvSpPr>
          <p:cNvPr id="88" name="Google Shape;88;p22"/>
          <p:cNvSpPr txBox="1">
            <a:spLocks noGrp="1"/>
          </p:cNvSpPr>
          <p:nvPr>
            <p:ph type="subTitle" idx="1"/>
          </p:nvPr>
        </p:nvSpPr>
        <p:spPr>
          <a:xfrm>
            <a:off x="4788275" y="1443900"/>
            <a:ext cx="3288300" cy="41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800"/>
              <a:buFont typeface="Advent Pro Medium"/>
              <a:buNone/>
              <a:defRPr>
                <a:solidFill>
                  <a:schemeClr val="lt1"/>
                </a:solidFill>
                <a:latin typeface="Advent Pro Medium"/>
                <a:ea typeface="Advent Pro Medium"/>
                <a:cs typeface="Advent Pro Medium"/>
                <a:sym typeface="Advent Pro Medium"/>
              </a:defRPr>
            </a:lvl1pPr>
            <a:lvl2pPr lvl="1" algn="r" rtl="0">
              <a:lnSpc>
                <a:spcPct val="100000"/>
              </a:lnSpc>
              <a:spcBef>
                <a:spcPts val="0"/>
              </a:spcBef>
              <a:spcAft>
                <a:spcPts val="0"/>
              </a:spcAft>
              <a:buClr>
                <a:schemeClr val="lt1"/>
              </a:buClr>
              <a:buSzPts val="2800"/>
              <a:buNone/>
              <a:defRPr sz="2800">
                <a:solidFill>
                  <a:schemeClr val="lt1"/>
                </a:solidFill>
              </a:defRPr>
            </a:lvl2pPr>
            <a:lvl3pPr lvl="2" algn="r" rtl="0">
              <a:lnSpc>
                <a:spcPct val="100000"/>
              </a:lnSpc>
              <a:spcBef>
                <a:spcPts val="0"/>
              </a:spcBef>
              <a:spcAft>
                <a:spcPts val="0"/>
              </a:spcAft>
              <a:buClr>
                <a:schemeClr val="lt1"/>
              </a:buClr>
              <a:buSzPts val="2800"/>
              <a:buNone/>
              <a:defRPr sz="2800">
                <a:solidFill>
                  <a:schemeClr val="lt1"/>
                </a:solidFill>
              </a:defRPr>
            </a:lvl3pPr>
            <a:lvl4pPr lvl="3" algn="r" rtl="0">
              <a:lnSpc>
                <a:spcPct val="100000"/>
              </a:lnSpc>
              <a:spcBef>
                <a:spcPts val="0"/>
              </a:spcBef>
              <a:spcAft>
                <a:spcPts val="0"/>
              </a:spcAft>
              <a:buClr>
                <a:schemeClr val="lt1"/>
              </a:buClr>
              <a:buSzPts val="2800"/>
              <a:buNone/>
              <a:defRPr sz="2800">
                <a:solidFill>
                  <a:schemeClr val="lt1"/>
                </a:solidFill>
              </a:defRPr>
            </a:lvl4pPr>
            <a:lvl5pPr lvl="4" algn="r" rtl="0">
              <a:lnSpc>
                <a:spcPct val="100000"/>
              </a:lnSpc>
              <a:spcBef>
                <a:spcPts val="0"/>
              </a:spcBef>
              <a:spcAft>
                <a:spcPts val="0"/>
              </a:spcAft>
              <a:buClr>
                <a:schemeClr val="lt1"/>
              </a:buClr>
              <a:buSzPts val="2800"/>
              <a:buNone/>
              <a:defRPr sz="2800">
                <a:solidFill>
                  <a:schemeClr val="lt1"/>
                </a:solidFill>
              </a:defRPr>
            </a:lvl5pPr>
            <a:lvl6pPr lvl="5" algn="r" rtl="0">
              <a:lnSpc>
                <a:spcPct val="100000"/>
              </a:lnSpc>
              <a:spcBef>
                <a:spcPts val="0"/>
              </a:spcBef>
              <a:spcAft>
                <a:spcPts val="0"/>
              </a:spcAft>
              <a:buClr>
                <a:schemeClr val="lt1"/>
              </a:buClr>
              <a:buSzPts val="2800"/>
              <a:buNone/>
              <a:defRPr sz="2800">
                <a:solidFill>
                  <a:schemeClr val="lt1"/>
                </a:solidFill>
              </a:defRPr>
            </a:lvl6pPr>
            <a:lvl7pPr lvl="6" algn="r" rtl="0">
              <a:lnSpc>
                <a:spcPct val="100000"/>
              </a:lnSpc>
              <a:spcBef>
                <a:spcPts val="0"/>
              </a:spcBef>
              <a:spcAft>
                <a:spcPts val="0"/>
              </a:spcAft>
              <a:buClr>
                <a:schemeClr val="lt1"/>
              </a:buClr>
              <a:buSzPts val="2800"/>
              <a:buNone/>
              <a:defRPr sz="2800">
                <a:solidFill>
                  <a:schemeClr val="lt1"/>
                </a:solidFill>
              </a:defRPr>
            </a:lvl7pPr>
            <a:lvl8pPr lvl="7" algn="r" rtl="0">
              <a:lnSpc>
                <a:spcPct val="100000"/>
              </a:lnSpc>
              <a:spcBef>
                <a:spcPts val="0"/>
              </a:spcBef>
              <a:spcAft>
                <a:spcPts val="0"/>
              </a:spcAft>
              <a:buClr>
                <a:schemeClr val="lt1"/>
              </a:buClr>
              <a:buSzPts val="2800"/>
              <a:buNone/>
              <a:defRPr sz="2800">
                <a:solidFill>
                  <a:schemeClr val="lt1"/>
                </a:solidFill>
              </a:defRPr>
            </a:lvl8pPr>
            <a:lvl9pPr lvl="8" algn="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3">
  <p:cSld name="TITLE_1_3_1">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ctrTitle"/>
          </p:nvPr>
        </p:nvSpPr>
        <p:spPr>
          <a:xfrm>
            <a:off x="1693800" y="1736650"/>
            <a:ext cx="5756400" cy="129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19" name="Google Shape;119;p30"/>
          <p:cNvSpPr txBox="1">
            <a:spLocks noGrp="1"/>
          </p:cNvSpPr>
          <p:nvPr>
            <p:ph type="subTitle" idx="1"/>
          </p:nvPr>
        </p:nvSpPr>
        <p:spPr>
          <a:xfrm>
            <a:off x="2927860" y="3287575"/>
            <a:ext cx="3288300" cy="41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Advent Pro Medium"/>
              <a:buNone/>
              <a:defRPr>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ix Columns ">
  <p:cSld name="TITLE_1_1_1_1_1">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31"/>
          <p:cNvSpPr txBox="1">
            <a:spLocks noGrp="1"/>
          </p:cNvSpPr>
          <p:nvPr>
            <p:ph type="ctrTitle"/>
          </p:nvPr>
        </p:nvSpPr>
        <p:spPr>
          <a:xfrm>
            <a:off x="893774" y="1633384"/>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22" name="Google Shape;122;p31"/>
          <p:cNvSpPr txBox="1">
            <a:spLocks noGrp="1"/>
          </p:cNvSpPr>
          <p:nvPr>
            <p:ph type="subTitle" idx="1"/>
          </p:nvPr>
        </p:nvSpPr>
        <p:spPr>
          <a:xfrm>
            <a:off x="893775" y="1983834"/>
            <a:ext cx="1879800" cy="6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23" name="Google Shape;123;p31"/>
          <p:cNvSpPr txBox="1">
            <a:spLocks noGrp="1"/>
          </p:cNvSpPr>
          <p:nvPr>
            <p:ph type="title" idx="2"/>
          </p:nvPr>
        </p:nvSpPr>
        <p:spPr>
          <a:xfrm>
            <a:off x="817800" y="444350"/>
            <a:ext cx="4137000" cy="81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24" name="Google Shape;124;p31"/>
          <p:cNvSpPr txBox="1">
            <a:spLocks noGrp="1"/>
          </p:cNvSpPr>
          <p:nvPr>
            <p:ph type="ctrTitle" idx="3"/>
          </p:nvPr>
        </p:nvSpPr>
        <p:spPr>
          <a:xfrm>
            <a:off x="3632099" y="1633384"/>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25" name="Google Shape;125;p31"/>
          <p:cNvSpPr txBox="1">
            <a:spLocks noGrp="1"/>
          </p:cNvSpPr>
          <p:nvPr>
            <p:ph type="subTitle" idx="4"/>
          </p:nvPr>
        </p:nvSpPr>
        <p:spPr>
          <a:xfrm>
            <a:off x="3632100" y="1983834"/>
            <a:ext cx="1879800" cy="6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26" name="Google Shape;126;p31"/>
          <p:cNvSpPr txBox="1">
            <a:spLocks noGrp="1"/>
          </p:cNvSpPr>
          <p:nvPr>
            <p:ph type="ctrTitle" idx="5"/>
          </p:nvPr>
        </p:nvSpPr>
        <p:spPr>
          <a:xfrm>
            <a:off x="6370424" y="1633384"/>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27" name="Google Shape;127;p31"/>
          <p:cNvSpPr txBox="1">
            <a:spLocks noGrp="1"/>
          </p:cNvSpPr>
          <p:nvPr>
            <p:ph type="subTitle" idx="6"/>
          </p:nvPr>
        </p:nvSpPr>
        <p:spPr>
          <a:xfrm>
            <a:off x="6370425" y="1983834"/>
            <a:ext cx="1879800" cy="6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28" name="Google Shape;128;p31"/>
          <p:cNvSpPr txBox="1">
            <a:spLocks noGrp="1"/>
          </p:cNvSpPr>
          <p:nvPr>
            <p:ph type="ctrTitle" idx="7"/>
          </p:nvPr>
        </p:nvSpPr>
        <p:spPr>
          <a:xfrm>
            <a:off x="893774" y="3017234"/>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29" name="Google Shape;129;p31"/>
          <p:cNvSpPr txBox="1">
            <a:spLocks noGrp="1"/>
          </p:cNvSpPr>
          <p:nvPr>
            <p:ph type="subTitle" idx="8"/>
          </p:nvPr>
        </p:nvSpPr>
        <p:spPr>
          <a:xfrm>
            <a:off x="893775" y="3367684"/>
            <a:ext cx="1879800" cy="6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0" name="Google Shape;130;p31"/>
          <p:cNvSpPr txBox="1">
            <a:spLocks noGrp="1"/>
          </p:cNvSpPr>
          <p:nvPr>
            <p:ph type="ctrTitle" idx="9"/>
          </p:nvPr>
        </p:nvSpPr>
        <p:spPr>
          <a:xfrm>
            <a:off x="3632099" y="3017234"/>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31" name="Google Shape;131;p31"/>
          <p:cNvSpPr txBox="1">
            <a:spLocks noGrp="1"/>
          </p:cNvSpPr>
          <p:nvPr>
            <p:ph type="subTitle" idx="13"/>
          </p:nvPr>
        </p:nvSpPr>
        <p:spPr>
          <a:xfrm>
            <a:off x="3632100" y="3367684"/>
            <a:ext cx="1879800" cy="6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2" name="Google Shape;132;p31"/>
          <p:cNvSpPr txBox="1">
            <a:spLocks noGrp="1"/>
          </p:cNvSpPr>
          <p:nvPr>
            <p:ph type="ctrTitle" idx="14"/>
          </p:nvPr>
        </p:nvSpPr>
        <p:spPr>
          <a:xfrm>
            <a:off x="6370424" y="3017234"/>
            <a:ext cx="18798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33" name="Google Shape;133;p31"/>
          <p:cNvSpPr txBox="1">
            <a:spLocks noGrp="1"/>
          </p:cNvSpPr>
          <p:nvPr>
            <p:ph type="subTitle" idx="15"/>
          </p:nvPr>
        </p:nvSpPr>
        <p:spPr>
          <a:xfrm>
            <a:off x="6370425" y="3367684"/>
            <a:ext cx="1879800" cy="6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p:cSld name="TITLE_AND_BODY_1">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3"/>
          <p:cNvSpPr txBox="1">
            <a:spLocks noGrp="1"/>
          </p:cNvSpPr>
          <p:nvPr>
            <p:ph type="title"/>
          </p:nvPr>
        </p:nvSpPr>
        <p:spPr>
          <a:xfrm>
            <a:off x="817800" y="444350"/>
            <a:ext cx="3955200" cy="81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40" name="Google Shape;140;p33"/>
          <p:cNvSpPr txBox="1">
            <a:spLocks noGrp="1"/>
          </p:cNvSpPr>
          <p:nvPr>
            <p:ph type="body" idx="1"/>
          </p:nvPr>
        </p:nvSpPr>
        <p:spPr>
          <a:xfrm>
            <a:off x="817800" y="1532750"/>
            <a:ext cx="4008300" cy="279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SECTION_TITLE_AND_DESCRIPTION_1">
    <p:bg>
      <p:bgPr>
        <a:blipFill>
          <a:blip r:embed="rId2">
            <a:alphaModFix/>
          </a:blip>
          <a:stretch>
            <a:fillRect/>
          </a:stretch>
        </a:blipFill>
        <a:effectLst/>
      </p:bgPr>
    </p:bg>
    <p:spTree>
      <p:nvGrpSpPr>
        <p:cNvPr id="1" name="Shape 14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TITLE_1_3_1_1">
    <p:bg>
      <p:bgPr>
        <a:blipFill>
          <a:blip r:embed="rId2">
            <a:alphaModFix/>
          </a:blip>
          <a:stretch>
            <a:fillRect/>
          </a:stretch>
        </a:blip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IG_NUMBER_1_1">
    <p:bg>
      <p:bgPr>
        <a:blipFill>
          <a:blip r:embed="rId2">
            <a:alphaModFix/>
          </a:blip>
          <a:stretch>
            <a:fillRect/>
          </a:stretch>
        </a:blipFill>
        <a:effectLst/>
      </p:bgPr>
    </p:bg>
    <p:spTree>
      <p:nvGrpSpPr>
        <p:cNvPr id="1" name="Shape 14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TITLE_AND_BODY_2">
    <p:bg>
      <p:bgPr>
        <a:blipFill>
          <a:blip r:embed="rId2">
            <a:alphaModFix/>
          </a:blip>
          <a:stretch>
            <a:fillRect/>
          </a:stretch>
        </a:blipFill>
        <a:effectLst/>
      </p:bgPr>
    </p:bg>
    <p:spTree>
      <p:nvGrpSpPr>
        <p:cNvPr id="1" name="Shape 1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07525" y="1913225"/>
            <a:ext cx="3641100" cy="841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subTitle" idx="1"/>
          </p:nvPr>
        </p:nvSpPr>
        <p:spPr>
          <a:xfrm>
            <a:off x="5152530" y="2755028"/>
            <a:ext cx="2996100" cy="92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Font typeface="Advent Pro Medium"/>
              <a:buNone/>
              <a:defRPr sz="1600">
                <a:solidFill>
                  <a:schemeClr val="lt1"/>
                </a:solidFill>
                <a:latin typeface="Advent Pro Medium"/>
                <a:ea typeface="Advent Pro Medium"/>
                <a:cs typeface="Advent Pro Medium"/>
                <a:sym typeface="Advent Pro Medium"/>
              </a:defRPr>
            </a:lvl1pPr>
            <a:lvl2pPr lvl="1" algn="r" rtl="0">
              <a:lnSpc>
                <a:spcPct val="100000"/>
              </a:lnSpc>
              <a:spcBef>
                <a:spcPts val="0"/>
              </a:spcBef>
              <a:spcAft>
                <a:spcPts val="0"/>
              </a:spcAft>
              <a:buClr>
                <a:schemeClr val="lt1"/>
              </a:buClr>
              <a:buSzPts val="2800"/>
              <a:buNone/>
              <a:defRPr sz="2800">
                <a:solidFill>
                  <a:schemeClr val="lt1"/>
                </a:solidFill>
              </a:defRPr>
            </a:lvl2pPr>
            <a:lvl3pPr lvl="2" algn="r" rtl="0">
              <a:lnSpc>
                <a:spcPct val="100000"/>
              </a:lnSpc>
              <a:spcBef>
                <a:spcPts val="0"/>
              </a:spcBef>
              <a:spcAft>
                <a:spcPts val="0"/>
              </a:spcAft>
              <a:buClr>
                <a:schemeClr val="lt1"/>
              </a:buClr>
              <a:buSzPts val="2800"/>
              <a:buNone/>
              <a:defRPr sz="2800">
                <a:solidFill>
                  <a:schemeClr val="lt1"/>
                </a:solidFill>
              </a:defRPr>
            </a:lvl3pPr>
            <a:lvl4pPr lvl="3" algn="r" rtl="0">
              <a:lnSpc>
                <a:spcPct val="100000"/>
              </a:lnSpc>
              <a:spcBef>
                <a:spcPts val="0"/>
              </a:spcBef>
              <a:spcAft>
                <a:spcPts val="0"/>
              </a:spcAft>
              <a:buClr>
                <a:schemeClr val="lt1"/>
              </a:buClr>
              <a:buSzPts val="2800"/>
              <a:buNone/>
              <a:defRPr sz="2800">
                <a:solidFill>
                  <a:schemeClr val="lt1"/>
                </a:solidFill>
              </a:defRPr>
            </a:lvl4pPr>
            <a:lvl5pPr lvl="4" algn="r" rtl="0">
              <a:lnSpc>
                <a:spcPct val="100000"/>
              </a:lnSpc>
              <a:spcBef>
                <a:spcPts val="0"/>
              </a:spcBef>
              <a:spcAft>
                <a:spcPts val="0"/>
              </a:spcAft>
              <a:buClr>
                <a:schemeClr val="lt1"/>
              </a:buClr>
              <a:buSzPts val="2800"/>
              <a:buNone/>
              <a:defRPr sz="2800">
                <a:solidFill>
                  <a:schemeClr val="lt1"/>
                </a:solidFill>
              </a:defRPr>
            </a:lvl5pPr>
            <a:lvl6pPr lvl="5" algn="r" rtl="0">
              <a:lnSpc>
                <a:spcPct val="100000"/>
              </a:lnSpc>
              <a:spcBef>
                <a:spcPts val="0"/>
              </a:spcBef>
              <a:spcAft>
                <a:spcPts val="0"/>
              </a:spcAft>
              <a:buClr>
                <a:schemeClr val="lt1"/>
              </a:buClr>
              <a:buSzPts val="2800"/>
              <a:buNone/>
              <a:defRPr sz="2800">
                <a:solidFill>
                  <a:schemeClr val="lt1"/>
                </a:solidFill>
              </a:defRPr>
            </a:lvl6pPr>
            <a:lvl7pPr lvl="6" algn="r" rtl="0">
              <a:lnSpc>
                <a:spcPct val="100000"/>
              </a:lnSpc>
              <a:spcBef>
                <a:spcPts val="0"/>
              </a:spcBef>
              <a:spcAft>
                <a:spcPts val="0"/>
              </a:spcAft>
              <a:buClr>
                <a:schemeClr val="lt1"/>
              </a:buClr>
              <a:buSzPts val="2800"/>
              <a:buNone/>
              <a:defRPr sz="2800">
                <a:solidFill>
                  <a:schemeClr val="lt1"/>
                </a:solidFill>
              </a:defRPr>
            </a:lvl7pPr>
            <a:lvl8pPr lvl="7" algn="r" rtl="0">
              <a:lnSpc>
                <a:spcPct val="100000"/>
              </a:lnSpc>
              <a:spcBef>
                <a:spcPts val="0"/>
              </a:spcBef>
              <a:spcAft>
                <a:spcPts val="0"/>
              </a:spcAft>
              <a:buClr>
                <a:schemeClr val="lt1"/>
              </a:buClr>
              <a:buSzPts val="2800"/>
              <a:buNone/>
              <a:defRPr sz="2800">
                <a:solidFill>
                  <a:schemeClr val="lt1"/>
                </a:solidFill>
              </a:defRPr>
            </a:lvl8pPr>
            <a:lvl9pPr lvl="8" algn="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817800" y="444350"/>
            <a:ext cx="3955200" cy="810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6" name="Google Shape;16;p4"/>
          <p:cNvSpPr txBox="1">
            <a:spLocks noGrp="1"/>
          </p:cNvSpPr>
          <p:nvPr>
            <p:ph type="body" idx="1"/>
          </p:nvPr>
        </p:nvSpPr>
        <p:spPr>
          <a:xfrm>
            <a:off x="817800" y="1562350"/>
            <a:ext cx="4416600" cy="2341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1057100" y="1719000"/>
            <a:ext cx="3155700" cy="2040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1600"/>
              </a:spcBef>
              <a:spcAft>
                <a:spcPts val="0"/>
              </a:spcAft>
              <a:buClr>
                <a:schemeClr val="lt1"/>
              </a:buClr>
              <a:buSzPts val="1600"/>
              <a:buChar char="○"/>
              <a:defRPr sz="1600">
                <a:solidFill>
                  <a:schemeClr val="lt1"/>
                </a:solidFill>
              </a:defRPr>
            </a:lvl2pPr>
            <a:lvl3pPr marL="1371600" lvl="2" indent="-330200">
              <a:spcBef>
                <a:spcPts val="1600"/>
              </a:spcBef>
              <a:spcAft>
                <a:spcPts val="0"/>
              </a:spcAft>
              <a:buClr>
                <a:schemeClr val="lt1"/>
              </a:buClr>
              <a:buSzPts val="1600"/>
              <a:buChar char="■"/>
              <a:defRPr sz="1600">
                <a:solidFill>
                  <a:schemeClr val="lt1"/>
                </a:solidFill>
              </a:defRPr>
            </a:lvl3pPr>
            <a:lvl4pPr marL="1828800" lvl="3" indent="-330200">
              <a:spcBef>
                <a:spcPts val="1600"/>
              </a:spcBef>
              <a:spcAft>
                <a:spcPts val="0"/>
              </a:spcAft>
              <a:buClr>
                <a:schemeClr val="lt1"/>
              </a:buClr>
              <a:buSzPts val="1600"/>
              <a:buChar char="●"/>
              <a:defRPr sz="1600">
                <a:solidFill>
                  <a:schemeClr val="lt1"/>
                </a:solidFill>
              </a:defRPr>
            </a:lvl4pPr>
            <a:lvl5pPr marL="2286000" lvl="4" indent="-330200">
              <a:spcBef>
                <a:spcPts val="1600"/>
              </a:spcBef>
              <a:spcAft>
                <a:spcPts val="0"/>
              </a:spcAft>
              <a:buClr>
                <a:schemeClr val="lt1"/>
              </a:buClr>
              <a:buSzPts val="1600"/>
              <a:buChar char="○"/>
              <a:defRPr sz="1600">
                <a:solidFill>
                  <a:schemeClr val="lt1"/>
                </a:solidFill>
              </a:defRPr>
            </a:lvl5pPr>
            <a:lvl6pPr marL="2743200" lvl="5" indent="-330200">
              <a:spcBef>
                <a:spcPts val="1600"/>
              </a:spcBef>
              <a:spcAft>
                <a:spcPts val="0"/>
              </a:spcAft>
              <a:buClr>
                <a:schemeClr val="lt1"/>
              </a:buClr>
              <a:buSzPts val="1600"/>
              <a:buChar char="■"/>
              <a:defRPr sz="1600">
                <a:solidFill>
                  <a:schemeClr val="lt1"/>
                </a:solidFill>
              </a:defRPr>
            </a:lvl6pPr>
            <a:lvl7pPr marL="3200400" lvl="6" indent="-330200">
              <a:spcBef>
                <a:spcPts val="1600"/>
              </a:spcBef>
              <a:spcAft>
                <a:spcPts val="0"/>
              </a:spcAft>
              <a:buClr>
                <a:schemeClr val="lt1"/>
              </a:buClr>
              <a:buSzPts val="1600"/>
              <a:buChar char="●"/>
              <a:defRPr sz="1600">
                <a:solidFill>
                  <a:schemeClr val="lt1"/>
                </a:solidFill>
              </a:defRPr>
            </a:lvl7pPr>
            <a:lvl8pPr marL="3657600" lvl="7" indent="-330200">
              <a:spcBef>
                <a:spcPts val="1600"/>
              </a:spcBef>
              <a:spcAft>
                <a:spcPts val="0"/>
              </a:spcAft>
              <a:buClr>
                <a:schemeClr val="lt1"/>
              </a:buClr>
              <a:buSzPts val="1600"/>
              <a:buChar char="○"/>
              <a:defRPr sz="1600">
                <a:solidFill>
                  <a:schemeClr val="lt1"/>
                </a:solidFill>
              </a:defRPr>
            </a:lvl8pPr>
            <a:lvl9pPr marL="4114800" lvl="8" indent="-330200">
              <a:spcBef>
                <a:spcPts val="1600"/>
              </a:spcBef>
              <a:spcAft>
                <a:spcPts val="1600"/>
              </a:spcAft>
              <a:buClr>
                <a:schemeClr val="lt1"/>
              </a:buClr>
              <a:buSzPts val="1600"/>
              <a:buChar char="■"/>
              <a:defRPr sz="1600">
                <a:solidFill>
                  <a:schemeClr val="lt1"/>
                </a:solidFill>
              </a:defRPr>
            </a:lvl9pPr>
          </a:lstStyle>
          <a:p>
            <a:endParaRPr/>
          </a:p>
        </p:txBody>
      </p:sp>
      <p:sp>
        <p:nvSpPr>
          <p:cNvPr id="19" name="Google Shape;19;p5"/>
          <p:cNvSpPr txBox="1">
            <a:spLocks noGrp="1"/>
          </p:cNvSpPr>
          <p:nvPr>
            <p:ph type="body" idx="2"/>
          </p:nvPr>
        </p:nvSpPr>
        <p:spPr>
          <a:xfrm>
            <a:off x="4931200" y="1719000"/>
            <a:ext cx="3155700" cy="2040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1600"/>
              </a:spcBef>
              <a:spcAft>
                <a:spcPts val="0"/>
              </a:spcAft>
              <a:buClr>
                <a:schemeClr val="lt1"/>
              </a:buClr>
              <a:buSzPts val="1600"/>
              <a:buChar char="○"/>
              <a:defRPr sz="1600">
                <a:solidFill>
                  <a:schemeClr val="lt1"/>
                </a:solidFill>
              </a:defRPr>
            </a:lvl2pPr>
            <a:lvl3pPr marL="1371600" lvl="2" indent="-330200">
              <a:spcBef>
                <a:spcPts val="1600"/>
              </a:spcBef>
              <a:spcAft>
                <a:spcPts val="0"/>
              </a:spcAft>
              <a:buClr>
                <a:schemeClr val="lt1"/>
              </a:buClr>
              <a:buSzPts val="1600"/>
              <a:buChar char="■"/>
              <a:defRPr sz="1600">
                <a:solidFill>
                  <a:schemeClr val="lt1"/>
                </a:solidFill>
              </a:defRPr>
            </a:lvl3pPr>
            <a:lvl4pPr marL="1828800" lvl="3" indent="-330200">
              <a:spcBef>
                <a:spcPts val="1600"/>
              </a:spcBef>
              <a:spcAft>
                <a:spcPts val="0"/>
              </a:spcAft>
              <a:buClr>
                <a:schemeClr val="lt1"/>
              </a:buClr>
              <a:buSzPts val="1600"/>
              <a:buChar char="●"/>
              <a:defRPr sz="1600">
                <a:solidFill>
                  <a:schemeClr val="lt1"/>
                </a:solidFill>
              </a:defRPr>
            </a:lvl4pPr>
            <a:lvl5pPr marL="2286000" lvl="4" indent="-330200">
              <a:spcBef>
                <a:spcPts val="1600"/>
              </a:spcBef>
              <a:spcAft>
                <a:spcPts val="0"/>
              </a:spcAft>
              <a:buClr>
                <a:schemeClr val="lt1"/>
              </a:buClr>
              <a:buSzPts val="1600"/>
              <a:buChar char="○"/>
              <a:defRPr sz="1600">
                <a:solidFill>
                  <a:schemeClr val="lt1"/>
                </a:solidFill>
              </a:defRPr>
            </a:lvl5pPr>
            <a:lvl6pPr marL="2743200" lvl="5" indent="-330200">
              <a:spcBef>
                <a:spcPts val="1600"/>
              </a:spcBef>
              <a:spcAft>
                <a:spcPts val="0"/>
              </a:spcAft>
              <a:buClr>
                <a:schemeClr val="lt1"/>
              </a:buClr>
              <a:buSzPts val="1600"/>
              <a:buChar char="■"/>
              <a:defRPr sz="1600">
                <a:solidFill>
                  <a:schemeClr val="lt1"/>
                </a:solidFill>
              </a:defRPr>
            </a:lvl6pPr>
            <a:lvl7pPr marL="3200400" lvl="6" indent="-330200">
              <a:spcBef>
                <a:spcPts val="1600"/>
              </a:spcBef>
              <a:spcAft>
                <a:spcPts val="0"/>
              </a:spcAft>
              <a:buClr>
                <a:schemeClr val="lt1"/>
              </a:buClr>
              <a:buSzPts val="1600"/>
              <a:buChar char="●"/>
              <a:defRPr sz="1600">
                <a:solidFill>
                  <a:schemeClr val="lt1"/>
                </a:solidFill>
              </a:defRPr>
            </a:lvl7pPr>
            <a:lvl8pPr marL="3657600" lvl="7" indent="-330200">
              <a:spcBef>
                <a:spcPts val="1600"/>
              </a:spcBef>
              <a:spcAft>
                <a:spcPts val="0"/>
              </a:spcAft>
              <a:buClr>
                <a:schemeClr val="lt1"/>
              </a:buClr>
              <a:buSzPts val="1600"/>
              <a:buChar char="○"/>
              <a:defRPr sz="1600">
                <a:solidFill>
                  <a:schemeClr val="lt1"/>
                </a:solidFill>
              </a:defRPr>
            </a:lvl8pPr>
            <a:lvl9pPr marL="4114800" lvl="8" indent="-330200">
              <a:spcBef>
                <a:spcPts val="1600"/>
              </a:spcBef>
              <a:spcAft>
                <a:spcPts val="1600"/>
              </a:spcAft>
              <a:buClr>
                <a:schemeClr val="lt1"/>
              </a:buClr>
              <a:buSzPts val="1600"/>
              <a:buChar char="■"/>
              <a:defRPr sz="1600">
                <a:solidFill>
                  <a:schemeClr val="lt1"/>
                </a:solidFill>
              </a:defRPr>
            </a:lvl9pPr>
          </a:lstStyle>
          <a:p>
            <a:endParaRPr/>
          </a:p>
        </p:txBody>
      </p:sp>
      <p:sp>
        <p:nvSpPr>
          <p:cNvPr id="20" name="Google Shape;20;p5"/>
          <p:cNvSpPr txBox="1">
            <a:spLocks noGrp="1"/>
          </p:cNvSpPr>
          <p:nvPr>
            <p:ph type="title"/>
          </p:nvPr>
        </p:nvSpPr>
        <p:spPr>
          <a:xfrm>
            <a:off x="817800" y="444350"/>
            <a:ext cx="5283000" cy="81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subTitle" idx="1"/>
          </p:nvPr>
        </p:nvSpPr>
        <p:spPr>
          <a:xfrm>
            <a:off x="6278175" y="2205600"/>
            <a:ext cx="2040000" cy="389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1pPr>
            <a:lvl2pPr lvl="1">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2pPr>
            <a:lvl3pPr lvl="2">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3pPr>
            <a:lvl4pPr lvl="3">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4pPr>
            <a:lvl5pPr lvl="4">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5pPr>
            <a:lvl6pPr lvl="5">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6pPr>
            <a:lvl7pPr lvl="6">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7pPr>
            <a:lvl8pPr lvl="7">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8pPr>
            <a:lvl9pPr lvl="8">
              <a:lnSpc>
                <a:spcPct val="100000"/>
              </a:lnSpc>
              <a:spcBef>
                <a:spcPts val="0"/>
              </a:spcBef>
              <a:spcAft>
                <a:spcPts val="0"/>
              </a:spcAft>
              <a:buClr>
                <a:schemeClr val="lt1"/>
              </a:buClr>
              <a:buSzPts val="1600"/>
              <a:buFont typeface="Bungee"/>
              <a:buNone/>
              <a:defRPr sz="1600">
                <a:solidFill>
                  <a:schemeClr val="lt1"/>
                </a:solidFill>
                <a:latin typeface="Bungee"/>
                <a:ea typeface="Bungee"/>
                <a:cs typeface="Bungee"/>
                <a:sym typeface="Bungee"/>
              </a:defRPr>
            </a:lvl9pPr>
          </a:lstStyle>
          <a:p>
            <a:endParaRPr/>
          </a:p>
        </p:txBody>
      </p:sp>
      <p:sp>
        <p:nvSpPr>
          <p:cNvPr id="30" name="Google Shape;30;p9"/>
          <p:cNvSpPr txBox="1">
            <a:spLocks noGrp="1"/>
          </p:cNvSpPr>
          <p:nvPr>
            <p:ph type="body" idx="2"/>
          </p:nvPr>
        </p:nvSpPr>
        <p:spPr>
          <a:xfrm>
            <a:off x="6278175" y="2649600"/>
            <a:ext cx="1977900" cy="1692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1600"/>
              </a:spcBef>
              <a:spcAft>
                <a:spcPts val="0"/>
              </a:spcAft>
              <a:buClr>
                <a:schemeClr val="lt1"/>
              </a:buClr>
              <a:buSzPts val="1600"/>
              <a:buChar char="○"/>
              <a:defRPr sz="1600">
                <a:solidFill>
                  <a:schemeClr val="lt1"/>
                </a:solidFill>
              </a:defRPr>
            </a:lvl2pPr>
            <a:lvl3pPr marL="1371600" lvl="2" indent="-330200">
              <a:spcBef>
                <a:spcPts val="1600"/>
              </a:spcBef>
              <a:spcAft>
                <a:spcPts val="0"/>
              </a:spcAft>
              <a:buClr>
                <a:schemeClr val="lt1"/>
              </a:buClr>
              <a:buSzPts val="1600"/>
              <a:buChar char="■"/>
              <a:defRPr sz="1600">
                <a:solidFill>
                  <a:schemeClr val="lt1"/>
                </a:solidFill>
              </a:defRPr>
            </a:lvl3pPr>
            <a:lvl4pPr marL="1828800" lvl="3" indent="-330200">
              <a:spcBef>
                <a:spcPts val="1600"/>
              </a:spcBef>
              <a:spcAft>
                <a:spcPts val="0"/>
              </a:spcAft>
              <a:buClr>
                <a:schemeClr val="lt1"/>
              </a:buClr>
              <a:buSzPts val="1600"/>
              <a:buChar char="●"/>
              <a:defRPr sz="1600">
                <a:solidFill>
                  <a:schemeClr val="lt1"/>
                </a:solidFill>
              </a:defRPr>
            </a:lvl4pPr>
            <a:lvl5pPr marL="2286000" lvl="4" indent="-330200">
              <a:spcBef>
                <a:spcPts val="1600"/>
              </a:spcBef>
              <a:spcAft>
                <a:spcPts val="0"/>
              </a:spcAft>
              <a:buClr>
                <a:schemeClr val="lt1"/>
              </a:buClr>
              <a:buSzPts val="1600"/>
              <a:buChar char="○"/>
              <a:defRPr sz="1600">
                <a:solidFill>
                  <a:schemeClr val="lt1"/>
                </a:solidFill>
              </a:defRPr>
            </a:lvl5pPr>
            <a:lvl6pPr marL="2743200" lvl="5" indent="-330200">
              <a:spcBef>
                <a:spcPts val="1600"/>
              </a:spcBef>
              <a:spcAft>
                <a:spcPts val="0"/>
              </a:spcAft>
              <a:buClr>
                <a:schemeClr val="lt1"/>
              </a:buClr>
              <a:buSzPts val="1600"/>
              <a:buChar char="■"/>
              <a:defRPr sz="1600">
                <a:solidFill>
                  <a:schemeClr val="lt1"/>
                </a:solidFill>
              </a:defRPr>
            </a:lvl6pPr>
            <a:lvl7pPr marL="3200400" lvl="6" indent="-330200">
              <a:spcBef>
                <a:spcPts val="1600"/>
              </a:spcBef>
              <a:spcAft>
                <a:spcPts val="0"/>
              </a:spcAft>
              <a:buClr>
                <a:schemeClr val="lt1"/>
              </a:buClr>
              <a:buSzPts val="1600"/>
              <a:buChar char="●"/>
              <a:defRPr sz="1600">
                <a:solidFill>
                  <a:schemeClr val="lt1"/>
                </a:solidFill>
              </a:defRPr>
            </a:lvl7pPr>
            <a:lvl8pPr marL="3657600" lvl="7" indent="-330200">
              <a:spcBef>
                <a:spcPts val="1600"/>
              </a:spcBef>
              <a:spcAft>
                <a:spcPts val="0"/>
              </a:spcAft>
              <a:buClr>
                <a:schemeClr val="lt1"/>
              </a:buClr>
              <a:buSzPts val="1600"/>
              <a:buChar char="○"/>
              <a:defRPr sz="1600">
                <a:solidFill>
                  <a:schemeClr val="lt1"/>
                </a:solidFill>
              </a:defRPr>
            </a:lvl8pPr>
            <a:lvl9pPr marL="4114800" lvl="8" indent="-330200">
              <a:spcBef>
                <a:spcPts val="1600"/>
              </a:spcBef>
              <a:spcAft>
                <a:spcPts val="1600"/>
              </a:spcAft>
              <a:buClr>
                <a:schemeClr val="lt1"/>
              </a:buClr>
              <a:buSzPts val="1600"/>
              <a:buChar char="■"/>
              <a:defRPr sz="1600">
                <a:solidFill>
                  <a:schemeClr val="lt1"/>
                </a:solidFill>
              </a:defRPr>
            </a:lvl9pPr>
          </a:lstStyle>
          <a:p>
            <a:endParaRPr/>
          </a:p>
        </p:txBody>
      </p:sp>
      <p:sp>
        <p:nvSpPr>
          <p:cNvPr id="31" name="Google Shape;31;p9"/>
          <p:cNvSpPr txBox="1">
            <a:spLocks noGrp="1"/>
          </p:cNvSpPr>
          <p:nvPr>
            <p:ph type="title"/>
          </p:nvPr>
        </p:nvSpPr>
        <p:spPr>
          <a:xfrm>
            <a:off x="817800" y="444350"/>
            <a:ext cx="5283000" cy="81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ext">
  <p:cSld name="TITLE_1">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4"/>
          <p:cNvSpPr txBox="1">
            <a:spLocks noGrp="1"/>
          </p:cNvSpPr>
          <p:nvPr>
            <p:ph type="ctrTitle"/>
          </p:nvPr>
        </p:nvSpPr>
        <p:spPr>
          <a:xfrm>
            <a:off x="2722200" y="1712388"/>
            <a:ext cx="3699600" cy="7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44" name="Google Shape;44;p14"/>
          <p:cNvSpPr txBox="1">
            <a:spLocks noGrp="1"/>
          </p:cNvSpPr>
          <p:nvPr>
            <p:ph type="subTitle" idx="1"/>
          </p:nvPr>
        </p:nvSpPr>
        <p:spPr>
          <a:xfrm>
            <a:off x="2641350" y="2695513"/>
            <a:ext cx="3861300" cy="7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Advent Pro Medium"/>
              <a:buNone/>
              <a:defRPr sz="16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TITLE_1_2_1">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7"/>
          <p:cNvSpPr txBox="1">
            <a:spLocks noGrp="1"/>
          </p:cNvSpPr>
          <p:nvPr>
            <p:ph type="ctrTitle"/>
          </p:nvPr>
        </p:nvSpPr>
        <p:spPr>
          <a:xfrm>
            <a:off x="2337450" y="2930608"/>
            <a:ext cx="4469100" cy="70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100"/>
              <a:buNone/>
              <a:defRPr sz="2100">
                <a:solidFill>
                  <a:schemeClr val="lt1"/>
                </a:solidFill>
              </a:defRPr>
            </a:lvl1pPr>
            <a:lvl2pPr lvl="1" algn="ctr" rtl="0">
              <a:spcBef>
                <a:spcPts val="0"/>
              </a:spcBef>
              <a:spcAft>
                <a:spcPts val="0"/>
              </a:spcAft>
              <a:buClr>
                <a:schemeClr val="lt1"/>
              </a:buClr>
              <a:buSzPts val="2100"/>
              <a:buNone/>
              <a:defRPr sz="2100">
                <a:solidFill>
                  <a:schemeClr val="lt1"/>
                </a:solidFill>
              </a:defRPr>
            </a:lvl2pPr>
            <a:lvl3pPr lvl="2" algn="ctr" rtl="0">
              <a:spcBef>
                <a:spcPts val="0"/>
              </a:spcBef>
              <a:spcAft>
                <a:spcPts val="0"/>
              </a:spcAft>
              <a:buClr>
                <a:schemeClr val="lt1"/>
              </a:buClr>
              <a:buSzPts val="2100"/>
              <a:buNone/>
              <a:defRPr sz="2100">
                <a:solidFill>
                  <a:schemeClr val="lt1"/>
                </a:solidFill>
              </a:defRPr>
            </a:lvl3pPr>
            <a:lvl4pPr lvl="3" algn="ctr" rtl="0">
              <a:spcBef>
                <a:spcPts val="0"/>
              </a:spcBef>
              <a:spcAft>
                <a:spcPts val="0"/>
              </a:spcAft>
              <a:buClr>
                <a:schemeClr val="lt1"/>
              </a:buClr>
              <a:buSzPts val="2100"/>
              <a:buNone/>
              <a:defRPr sz="2100">
                <a:solidFill>
                  <a:schemeClr val="lt1"/>
                </a:solidFill>
              </a:defRPr>
            </a:lvl4pPr>
            <a:lvl5pPr lvl="4" algn="ctr" rtl="0">
              <a:spcBef>
                <a:spcPts val="0"/>
              </a:spcBef>
              <a:spcAft>
                <a:spcPts val="0"/>
              </a:spcAft>
              <a:buClr>
                <a:schemeClr val="lt1"/>
              </a:buClr>
              <a:buSzPts val="2100"/>
              <a:buNone/>
              <a:defRPr sz="2100">
                <a:solidFill>
                  <a:schemeClr val="lt1"/>
                </a:solidFill>
              </a:defRPr>
            </a:lvl5pPr>
            <a:lvl6pPr lvl="5" algn="ctr" rtl="0">
              <a:spcBef>
                <a:spcPts val="0"/>
              </a:spcBef>
              <a:spcAft>
                <a:spcPts val="0"/>
              </a:spcAft>
              <a:buClr>
                <a:schemeClr val="lt1"/>
              </a:buClr>
              <a:buSzPts val="2100"/>
              <a:buNone/>
              <a:defRPr sz="2100">
                <a:solidFill>
                  <a:schemeClr val="lt1"/>
                </a:solidFill>
              </a:defRPr>
            </a:lvl6pPr>
            <a:lvl7pPr lvl="6" algn="ctr" rtl="0">
              <a:spcBef>
                <a:spcPts val="0"/>
              </a:spcBef>
              <a:spcAft>
                <a:spcPts val="0"/>
              </a:spcAft>
              <a:buClr>
                <a:schemeClr val="lt1"/>
              </a:buClr>
              <a:buSzPts val="2100"/>
              <a:buNone/>
              <a:defRPr sz="2100">
                <a:solidFill>
                  <a:schemeClr val="lt1"/>
                </a:solidFill>
              </a:defRPr>
            </a:lvl7pPr>
            <a:lvl8pPr lvl="7" algn="ctr" rtl="0">
              <a:spcBef>
                <a:spcPts val="0"/>
              </a:spcBef>
              <a:spcAft>
                <a:spcPts val="0"/>
              </a:spcAft>
              <a:buClr>
                <a:schemeClr val="lt1"/>
              </a:buClr>
              <a:buSzPts val="2100"/>
              <a:buNone/>
              <a:defRPr sz="2100">
                <a:solidFill>
                  <a:schemeClr val="lt1"/>
                </a:solidFill>
              </a:defRPr>
            </a:lvl8pPr>
            <a:lvl9pPr lvl="8" algn="ctr" rtl="0">
              <a:spcBef>
                <a:spcPts val="0"/>
              </a:spcBef>
              <a:spcAft>
                <a:spcPts val="0"/>
              </a:spcAft>
              <a:buClr>
                <a:schemeClr val="lt1"/>
              </a:buClr>
              <a:buSzPts val="2100"/>
              <a:buNone/>
              <a:defRPr sz="2100">
                <a:solidFill>
                  <a:schemeClr val="lt1"/>
                </a:solidFill>
              </a:defRPr>
            </a:lvl9pPr>
          </a:lstStyle>
          <a:p>
            <a:endParaRPr/>
          </a:p>
        </p:txBody>
      </p:sp>
      <p:sp>
        <p:nvSpPr>
          <p:cNvPr id="63" name="Google Shape;63;p17"/>
          <p:cNvSpPr txBox="1">
            <a:spLocks noGrp="1"/>
          </p:cNvSpPr>
          <p:nvPr>
            <p:ph type="subTitle" idx="1"/>
          </p:nvPr>
        </p:nvSpPr>
        <p:spPr>
          <a:xfrm>
            <a:off x="3667050" y="3931762"/>
            <a:ext cx="1809900" cy="3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Font typeface="Advent Pro Medium"/>
              <a:buNone/>
              <a:defRPr sz="16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_1_1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ctrTitle"/>
          </p:nvPr>
        </p:nvSpPr>
        <p:spPr>
          <a:xfrm>
            <a:off x="1579566" y="2310425"/>
            <a:ext cx="22335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66" name="Google Shape;66;p18"/>
          <p:cNvSpPr txBox="1">
            <a:spLocks noGrp="1"/>
          </p:cNvSpPr>
          <p:nvPr>
            <p:ph type="subTitle" idx="1"/>
          </p:nvPr>
        </p:nvSpPr>
        <p:spPr>
          <a:xfrm>
            <a:off x="1579566" y="2737081"/>
            <a:ext cx="2233500" cy="8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7" name="Google Shape;67;p18"/>
          <p:cNvSpPr txBox="1">
            <a:spLocks noGrp="1"/>
          </p:cNvSpPr>
          <p:nvPr>
            <p:ph type="ctrTitle" idx="2"/>
          </p:nvPr>
        </p:nvSpPr>
        <p:spPr>
          <a:xfrm>
            <a:off x="5330934" y="2310425"/>
            <a:ext cx="2233500" cy="42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68" name="Google Shape;68;p18"/>
          <p:cNvSpPr txBox="1">
            <a:spLocks noGrp="1"/>
          </p:cNvSpPr>
          <p:nvPr>
            <p:ph type="subTitle" idx="3"/>
          </p:nvPr>
        </p:nvSpPr>
        <p:spPr>
          <a:xfrm>
            <a:off x="5330934" y="2737081"/>
            <a:ext cx="2233500" cy="8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Advent Pro Medium"/>
              <a:buNone/>
              <a:defRPr sz="1400">
                <a:solidFill>
                  <a:schemeClr val="lt1"/>
                </a:solidFill>
                <a:latin typeface="Advent Pro Medium"/>
                <a:ea typeface="Advent Pro Medium"/>
                <a:cs typeface="Advent Pro Medium"/>
                <a:sym typeface="Advent Pro Medium"/>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9" name="Google Shape;69;p18"/>
          <p:cNvSpPr txBox="1">
            <a:spLocks noGrp="1"/>
          </p:cNvSpPr>
          <p:nvPr>
            <p:ph type="title" idx="4"/>
          </p:nvPr>
        </p:nvSpPr>
        <p:spPr>
          <a:xfrm>
            <a:off x="817800" y="444350"/>
            <a:ext cx="4137000" cy="81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B0F00"/>
              </a:buClr>
              <a:buSzPts val="2800"/>
              <a:buFont typeface="Bungee"/>
              <a:buNone/>
              <a:defRPr sz="2800">
                <a:solidFill>
                  <a:srgbClr val="5B0F00"/>
                </a:solidFill>
                <a:latin typeface="Bungee"/>
                <a:ea typeface="Bungee"/>
                <a:cs typeface="Bungee"/>
                <a:sym typeface="Bungee"/>
              </a:defRPr>
            </a:lvl1pPr>
            <a:lvl2pPr lvl="1">
              <a:spcBef>
                <a:spcPts val="0"/>
              </a:spcBef>
              <a:spcAft>
                <a:spcPts val="0"/>
              </a:spcAft>
              <a:buClr>
                <a:srgbClr val="5B0F00"/>
              </a:buClr>
              <a:buSzPts val="2800"/>
              <a:buNone/>
              <a:defRPr sz="2800">
                <a:solidFill>
                  <a:srgbClr val="5B0F00"/>
                </a:solidFill>
              </a:defRPr>
            </a:lvl2pPr>
            <a:lvl3pPr lvl="2">
              <a:spcBef>
                <a:spcPts val="0"/>
              </a:spcBef>
              <a:spcAft>
                <a:spcPts val="0"/>
              </a:spcAft>
              <a:buClr>
                <a:srgbClr val="5B0F00"/>
              </a:buClr>
              <a:buSzPts val="2800"/>
              <a:buNone/>
              <a:defRPr sz="2800">
                <a:solidFill>
                  <a:srgbClr val="5B0F00"/>
                </a:solidFill>
              </a:defRPr>
            </a:lvl3pPr>
            <a:lvl4pPr lvl="3">
              <a:spcBef>
                <a:spcPts val="0"/>
              </a:spcBef>
              <a:spcAft>
                <a:spcPts val="0"/>
              </a:spcAft>
              <a:buClr>
                <a:srgbClr val="5B0F00"/>
              </a:buClr>
              <a:buSzPts val="2800"/>
              <a:buNone/>
              <a:defRPr sz="2800">
                <a:solidFill>
                  <a:srgbClr val="5B0F00"/>
                </a:solidFill>
              </a:defRPr>
            </a:lvl4pPr>
            <a:lvl5pPr lvl="4">
              <a:spcBef>
                <a:spcPts val="0"/>
              </a:spcBef>
              <a:spcAft>
                <a:spcPts val="0"/>
              </a:spcAft>
              <a:buClr>
                <a:srgbClr val="5B0F00"/>
              </a:buClr>
              <a:buSzPts val="2800"/>
              <a:buNone/>
              <a:defRPr sz="2800">
                <a:solidFill>
                  <a:srgbClr val="5B0F00"/>
                </a:solidFill>
              </a:defRPr>
            </a:lvl5pPr>
            <a:lvl6pPr lvl="5">
              <a:spcBef>
                <a:spcPts val="0"/>
              </a:spcBef>
              <a:spcAft>
                <a:spcPts val="0"/>
              </a:spcAft>
              <a:buClr>
                <a:srgbClr val="5B0F00"/>
              </a:buClr>
              <a:buSzPts val="2800"/>
              <a:buNone/>
              <a:defRPr sz="2800">
                <a:solidFill>
                  <a:srgbClr val="5B0F00"/>
                </a:solidFill>
              </a:defRPr>
            </a:lvl6pPr>
            <a:lvl7pPr lvl="6">
              <a:spcBef>
                <a:spcPts val="0"/>
              </a:spcBef>
              <a:spcAft>
                <a:spcPts val="0"/>
              </a:spcAft>
              <a:buClr>
                <a:srgbClr val="5B0F00"/>
              </a:buClr>
              <a:buSzPts val="2800"/>
              <a:buNone/>
              <a:defRPr sz="2800">
                <a:solidFill>
                  <a:srgbClr val="5B0F00"/>
                </a:solidFill>
              </a:defRPr>
            </a:lvl7pPr>
            <a:lvl8pPr lvl="7">
              <a:spcBef>
                <a:spcPts val="0"/>
              </a:spcBef>
              <a:spcAft>
                <a:spcPts val="0"/>
              </a:spcAft>
              <a:buClr>
                <a:srgbClr val="5B0F00"/>
              </a:buClr>
              <a:buSzPts val="2800"/>
              <a:buNone/>
              <a:defRPr sz="2800">
                <a:solidFill>
                  <a:srgbClr val="5B0F00"/>
                </a:solidFill>
              </a:defRPr>
            </a:lvl8pPr>
            <a:lvl9pPr lvl="8">
              <a:spcBef>
                <a:spcPts val="0"/>
              </a:spcBef>
              <a:spcAft>
                <a:spcPts val="0"/>
              </a:spcAft>
              <a:buClr>
                <a:srgbClr val="5B0F00"/>
              </a:buClr>
              <a:buSzPts val="2800"/>
              <a:buNone/>
              <a:defRPr sz="2800">
                <a:solidFill>
                  <a:srgbClr val="5B0F00"/>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5B0F00"/>
              </a:buClr>
              <a:buSzPts val="1800"/>
              <a:buFont typeface="Advent Pro"/>
              <a:buChar char="●"/>
              <a:defRPr sz="1800">
                <a:solidFill>
                  <a:srgbClr val="5B0F00"/>
                </a:solidFill>
                <a:latin typeface="Advent Pro"/>
                <a:ea typeface="Advent Pro"/>
                <a:cs typeface="Advent Pro"/>
                <a:sym typeface="Advent Pro"/>
              </a:defRPr>
            </a:lvl1pPr>
            <a:lvl2pPr marL="914400" lvl="1" indent="-317500">
              <a:lnSpc>
                <a:spcPct val="100000"/>
              </a:lnSpc>
              <a:spcBef>
                <a:spcPts val="1600"/>
              </a:spcBef>
              <a:spcAft>
                <a:spcPts val="0"/>
              </a:spcAft>
              <a:buClr>
                <a:srgbClr val="5B0F00"/>
              </a:buClr>
              <a:buSzPts val="1400"/>
              <a:buFont typeface="Advent Pro"/>
              <a:buChar char="○"/>
              <a:defRPr>
                <a:solidFill>
                  <a:srgbClr val="5B0F00"/>
                </a:solidFill>
                <a:latin typeface="Advent Pro"/>
                <a:ea typeface="Advent Pro"/>
                <a:cs typeface="Advent Pro"/>
                <a:sym typeface="Advent Pro"/>
              </a:defRPr>
            </a:lvl2pPr>
            <a:lvl3pPr marL="1371600" lvl="2" indent="-317500">
              <a:lnSpc>
                <a:spcPct val="100000"/>
              </a:lnSpc>
              <a:spcBef>
                <a:spcPts val="1600"/>
              </a:spcBef>
              <a:spcAft>
                <a:spcPts val="0"/>
              </a:spcAft>
              <a:buClr>
                <a:srgbClr val="5B0F00"/>
              </a:buClr>
              <a:buSzPts val="1400"/>
              <a:buFont typeface="Advent Pro"/>
              <a:buChar char="■"/>
              <a:defRPr>
                <a:solidFill>
                  <a:srgbClr val="5B0F00"/>
                </a:solidFill>
                <a:latin typeface="Advent Pro"/>
                <a:ea typeface="Advent Pro"/>
                <a:cs typeface="Advent Pro"/>
                <a:sym typeface="Advent Pro"/>
              </a:defRPr>
            </a:lvl3pPr>
            <a:lvl4pPr marL="1828800" lvl="3" indent="-317500">
              <a:lnSpc>
                <a:spcPct val="100000"/>
              </a:lnSpc>
              <a:spcBef>
                <a:spcPts val="1600"/>
              </a:spcBef>
              <a:spcAft>
                <a:spcPts val="0"/>
              </a:spcAft>
              <a:buClr>
                <a:srgbClr val="5B0F00"/>
              </a:buClr>
              <a:buSzPts val="1400"/>
              <a:buFont typeface="Advent Pro"/>
              <a:buChar char="●"/>
              <a:defRPr>
                <a:solidFill>
                  <a:srgbClr val="5B0F00"/>
                </a:solidFill>
                <a:latin typeface="Advent Pro"/>
                <a:ea typeface="Advent Pro"/>
                <a:cs typeface="Advent Pro"/>
                <a:sym typeface="Advent Pro"/>
              </a:defRPr>
            </a:lvl4pPr>
            <a:lvl5pPr marL="2286000" lvl="4" indent="-317500">
              <a:lnSpc>
                <a:spcPct val="100000"/>
              </a:lnSpc>
              <a:spcBef>
                <a:spcPts val="1600"/>
              </a:spcBef>
              <a:spcAft>
                <a:spcPts val="0"/>
              </a:spcAft>
              <a:buClr>
                <a:srgbClr val="5B0F00"/>
              </a:buClr>
              <a:buSzPts val="1400"/>
              <a:buFont typeface="Advent Pro"/>
              <a:buChar char="○"/>
              <a:defRPr>
                <a:solidFill>
                  <a:srgbClr val="5B0F00"/>
                </a:solidFill>
                <a:latin typeface="Advent Pro"/>
                <a:ea typeface="Advent Pro"/>
                <a:cs typeface="Advent Pro"/>
                <a:sym typeface="Advent Pro"/>
              </a:defRPr>
            </a:lvl5pPr>
            <a:lvl6pPr marL="2743200" lvl="5" indent="-317500">
              <a:lnSpc>
                <a:spcPct val="100000"/>
              </a:lnSpc>
              <a:spcBef>
                <a:spcPts val="1600"/>
              </a:spcBef>
              <a:spcAft>
                <a:spcPts val="0"/>
              </a:spcAft>
              <a:buClr>
                <a:srgbClr val="5B0F00"/>
              </a:buClr>
              <a:buSzPts val="1400"/>
              <a:buFont typeface="Advent Pro"/>
              <a:buChar char="■"/>
              <a:defRPr>
                <a:solidFill>
                  <a:srgbClr val="5B0F00"/>
                </a:solidFill>
                <a:latin typeface="Advent Pro"/>
                <a:ea typeface="Advent Pro"/>
                <a:cs typeface="Advent Pro"/>
                <a:sym typeface="Advent Pro"/>
              </a:defRPr>
            </a:lvl6pPr>
            <a:lvl7pPr marL="3200400" lvl="6" indent="-317500">
              <a:lnSpc>
                <a:spcPct val="100000"/>
              </a:lnSpc>
              <a:spcBef>
                <a:spcPts val="1600"/>
              </a:spcBef>
              <a:spcAft>
                <a:spcPts val="0"/>
              </a:spcAft>
              <a:buClr>
                <a:srgbClr val="5B0F00"/>
              </a:buClr>
              <a:buSzPts val="1400"/>
              <a:buFont typeface="Advent Pro"/>
              <a:buChar char="●"/>
              <a:defRPr>
                <a:solidFill>
                  <a:srgbClr val="5B0F00"/>
                </a:solidFill>
                <a:latin typeface="Advent Pro"/>
                <a:ea typeface="Advent Pro"/>
                <a:cs typeface="Advent Pro"/>
                <a:sym typeface="Advent Pro"/>
              </a:defRPr>
            </a:lvl7pPr>
            <a:lvl8pPr marL="3657600" lvl="7" indent="-317500">
              <a:lnSpc>
                <a:spcPct val="100000"/>
              </a:lnSpc>
              <a:spcBef>
                <a:spcPts val="1600"/>
              </a:spcBef>
              <a:spcAft>
                <a:spcPts val="0"/>
              </a:spcAft>
              <a:buClr>
                <a:srgbClr val="5B0F00"/>
              </a:buClr>
              <a:buSzPts val="1400"/>
              <a:buFont typeface="Advent Pro"/>
              <a:buChar char="○"/>
              <a:defRPr>
                <a:solidFill>
                  <a:srgbClr val="5B0F00"/>
                </a:solidFill>
                <a:latin typeface="Advent Pro"/>
                <a:ea typeface="Advent Pro"/>
                <a:cs typeface="Advent Pro"/>
                <a:sym typeface="Advent Pro"/>
              </a:defRPr>
            </a:lvl8pPr>
            <a:lvl9pPr marL="4114800" lvl="8" indent="-317500">
              <a:lnSpc>
                <a:spcPct val="100000"/>
              </a:lnSpc>
              <a:spcBef>
                <a:spcPts val="1600"/>
              </a:spcBef>
              <a:spcAft>
                <a:spcPts val="1600"/>
              </a:spcAft>
              <a:buClr>
                <a:srgbClr val="5B0F00"/>
              </a:buClr>
              <a:buSzPts val="1400"/>
              <a:buFont typeface="Advent Pro"/>
              <a:buChar char="■"/>
              <a:defRPr>
                <a:solidFill>
                  <a:srgbClr val="5B0F00"/>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60" r:id="rId7"/>
    <p:sldLayoutId id="2147483663" r:id="rId8"/>
    <p:sldLayoutId id="2147483664" r:id="rId9"/>
    <p:sldLayoutId id="2147483666" r:id="rId10"/>
    <p:sldLayoutId id="2147483668" r:id="rId11"/>
    <p:sldLayoutId id="2147483676" r:id="rId12"/>
    <p:sldLayoutId id="2147483677" r:id="rId13"/>
    <p:sldLayoutId id="2147483679" r:id="rId14"/>
    <p:sldLayoutId id="2147483680" r:id="rId15"/>
    <p:sldLayoutId id="2147483681" r:id="rId16"/>
    <p:sldLayoutId id="2147483682" r:id="rId17"/>
    <p:sldLayoutId id="214748368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slide" Target="slide1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slide" Target="slide14.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gen.medium.com/the-confusion-is-the-point-6ab1d5a933aa"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slide" Target="slide4.xml"/><Relationship Id="rId5" Type="http://schemas.openxmlformats.org/officeDocument/2006/relationships/hyperlink" Target="https://www.youtube.com/watch?v=GQW6mUK2aDQ&amp;list=PLJk1a21GKEZXxT9wwmnVle-zautJw4q12&amp;index=2" TargetMode="External"/><Relationship Id="rId4" Type="http://schemas.openxmlformats.org/officeDocument/2006/relationships/hyperlink" Target="https://www.youtube.com/watch?v=Czg_9C7gw0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slide" Target="slide6.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slide" Target="slide5.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slide" Target="slide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40">
            <a:hlinkClick r:id="rId4" action="ppaction://hlinksldjump"/>
          </p:cNvPr>
          <p:cNvSpPr/>
          <p:nvPr/>
        </p:nvSpPr>
        <p:spPr>
          <a:xfrm>
            <a:off x="695250" y="2175450"/>
            <a:ext cx="1113600" cy="483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4" name="Google Shape;154;p40"/>
          <p:cNvSpPr txBox="1">
            <a:spLocks noGrp="1"/>
          </p:cNvSpPr>
          <p:nvPr>
            <p:ph type="ctrTitle"/>
          </p:nvPr>
        </p:nvSpPr>
        <p:spPr>
          <a:xfrm>
            <a:off x="591225" y="646725"/>
            <a:ext cx="4045430" cy="12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Social media and me</a:t>
            </a:r>
            <a:endParaRPr dirty="0">
              <a:solidFill>
                <a:schemeClr val="lt1"/>
              </a:solidFill>
            </a:endParaRPr>
          </a:p>
        </p:txBody>
      </p:sp>
      <p:sp>
        <p:nvSpPr>
          <p:cNvPr id="155" name="Google Shape;155;p40">
            <a:hlinkClick r:id="rId4" action="ppaction://hlinksldjump"/>
          </p:cNvPr>
          <p:cNvSpPr txBox="1">
            <a:spLocks noGrp="1"/>
          </p:cNvSpPr>
          <p:nvPr>
            <p:ph type="subTitle" idx="1"/>
          </p:nvPr>
        </p:nvSpPr>
        <p:spPr>
          <a:xfrm>
            <a:off x="833673" y="2245248"/>
            <a:ext cx="810000" cy="33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Start</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9" name="Google Shape;789;p74"/>
          <p:cNvSpPr txBox="1">
            <a:spLocks noGrp="1"/>
          </p:cNvSpPr>
          <p:nvPr>
            <p:ph type="body" idx="2"/>
          </p:nvPr>
        </p:nvSpPr>
        <p:spPr>
          <a:xfrm>
            <a:off x="583691" y="1535585"/>
            <a:ext cx="4832660" cy="255853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Points are gained or lost based on ratings from other people. If you do something that is well-liked, your rating increases. However, if you do something that upsets others, it will drop. These points are important because it essentially determines a person’s value. This is extremely damaging as it means that your worth as a person is entirely determined on the opinion of others, which will cause an individual to lose sight of their own importance. </a:t>
            </a:r>
            <a:endParaRPr dirty="0"/>
          </a:p>
        </p:txBody>
      </p:sp>
      <p:sp>
        <p:nvSpPr>
          <p:cNvPr id="790" name="Google Shape;790;p74"/>
          <p:cNvSpPr txBox="1">
            <a:spLocks noGrp="1"/>
          </p:cNvSpPr>
          <p:nvPr>
            <p:ph type="title"/>
          </p:nvPr>
        </p:nvSpPr>
        <p:spPr>
          <a:xfrm>
            <a:off x="429223" y="461759"/>
            <a:ext cx="7171424" cy="810600"/>
          </a:xfrm>
          <a:prstGeom prst="rect">
            <a:avLst/>
          </a:prstGeom>
        </p:spPr>
        <p:txBody>
          <a:bodyPr spcFirstLastPara="1" wrap="square" lIns="91425" tIns="91425" rIns="91425" bIns="91425" anchor="t" anchorCtr="0">
            <a:noAutofit/>
          </a:bodyPr>
          <a:lstStyle/>
          <a:p>
            <a:pPr lvl="0"/>
            <a:r>
              <a:rPr lang="en-US" sz="1700" dirty="0"/>
              <a:t>How does the main character gain and lose points? Why are these points important to her?   </a:t>
            </a:r>
            <a:endParaRPr sz="1700" dirty="0"/>
          </a:p>
        </p:txBody>
      </p:sp>
      <p:sp>
        <p:nvSpPr>
          <p:cNvPr id="795" name="Google Shape;795;p74">
            <a:hlinkClick r:id="" action="ppaction://noaction"/>
          </p:cNvPr>
          <p:cNvSpPr/>
          <p:nvPr/>
        </p:nvSpPr>
        <p:spPr>
          <a:xfrm>
            <a:off x="6386394" y="3999905"/>
            <a:ext cx="1639200" cy="463800"/>
          </a:xfrm>
          <a:prstGeom prst="rect">
            <a:avLst/>
          </a:pr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Advent Pro"/>
              <a:ea typeface="Advent Pro"/>
              <a:cs typeface="Advent Pro"/>
              <a:sym typeface="Advent Pro"/>
            </a:endParaRPr>
          </a:p>
        </p:txBody>
      </p:sp>
      <p:sp>
        <p:nvSpPr>
          <p:cNvPr id="796" name="Google Shape;796;p74">
            <a:hlinkClick r:id="" action="ppaction://noaction"/>
          </p:cNvPr>
          <p:cNvSpPr txBox="1">
            <a:spLocks noGrp="1"/>
          </p:cNvSpPr>
          <p:nvPr>
            <p:ph type="subTitle" idx="1"/>
          </p:nvPr>
        </p:nvSpPr>
        <p:spPr>
          <a:xfrm>
            <a:off x="6596686" y="3995555"/>
            <a:ext cx="1218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dvent Pro"/>
                <a:ea typeface="Advent Pro"/>
                <a:cs typeface="Advent Pro"/>
                <a:sym typeface="Advent Pro"/>
              </a:rPr>
              <a:t>Select</a:t>
            </a:r>
            <a:endParaRPr dirty="0">
              <a:solidFill>
                <a:schemeClr val="lt1"/>
              </a:solidFill>
              <a:latin typeface="Advent Pro"/>
              <a:ea typeface="Advent Pro"/>
              <a:cs typeface="Advent Pro"/>
              <a:sym typeface="Advent Pro"/>
            </a:endParaRPr>
          </a:p>
        </p:txBody>
      </p:sp>
      <p:grpSp>
        <p:nvGrpSpPr>
          <p:cNvPr id="797" name="Google Shape;797;p74"/>
          <p:cNvGrpSpPr/>
          <p:nvPr/>
        </p:nvGrpSpPr>
        <p:grpSpPr>
          <a:xfrm>
            <a:off x="5729217" y="1441389"/>
            <a:ext cx="2963728" cy="2260721"/>
            <a:chOff x="238125" y="1973675"/>
            <a:chExt cx="2558775" cy="1951825"/>
          </a:xfrm>
        </p:grpSpPr>
        <p:sp>
          <p:nvSpPr>
            <p:cNvPr id="798" name="Google Shape;798;p74"/>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4"/>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4"/>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4"/>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4"/>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4"/>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74"/>
          <p:cNvGrpSpPr/>
          <p:nvPr/>
        </p:nvGrpSpPr>
        <p:grpSpPr>
          <a:xfrm>
            <a:off x="8476825" y="183200"/>
            <a:ext cx="432300" cy="372900"/>
            <a:chOff x="8476825" y="183200"/>
            <a:chExt cx="432300" cy="372900"/>
          </a:xfrm>
        </p:grpSpPr>
        <p:sp>
          <p:nvSpPr>
            <p:cNvPr id="805" name="Google Shape;805;p74">
              <a:hlinkClick r:id="rId3"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6" name="Google Shape;806;p74">
              <a:hlinkClick r:id="rId3"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F2EADA2A-97CD-0D48-B72F-4850BA4C141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830478" y="1535585"/>
            <a:ext cx="2763696" cy="1691031"/>
          </a:xfrm>
          <a:prstGeom prst="rect">
            <a:avLst/>
          </a:prstGeom>
        </p:spPr>
      </p:pic>
      <p:sp>
        <p:nvSpPr>
          <p:cNvPr id="17" name="Google Shape;350;p54">
            <a:hlinkClick r:id="rId5" action="ppaction://hlinksldjump"/>
            <a:extLst>
              <a:ext uri="{FF2B5EF4-FFF2-40B4-BE49-F238E27FC236}">
                <a16:creationId xmlns:a16="http://schemas.microsoft.com/office/drawing/2014/main" id="{A76DA817-1929-C245-BB16-DAF757D9F4E9}"/>
              </a:ext>
            </a:extLst>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 name="Google Shape;351;p54">
            <a:hlinkClick r:id="rId5" action="ppaction://hlinksldjump"/>
            <a:extLst>
              <a:ext uri="{FF2B5EF4-FFF2-40B4-BE49-F238E27FC236}">
                <a16:creationId xmlns:a16="http://schemas.microsoft.com/office/drawing/2014/main" id="{66846545-0652-8444-9DBD-34CD85CD41C2}"/>
              </a:ext>
            </a:extLst>
          </p:cNvPr>
          <p:cNvSpPr txBox="1">
            <a:spLocks/>
          </p:cNvSpPr>
          <p:nvPr/>
        </p:nvSpPr>
        <p:spPr>
          <a:xfrm>
            <a:off x="7600647" y="139450"/>
            <a:ext cx="6846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5B0F00"/>
              </a:buClr>
              <a:buSzPts val="1800"/>
              <a:buFont typeface="Advent Pro"/>
              <a:buChar char="●"/>
              <a:defRPr sz="1800" b="0" i="0" u="none" strike="noStrike" cap="none">
                <a:solidFill>
                  <a:srgbClr val="5B0F00"/>
                </a:solidFill>
                <a:latin typeface="Advent Pro"/>
                <a:ea typeface="Advent Pro"/>
                <a:cs typeface="Advent Pro"/>
                <a:sym typeface="Advent Pro"/>
              </a:defRPr>
            </a:lvl1pPr>
            <a:lvl2pPr marL="914400" marR="0" lvl="1"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2pPr>
            <a:lvl3pPr marL="1371600" marR="0" lvl="2"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3pPr>
            <a:lvl4pPr marL="1828800" marR="0" lvl="3"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4pPr>
            <a:lvl5pPr marL="2286000" marR="0" lvl="4"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5pPr>
            <a:lvl6pPr marL="2743200" marR="0" lvl="5"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6pPr>
            <a:lvl7pPr marL="3200400" marR="0" lvl="6"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7pPr>
            <a:lvl8pPr marL="3657600" marR="0" lvl="7"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8pPr>
            <a:lvl9pPr marL="4114800" marR="0" lvl="8" indent="-317500" algn="l" rtl="0">
              <a:lnSpc>
                <a:spcPct val="100000"/>
              </a:lnSpc>
              <a:spcBef>
                <a:spcPts val="1600"/>
              </a:spcBef>
              <a:spcAft>
                <a:spcPts val="160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9pPr>
          </a:lstStyle>
          <a:p>
            <a:pPr marL="0" indent="0" algn="ctr">
              <a:spcAft>
                <a:spcPts val="1600"/>
              </a:spcAft>
              <a:buFont typeface="Advent Pro"/>
              <a:buNone/>
            </a:pPr>
            <a:r>
              <a:rPr lang="en-CA" sz="1600">
                <a:solidFill>
                  <a:schemeClr val="lt1"/>
                </a:solidFill>
                <a:latin typeface="Advent Pro Medium"/>
                <a:ea typeface="Advent Pro Medium"/>
                <a:cs typeface="Advent Pro Medium"/>
                <a:sym typeface="Advent Pro Medium"/>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7"/>
                                        </p:tgtEl>
                                        <p:attrNameLst>
                                          <p:attrName>style.visibility</p:attrName>
                                        </p:attrNameLst>
                                      </p:cBhvr>
                                      <p:to>
                                        <p:strVal val="visible"/>
                                      </p:to>
                                    </p:set>
                                    <p:animEffect transition="in" filter="fade">
                                      <p:cBhvr>
                                        <p:cTn id="7" dur="1000"/>
                                        <p:tgtEl>
                                          <p:spTgt spid="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2"/>
          <p:cNvSpPr txBox="1">
            <a:spLocks noGrp="1"/>
          </p:cNvSpPr>
          <p:nvPr>
            <p:ph type="body" idx="1"/>
          </p:nvPr>
        </p:nvSpPr>
        <p:spPr>
          <a:xfrm>
            <a:off x="1331575" y="1513025"/>
            <a:ext cx="6480850" cy="2575909"/>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SzPts val="1600"/>
              <a:buNone/>
            </a:pPr>
            <a:r>
              <a:rPr lang="en-CA" sz="1800" dirty="0"/>
              <a:t>In this satirical world, receiving high ratings would boost an individual’s confidence and provide them with a sense of validation. However, it could easily have the opposite affect if one were to receive low ratings instead. Furthermore, it would cause the population to develop an addiction to social media validation and reduce social interaction dramatically to being solely digital. Because of this, the system would prove to have a negative impact on society as a whole. </a:t>
            </a:r>
            <a:endParaRPr sz="1800" dirty="0"/>
          </a:p>
        </p:txBody>
      </p:sp>
      <p:sp>
        <p:nvSpPr>
          <p:cNvPr id="496" name="Google Shape;496;p62"/>
          <p:cNvSpPr txBox="1">
            <a:spLocks noGrp="1"/>
          </p:cNvSpPr>
          <p:nvPr>
            <p:ph type="title"/>
          </p:nvPr>
        </p:nvSpPr>
        <p:spPr>
          <a:xfrm>
            <a:off x="817800" y="444350"/>
            <a:ext cx="6744600" cy="810600"/>
          </a:xfrm>
          <a:prstGeom prst="rect">
            <a:avLst/>
          </a:prstGeom>
        </p:spPr>
        <p:txBody>
          <a:bodyPr spcFirstLastPara="1" wrap="square" lIns="91425" tIns="91425" rIns="91425" bIns="91425" anchor="t" anchorCtr="0">
            <a:noAutofit/>
          </a:bodyPr>
          <a:lstStyle/>
          <a:p>
            <a:pPr lvl="0"/>
            <a:r>
              <a:rPr lang="en-US" sz="2000" dirty="0"/>
              <a:t>What value might be derived from this type of social interaction? </a:t>
            </a:r>
            <a:endParaRPr sz="2000" dirty="0"/>
          </a:p>
        </p:txBody>
      </p:sp>
      <p:grpSp>
        <p:nvGrpSpPr>
          <p:cNvPr id="505" name="Google Shape;505;p62"/>
          <p:cNvGrpSpPr/>
          <p:nvPr/>
        </p:nvGrpSpPr>
        <p:grpSpPr>
          <a:xfrm>
            <a:off x="8476825" y="183200"/>
            <a:ext cx="432300" cy="372900"/>
            <a:chOff x="8476825" y="183200"/>
            <a:chExt cx="432300" cy="372900"/>
          </a:xfrm>
        </p:grpSpPr>
        <p:sp>
          <p:nvSpPr>
            <p:cNvPr id="506" name="Google Shape;506;p62">
              <a:hlinkClick r:id="rId3"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07" name="Google Shape;507;p62">
              <a:hlinkClick r:id="rId3"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62">
            <a:hlinkClick r:id="rId4" action="ppaction://hlinksldjump"/>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09" name="Google Shape;509;p62">
            <a:hlinkClick r:id="rId4" action="ppaction://hlinksldjump"/>
          </p:cNvPr>
          <p:cNvSpPr txBox="1">
            <a:spLocks noGrp="1"/>
          </p:cNvSpPr>
          <p:nvPr>
            <p:ph type="subTitle" idx="4294967295"/>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chemeClr val="lt1"/>
                </a:solidFill>
                <a:latin typeface="Advent Pro Medium"/>
                <a:ea typeface="Advent Pro Medium"/>
                <a:cs typeface="Advent Pro Medium"/>
                <a:sym typeface="Advent Pro Medium"/>
              </a:rPr>
              <a:t>Back</a:t>
            </a:r>
            <a:endParaRPr sz="1600">
              <a:solidFill>
                <a:schemeClr val="lt1"/>
              </a:solidFill>
              <a:latin typeface="Advent Pro Medium"/>
              <a:ea typeface="Advent Pro Medium"/>
              <a:cs typeface="Advent Pro Medium"/>
              <a:sym typeface="Advent Pro Medium"/>
            </a:endParaRPr>
          </a:p>
        </p:txBody>
      </p:sp>
      <p:sp>
        <p:nvSpPr>
          <p:cNvPr id="12" name="Google Shape;795;p74">
            <a:hlinkClick r:id="" action="ppaction://noaction"/>
            <a:extLst>
              <a:ext uri="{FF2B5EF4-FFF2-40B4-BE49-F238E27FC236}">
                <a16:creationId xmlns:a16="http://schemas.microsoft.com/office/drawing/2014/main" id="{19B2C61A-5B0B-8B4C-ABBB-E4A7E28753F1}"/>
              </a:ext>
            </a:extLst>
          </p:cNvPr>
          <p:cNvSpPr/>
          <p:nvPr/>
        </p:nvSpPr>
        <p:spPr>
          <a:xfrm>
            <a:off x="3597013" y="4088934"/>
            <a:ext cx="1639200" cy="463800"/>
          </a:xfrm>
          <a:prstGeom prst="rect">
            <a:avLst/>
          </a:pr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Advent Pro"/>
              <a:ea typeface="Advent Pro"/>
              <a:cs typeface="Advent Pro"/>
              <a:sym typeface="Advent Pro"/>
            </a:endParaRPr>
          </a:p>
        </p:txBody>
      </p:sp>
      <p:sp>
        <p:nvSpPr>
          <p:cNvPr id="13" name="Google Shape;796;p74">
            <a:hlinkClick r:id="" action="ppaction://noaction"/>
            <a:extLst>
              <a:ext uri="{FF2B5EF4-FFF2-40B4-BE49-F238E27FC236}">
                <a16:creationId xmlns:a16="http://schemas.microsoft.com/office/drawing/2014/main" id="{C60AB90B-CFE6-1C42-A429-59FA0CA1F27B}"/>
              </a:ext>
            </a:extLst>
          </p:cNvPr>
          <p:cNvSpPr txBox="1">
            <a:spLocks/>
          </p:cNvSpPr>
          <p:nvPr/>
        </p:nvSpPr>
        <p:spPr>
          <a:xfrm>
            <a:off x="3807313" y="4114509"/>
            <a:ext cx="12186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1pPr>
            <a:lvl2pPr marL="914400" marR="0" lvl="1" indent="-330200" algn="l" rtl="0">
              <a:lnSpc>
                <a:spcPct val="100000"/>
              </a:lnSpc>
              <a:spcBef>
                <a:spcPts val="160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2pPr>
            <a:lvl3pPr marL="1371600" marR="0" lvl="2" indent="-330200" algn="l" rtl="0">
              <a:lnSpc>
                <a:spcPct val="100000"/>
              </a:lnSpc>
              <a:spcBef>
                <a:spcPts val="160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3pPr>
            <a:lvl4pPr marL="1828800" marR="0" lvl="3" indent="-330200" algn="l" rtl="0">
              <a:lnSpc>
                <a:spcPct val="100000"/>
              </a:lnSpc>
              <a:spcBef>
                <a:spcPts val="160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4pPr>
            <a:lvl5pPr marL="2286000" marR="0" lvl="4" indent="-330200" algn="l" rtl="0">
              <a:lnSpc>
                <a:spcPct val="100000"/>
              </a:lnSpc>
              <a:spcBef>
                <a:spcPts val="160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5pPr>
            <a:lvl6pPr marL="2743200" marR="0" lvl="5" indent="-330200" algn="l" rtl="0">
              <a:lnSpc>
                <a:spcPct val="100000"/>
              </a:lnSpc>
              <a:spcBef>
                <a:spcPts val="160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6pPr>
            <a:lvl7pPr marL="3200400" marR="0" lvl="6" indent="-330200" algn="l" rtl="0">
              <a:lnSpc>
                <a:spcPct val="100000"/>
              </a:lnSpc>
              <a:spcBef>
                <a:spcPts val="160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7pPr>
            <a:lvl8pPr marL="3657600" marR="0" lvl="7" indent="-330200" algn="l" rtl="0">
              <a:lnSpc>
                <a:spcPct val="100000"/>
              </a:lnSpc>
              <a:spcBef>
                <a:spcPts val="1600"/>
              </a:spcBef>
              <a:spcAft>
                <a:spcPts val="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8pPr>
            <a:lvl9pPr marL="4114800" marR="0" lvl="8" indent="-330200" algn="l" rtl="0">
              <a:lnSpc>
                <a:spcPct val="100000"/>
              </a:lnSpc>
              <a:spcBef>
                <a:spcPts val="1600"/>
              </a:spcBef>
              <a:spcAft>
                <a:spcPts val="1600"/>
              </a:spcAft>
              <a:buClr>
                <a:schemeClr val="lt1"/>
              </a:buClr>
              <a:buSzPts val="1600"/>
              <a:buFont typeface="Advent Pro"/>
              <a:buChar char="■"/>
              <a:defRPr sz="1600" b="0" i="0" u="none" strike="noStrike" cap="none">
                <a:solidFill>
                  <a:schemeClr val="lt1"/>
                </a:solidFill>
                <a:latin typeface="Advent Pro"/>
                <a:ea typeface="Advent Pro"/>
                <a:cs typeface="Advent Pro"/>
                <a:sym typeface="Advent Pro"/>
              </a:defRPr>
            </a:lvl9pPr>
          </a:lstStyle>
          <a:p>
            <a:pPr marL="0" indent="0" algn="ctr">
              <a:buFont typeface="Advent Pro"/>
              <a:buNone/>
            </a:pPr>
            <a:r>
              <a:rPr lang="en-CA"/>
              <a:t>Select</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2">
            <a:hlinkClick r:id="rId3" action="ppaction://hlinksldjump"/>
          </p:cNvPr>
          <p:cNvSpPr/>
          <p:nvPr/>
        </p:nvSpPr>
        <p:spPr>
          <a:xfrm>
            <a:off x="5237018" y="4162795"/>
            <a:ext cx="1339273" cy="4638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756" name="Google Shape;756;p72"/>
          <p:cNvSpPr txBox="1">
            <a:spLocks noGrp="1"/>
          </p:cNvSpPr>
          <p:nvPr>
            <p:ph type="ctrTitle"/>
          </p:nvPr>
        </p:nvSpPr>
        <p:spPr>
          <a:xfrm>
            <a:off x="2340618" y="692670"/>
            <a:ext cx="5944629" cy="1294500"/>
          </a:xfrm>
          <a:prstGeom prst="rect">
            <a:avLst/>
          </a:prstGeom>
        </p:spPr>
        <p:txBody>
          <a:bodyPr spcFirstLastPara="1" wrap="square" lIns="91425" tIns="91425" rIns="91425" bIns="91425" anchor="t" anchorCtr="0">
            <a:noAutofit/>
          </a:bodyPr>
          <a:lstStyle/>
          <a:p>
            <a:pPr lvl="0" algn="r"/>
            <a:r>
              <a:rPr lang="en-US" sz="2000" dirty="0"/>
              <a:t>How are social interactions changed in the world of these clips? </a:t>
            </a:r>
            <a:endParaRPr sz="2000" dirty="0"/>
          </a:p>
        </p:txBody>
      </p:sp>
      <p:sp>
        <p:nvSpPr>
          <p:cNvPr id="757" name="Google Shape;757;p72">
            <a:hlinkClick r:id="rId3" action="ppaction://hlinksldjump"/>
          </p:cNvPr>
          <p:cNvSpPr txBox="1">
            <a:spLocks noGrp="1"/>
          </p:cNvSpPr>
          <p:nvPr>
            <p:ph type="subTitle" idx="1"/>
          </p:nvPr>
        </p:nvSpPr>
        <p:spPr>
          <a:xfrm>
            <a:off x="5038398" y="4162795"/>
            <a:ext cx="1736511" cy="41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Select</a:t>
            </a:r>
            <a:endParaRPr dirty="0"/>
          </a:p>
        </p:txBody>
      </p:sp>
      <p:grpSp>
        <p:nvGrpSpPr>
          <p:cNvPr id="758" name="Google Shape;758;p72"/>
          <p:cNvGrpSpPr/>
          <p:nvPr/>
        </p:nvGrpSpPr>
        <p:grpSpPr>
          <a:xfrm>
            <a:off x="8476825" y="183200"/>
            <a:ext cx="432300" cy="372900"/>
            <a:chOff x="8476825" y="183200"/>
            <a:chExt cx="432300" cy="372900"/>
          </a:xfrm>
        </p:grpSpPr>
        <p:sp>
          <p:nvSpPr>
            <p:cNvPr id="759" name="Google Shape;759;p72">
              <a:hlinkClick r:id="rId4"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0" name="Google Shape;760;p72">
              <a:hlinkClick r:id="rId4"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494;p62">
            <a:extLst>
              <a:ext uri="{FF2B5EF4-FFF2-40B4-BE49-F238E27FC236}">
                <a16:creationId xmlns:a16="http://schemas.microsoft.com/office/drawing/2014/main" id="{8A799E1C-35FC-2349-9B79-794086036E16}"/>
              </a:ext>
            </a:extLst>
          </p:cNvPr>
          <p:cNvSpPr txBox="1">
            <a:spLocks/>
          </p:cNvSpPr>
          <p:nvPr/>
        </p:nvSpPr>
        <p:spPr>
          <a:xfrm>
            <a:off x="3107237" y="1450050"/>
            <a:ext cx="5178010" cy="25759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800"/>
              <a:buFont typeface="Advent Pro Medium"/>
              <a:buNone/>
              <a:defRPr sz="1800" b="0" i="0" u="none" strike="noStrike" cap="none">
                <a:solidFill>
                  <a:schemeClr val="l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2pPr>
            <a:lvl3pPr marL="1371600" marR="0" lvl="2"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3pPr>
            <a:lvl4pPr marL="1828800" marR="0" lvl="3"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4pPr>
            <a:lvl5pPr marL="2286000" marR="0" lvl="4"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5pPr>
            <a:lvl6pPr marL="2743200" marR="0" lvl="5"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6pPr>
            <a:lvl7pPr marL="3200400" marR="0" lvl="6"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7pPr>
            <a:lvl8pPr marL="3657600" marR="0" lvl="7"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8pPr>
            <a:lvl9pPr marL="4114800" marR="0" lvl="8" indent="-317500" algn="ctr" rtl="0">
              <a:lnSpc>
                <a:spcPct val="100000"/>
              </a:lnSpc>
              <a:spcBef>
                <a:spcPts val="0"/>
              </a:spcBef>
              <a:spcAft>
                <a:spcPts val="0"/>
              </a:spcAft>
              <a:buClr>
                <a:schemeClr val="lt1"/>
              </a:buClr>
              <a:buSzPts val="2800"/>
              <a:buFont typeface="Advent Pro"/>
              <a:buNone/>
              <a:defRPr sz="2800" b="0" i="0" u="none" strike="noStrike" cap="none">
                <a:solidFill>
                  <a:schemeClr val="lt1"/>
                </a:solidFill>
                <a:latin typeface="Advent Pro"/>
                <a:ea typeface="Advent Pro"/>
                <a:cs typeface="Advent Pro"/>
                <a:sym typeface="Advent Pro"/>
              </a:defRPr>
            </a:lvl9pPr>
          </a:lstStyle>
          <a:p>
            <a:pPr marL="127000" indent="0" algn="r">
              <a:buSzPts val="1600"/>
            </a:pPr>
            <a:r>
              <a:rPr lang="en-CA" sz="1400" dirty="0"/>
              <a:t>In the world of these clips, social interactions and the popularity of each individual is heavily dependant on one’s rating. People in this world rely on positive social media attention to give them a measure of their self worth. This simple number evidently dictates society and pushes it towards a future of nothing but meaningless online interactions. It is so important that it acts as a point of stress in daily life and often the topic of conversation. To exemplify, the main character was shown displaying nervousness when posting a picture of her meal and obvious relief when it was received positively. Furthermore, when she spoke to her co-worker in the second clip, it was solely about another employee’s rating and why it was so low. </a:t>
            </a:r>
          </a:p>
        </p:txBody>
      </p:sp>
      <p:sp>
        <p:nvSpPr>
          <p:cNvPr id="9" name="Google Shape;350;p54">
            <a:hlinkClick r:id="rId5" action="ppaction://hlinksldjump"/>
            <a:extLst>
              <a:ext uri="{FF2B5EF4-FFF2-40B4-BE49-F238E27FC236}">
                <a16:creationId xmlns:a16="http://schemas.microsoft.com/office/drawing/2014/main" id="{3CCF462A-6C9C-054D-8F34-49D2C5CB2DB9}"/>
              </a:ext>
            </a:extLst>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 name="Google Shape;351;p54">
            <a:hlinkClick r:id="rId5" action="ppaction://hlinksldjump"/>
            <a:extLst>
              <a:ext uri="{FF2B5EF4-FFF2-40B4-BE49-F238E27FC236}">
                <a16:creationId xmlns:a16="http://schemas.microsoft.com/office/drawing/2014/main" id="{469B8C7A-A396-F444-9D6D-2DD4C3470E82}"/>
              </a:ext>
            </a:extLst>
          </p:cNvPr>
          <p:cNvSpPr txBox="1">
            <a:spLocks/>
          </p:cNvSpPr>
          <p:nvPr/>
        </p:nvSpPr>
        <p:spPr>
          <a:xfrm>
            <a:off x="7600647" y="139450"/>
            <a:ext cx="6846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5B0F00"/>
              </a:buClr>
              <a:buSzPts val="1800"/>
              <a:buFont typeface="Advent Pro"/>
              <a:buChar char="●"/>
              <a:defRPr sz="1800" b="0" i="0" u="none" strike="noStrike" cap="none">
                <a:solidFill>
                  <a:srgbClr val="5B0F00"/>
                </a:solidFill>
                <a:latin typeface="Advent Pro"/>
                <a:ea typeface="Advent Pro"/>
                <a:cs typeface="Advent Pro"/>
                <a:sym typeface="Advent Pro"/>
              </a:defRPr>
            </a:lvl1pPr>
            <a:lvl2pPr marL="914400" marR="0" lvl="1"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2pPr>
            <a:lvl3pPr marL="1371600" marR="0" lvl="2"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3pPr>
            <a:lvl4pPr marL="1828800" marR="0" lvl="3"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4pPr>
            <a:lvl5pPr marL="2286000" marR="0" lvl="4"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5pPr>
            <a:lvl6pPr marL="2743200" marR="0" lvl="5"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6pPr>
            <a:lvl7pPr marL="3200400" marR="0" lvl="6"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7pPr>
            <a:lvl8pPr marL="3657600" marR="0" lvl="7"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8pPr>
            <a:lvl9pPr marL="4114800" marR="0" lvl="8" indent="-317500" algn="l" rtl="0">
              <a:lnSpc>
                <a:spcPct val="100000"/>
              </a:lnSpc>
              <a:spcBef>
                <a:spcPts val="1600"/>
              </a:spcBef>
              <a:spcAft>
                <a:spcPts val="160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9pPr>
          </a:lstStyle>
          <a:p>
            <a:pPr marL="0" indent="0" algn="ctr">
              <a:spcAft>
                <a:spcPts val="1600"/>
              </a:spcAft>
              <a:buFont typeface="Advent Pro"/>
              <a:buNone/>
            </a:pPr>
            <a:r>
              <a:rPr lang="en-CA" sz="1600">
                <a:solidFill>
                  <a:schemeClr val="lt1"/>
                </a:solidFill>
                <a:latin typeface="Advent Pro Medium"/>
                <a:ea typeface="Advent Pro Medium"/>
                <a:cs typeface="Advent Pro Medium"/>
                <a:sym typeface="Advent Pro Medium"/>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55"/>
                                        </p:tgtEl>
                                        <p:attrNameLst>
                                          <p:attrName>style.visibility</p:attrName>
                                        </p:attrNameLst>
                                      </p:cBhvr>
                                      <p:to>
                                        <p:strVal val="visible"/>
                                      </p:to>
                                    </p:set>
                                    <p:anim calcmode="lin" valueType="num">
                                      <p:cBhvr additive="base">
                                        <p:cTn id="7" dur="1000"/>
                                        <p:tgtEl>
                                          <p:spTgt spid="755"/>
                                        </p:tgtEl>
                                        <p:attrNameLst>
                                          <p:attrName>ppt_w</p:attrName>
                                        </p:attrNameLst>
                                      </p:cBhvr>
                                      <p:tavLst>
                                        <p:tav tm="0">
                                          <p:val>
                                            <p:strVal val="0"/>
                                          </p:val>
                                        </p:tav>
                                        <p:tav tm="100000">
                                          <p:val>
                                            <p:strVal val="#ppt_w"/>
                                          </p:val>
                                        </p:tav>
                                      </p:tavLst>
                                    </p:anim>
                                    <p:anim calcmode="lin" valueType="num">
                                      <p:cBhvr additive="base">
                                        <p:cTn id="8" dur="1000"/>
                                        <p:tgtEl>
                                          <p:spTgt spid="75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57"/>
                                        </p:tgtEl>
                                        <p:attrNameLst>
                                          <p:attrName>style.visibility</p:attrName>
                                        </p:attrNameLst>
                                      </p:cBhvr>
                                      <p:to>
                                        <p:strVal val="visible"/>
                                      </p:to>
                                    </p:set>
                                    <p:anim calcmode="lin" valueType="num">
                                      <p:cBhvr additive="base">
                                        <p:cTn id="11" dur="1000"/>
                                        <p:tgtEl>
                                          <p:spTgt spid="757"/>
                                        </p:tgtEl>
                                        <p:attrNameLst>
                                          <p:attrName>ppt_w</p:attrName>
                                        </p:attrNameLst>
                                      </p:cBhvr>
                                      <p:tavLst>
                                        <p:tav tm="0">
                                          <p:val>
                                            <p:strVal val="0"/>
                                          </p:val>
                                        </p:tav>
                                        <p:tav tm="100000">
                                          <p:val>
                                            <p:strVal val="#ppt_w"/>
                                          </p:val>
                                        </p:tav>
                                      </p:tavLst>
                                    </p:anim>
                                    <p:anim calcmode="lin" valueType="num">
                                      <p:cBhvr additive="base">
                                        <p:cTn id="12" dur="1000"/>
                                        <p:tgtEl>
                                          <p:spTgt spid="7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3"/>
          <p:cNvSpPr txBox="1">
            <a:spLocks noGrp="1"/>
          </p:cNvSpPr>
          <p:nvPr>
            <p:ph type="title" idx="2"/>
          </p:nvPr>
        </p:nvSpPr>
        <p:spPr>
          <a:xfrm>
            <a:off x="817800" y="444350"/>
            <a:ext cx="6395800" cy="8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Core Competency reflection</a:t>
            </a:r>
            <a:endParaRPr dirty="0"/>
          </a:p>
        </p:txBody>
      </p:sp>
      <p:sp>
        <p:nvSpPr>
          <p:cNvPr id="766" name="Google Shape;766;p73"/>
          <p:cNvSpPr txBox="1">
            <a:spLocks noGrp="1"/>
          </p:cNvSpPr>
          <p:nvPr>
            <p:ph type="ctrTitle"/>
          </p:nvPr>
        </p:nvSpPr>
        <p:spPr>
          <a:xfrm>
            <a:off x="103044" y="1075219"/>
            <a:ext cx="8937910" cy="588411"/>
          </a:xfrm>
          <a:prstGeom prst="rect">
            <a:avLst/>
          </a:prstGeom>
        </p:spPr>
        <p:txBody>
          <a:bodyPr spcFirstLastPara="1" wrap="square" lIns="91425" tIns="91425" rIns="91425" bIns="91425" anchor="b" anchorCtr="0">
            <a:noAutofit/>
          </a:bodyPr>
          <a:lstStyle/>
          <a:p>
            <a:pPr lvl="0"/>
            <a:r>
              <a:rPr lang="en-US" sz="1400" dirty="0"/>
              <a:t>How did you tell the difference between facts and interpretations, opinions and judgements? </a:t>
            </a:r>
            <a:endParaRPr sz="1400" dirty="0"/>
          </a:p>
        </p:txBody>
      </p:sp>
      <p:sp>
        <p:nvSpPr>
          <p:cNvPr id="767" name="Google Shape;767;p73"/>
          <p:cNvSpPr txBox="1">
            <a:spLocks noGrp="1"/>
          </p:cNvSpPr>
          <p:nvPr>
            <p:ph type="subTitle" idx="1"/>
          </p:nvPr>
        </p:nvSpPr>
        <p:spPr>
          <a:xfrm>
            <a:off x="978515" y="1628820"/>
            <a:ext cx="7186968" cy="16665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When someone is presenting their opinions and/or judgements, they often use the word “I” to convey it. Even if they don’t, it can also be obvious if they cannot provide evidence for their claims. Facts are disprovable pieces of data that I can observe for myself. If I question what I’m reading, I can check their sources or simply look up what I want to know. As for interpretations, I can look at the facts and infer for myself whether what they are saying is 100% true or just something they believe to be.</a:t>
            </a:r>
            <a:endParaRPr dirty="0"/>
          </a:p>
        </p:txBody>
      </p:sp>
      <p:grpSp>
        <p:nvGrpSpPr>
          <p:cNvPr id="778" name="Google Shape;778;p73"/>
          <p:cNvGrpSpPr/>
          <p:nvPr/>
        </p:nvGrpSpPr>
        <p:grpSpPr>
          <a:xfrm>
            <a:off x="8476825" y="183200"/>
            <a:ext cx="432300" cy="372900"/>
            <a:chOff x="8476825" y="183200"/>
            <a:chExt cx="432300" cy="372900"/>
          </a:xfrm>
        </p:grpSpPr>
        <p:sp>
          <p:nvSpPr>
            <p:cNvPr id="779" name="Google Shape;779;p73">
              <a:hlinkClick r:id="rId3"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80" name="Google Shape;780;p73">
              <a:hlinkClick r:id="rId3"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73">
            <a:hlinkClick r:id="rId4" action="ppaction://hlinksldjump"/>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82" name="Google Shape;782;p73">
            <a:hlinkClick r:id="rId4" action="ppaction://hlinksldjump"/>
          </p:cNvPr>
          <p:cNvSpPr txBox="1">
            <a:spLocks noGrp="1"/>
          </p:cNvSpPr>
          <p:nvPr>
            <p:ph type="subTitle" idx="4294967295"/>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solidFill>
                  <a:schemeClr val="lt1"/>
                </a:solidFill>
                <a:latin typeface="Advent Pro Medium"/>
                <a:ea typeface="Advent Pro Medium"/>
                <a:cs typeface="Advent Pro Medium"/>
                <a:sym typeface="Advent Pro Medium"/>
              </a:rPr>
              <a:t>Next</a:t>
            </a:r>
            <a:endParaRPr sz="1600" dirty="0">
              <a:solidFill>
                <a:schemeClr val="lt1"/>
              </a:solidFill>
              <a:latin typeface="Advent Pro Medium"/>
              <a:ea typeface="Advent Pro Medium"/>
              <a:cs typeface="Advent Pro Medium"/>
              <a:sym typeface="Advent Pro Medium"/>
            </a:endParaRPr>
          </a:p>
        </p:txBody>
      </p:sp>
      <p:sp>
        <p:nvSpPr>
          <p:cNvPr id="40" name="Google Shape;766;p73">
            <a:extLst>
              <a:ext uri="{FF2B5EF4-FFF2-40B4-BE49-F238E27FC236}">
                <a16:creationId xmlns:a16="http://schemas.microsoft.com/office/drawing/2014/main" id="{5543BDA8-A118-F74B-BADC-26870254AB41}"/>
              </a:ext>
            </a:extLst>
          </p:cNvPr>
          <p:cNvSpPr txBox="1">
            <a:spLocks/>
          </p:cNvSpPr>
          <p:nvPr/>
        </p:nvSpPr>
        <p:spPr>
          <a:xfrm>
            <a:off x="103044" y="3001182"/>
            <a:ext cx="8937910" cy="5884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600"/>
              <a:buFont typeface="Bungee"/>
              <a:buNone/>
              <a:defRPr sz="1600" b="0" i="0" u="none" strike="noStrike" cap="none">
                <a:solidFill>
                  <a:schemeClr val="lt1"/>
                </a:solidFill>
                <a:latin typeface="Bungee"/>
                <a:ea typeface="Bungee"/>
                <a:cs typeface="Bungee"/>
                <a:sym typeface="Bungee"/>
              </a:defRPr>
            </a:lvl1pPr>
            <a:lvl2pPr marR="0" lvl="1"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5200"/>
              <a:buFont typeface="Arial"/>
              <a:buNone/>
              <a:defRPr sz="5200" b="0" i="0" u="none" strike="noStrike" cap="none">
                <a:solidFill>
                  <a:schemeClr val="lt1"/>
                </a:solidFill>
                <a:latin typeface="Arial"/>
                <a:ea typeface="Arial"/>
                <a:cs typeface="Arial"/>
                <a:sym typeface="Arial"/>
              </a:defRPr>
            </a:lvl9pPr>
          </a:lstStyle>
          <a:p>
            <a:r>
              <a:rPr lang="en-US" sz="1400" dirty="0"/>
              <a:t>How did you analyze evidence from different perspectives? </a:t>
            </a:r>
            <a:endParaRPr lang="en-US" sz="1200" dirty="0"/>
          </a:p>
        </p:txBody>
      </p:sp>
      <p:sp>
        <p:nvSpPr>
          <p:cNvPr id="41" name="Google Shape;767;p73">
            <a:extLst>
              <a:ext uri="{FF2B5EF4-FFF2-40B4-BE49-F238E27FC236}">
                <a16:creationId xmlns:a16="http://schemas.microsoft.com/office/drawing/2014/main" id="{21913F57-B277-024D-A59B-E2BF0464B2F2}"/>
              </a:ext>
            </a:extLst>
          </p:cNvPr>
          <p:cNvSpPr txBox="1">
            <a:spLocks/>
          </p:cNvSpPr>
          <p:nvPr/>
        </p:nvSpPr>
        <p:spPr>
          <a:xfrm>
            <a:off x="978515" y="3589593"/>
            <a:ext cx="7186968" cy="16665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Advent Pro Medium"/>
              <a:buNone/>
              <a:defRPr sz="1400" b="0" i="0" u="none" strike="noStrike" cap="none">
                <a:solidFill>
                  <a:schemeClr val="lt1"/>
                </a:solidFill>
                <a:latin typeface="Advent Pro Medium"/>
                <a:ea typeface="Advent Pro Medium"/>
                <a:cs typeface="Advent Pro Medium"/>
                <a:sym typeface="Advent Pro Medium"/>
              </a:defRPr>
            </a:lvl1pPr>
            <a:lvl2pPr marL="914400" marR="0" lvl="1"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2pPr>
            <a:lvl3pPr marL="1371600" marR="0" lvl="2"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3pPr>
            <a:lvl4pPr marL="1828800" marR="0" lvl="3"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4pPr>
            <a:lvl5pPr marL="2286000" marR="0" lvl="4"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5pPr>
            <a:lvl6pPr marL="2743200" marR="0" lvl="5"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6pPr>
            <a:lvl7pPr marL="3200400" marR="0" lvl="6"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7pPr>
            <a:lvl8pPr marL="3657600" marR="0" lvl="7"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8pPr>
            <a:lvl9pPr marL="4114800" marR="0" lvl="8" indent="-317500" algn="ctr" rtl="0">
              <a:lnSpc>
                <a:spcPct val="100000"/>
              </a:lnSpc>
              <a:spcBef>
                <a:spcPts val="0"/>
              </a:spcBef>
              <a:spcAft>
                <a:spcPts val="0"/>
              </a:spcAft>
              <a:buClr>
                <a:schemeClr val="lt1"/>
              </a:buClr>
              <a:buSzPts val="1400"/>
              <a:buFont typeface="Advent Pro"/>
              <a:buNone/>
              <a:defRPr sz="1400" b="0" i="0" u="none" strike="noStrike" cap="none">
                <a:solidFill>
                  <a:schemeClr val="lt1"/>
                </a:solidFill>
                <a:latin typeface="Advent Pro"/>
                <a:ea typeface="Advent Pro"/>
                <a:cs typeface="Advent Pro"/>
                <a:sym typeface="Advent Pro"/>
              </a:defRPr>
            </a:lvl9pPr>
          </a:lstStyle>
          <a:p>
            <a:pPr marL="0" indent="0" algn="l"/>
            <a:r>
              <a:rPr lang="en-CA" dirty="0"/>
              <a:t>When analyzing evidence from different perspectives, I try to always gather as much information as possible from both sides. Due to there being the chance of bias, I compare and contrast the evidence to see where it overlaps. This allows me to conclude which pieces of evidence are the most reliable and which are best left 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6"/>
                                        </p:tgtEl>
                                        <p:attrNameLst>
                                          <p:attrName>style.visibility</p:attrName>
                                        </p:attrNameLst>
                                      </p:cBhvr>
                                      <p:to>
                                        <p:strVal val="visible"/>
                                      </p:to>
                                    </p:set>
                                    <p:animEffect transition="in" filter="fade">
                                      <p:cBhvr>
                                        <p:cTn id="7" dur="1000"/>
                                        <p:tgtEl>
                                          <p:spTgt spid="766"/>
                                        </p:tgtEl>
                                      </p:cBhvr>
                                    </p:animEffect>
                                  </p:childTnLst>
                                </p:cTn>
                              </p:par>
                              <p:par>
                                <p:cTn id="8" presetID="10" presetClass="entr" presetSubtype="0" fill="hold" nodeType="withEffect">
                                  <p:stCondLst>
                                    <p:cond delay="0"/>
                                  </p:stCondLst>
                                  <p:childTnLst>
                                    <p:set>
                                      <p:cBhvr>
                                        <p:cTn id="9" dur="1" fill="hold">
                                          <p:stCondLst>
                                            <p:cond delay="0"/>
                                          </p:stCondLst>
                                        </p:cTn>
                                        <p:tgtEl>
                                          <p:spTgt spid="767"/>
                                        </p:tgtEl>
                                        <p:attrNameLst>
                                          <p:attrName>style.visibility</p:attrName>
                                        </p:attrNameLst>
                                      </p:cBhvr>
                                      <p:to>
                                        <p:strVal val="visible"/>
                                      </p:to>
                                    </p:set>
                                    <p:animEffect transition="in" filter="fade">
                                      <p:cBhvr>
                                        <p:cTn id="10" dur="1000"/>
                                        <p:tgtEl>
                                          <p:spTgt spid="76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78"/>
          <p:cNvSpPr txBox="1">
            <a:spLocks noGrp="1"/>
          </p:cNvSpPr>
          <p:nvPr>
            <p:ph type="title"/>
          </p:nvPr>
        </p:nvSpPr>
        <p:spPr>
          <a:xfrm>
            <a:off x="817800" y="444350"/>
            <a:ext cx="3955200" cy="8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a:t>
            </a:r>
            <a:endParaRPr dirty="0"/>
          </a:p>
        </p:txBody>
      </p:sp>
      <p:sp>
        <p:nvSpPr>
          <p:cNvPr id="876" name="Google Shape;876;p78"/>
          <p:cNvSpPr txBox="1">
            <a:spLocks noGrp="1"/>
          </p:cNvSpPr>
          <p:nvPr>
            <p:ph type="body" idx="1"/>
          </p:nvPr>
        </p:nvSpPr>
        <p:spPr>
          <a:xfrm>
            <a:off x="817799" y="1254950"/>
            <a:ext cx="7659025" cy="2799000"/>
          </a:xfrm>
          <a:prstGeom prst="rect">
            <a:avLst/>
          </a:prstGeom>
        </p:spPr>
        <p:txBody>
          <a:bodyPr spcFirstLastPara="1" wrap="square" lIns="91425" tIns="91425" rIns="91425" bIns="91425" anchor="t" anchorCtr="0">
            <a:noAutofit/>
          </a:bodyPr>
          <a:lstStyle/>
          <a:p>
            <a:r>
              <a:rPr lang="en-CA" dirty="0"/>
              <a:t>Horgan, C. (2019, October 16). Confusion is the point. Retrieved February 28, 2021, from </a:t>
            </a:r>
            <a:r>
              <a:rPr lang="en-CA" dirty="0">
                <a:hlinkClick r:id="rId3"/>
              </a:rPr>
              <a:t>https://gen.medium.com/the-confusion-is-the-point-6ab1d5a933aa</a:t>
            </a:r>
            <a:r>
              <a:rPr lang="en-CA" dirty="0"/>
              <a:t> </a:t>
            </a:r>
          </a:p>
          <a:p>
            <a:pPr marL="139700" indent="0">
              <a:buNone/>
            </a:pPr>
            <a:endParaRPr lang="en-CA" dirty="0"/>
          </a:p>
          <a:p>
            <a:r>
              <a:rPr lang="en-CA" dirty="0"/>
              <a:t>Parnell, B. (Performer) (2017, June 22). </a:t>
            </a:r>
            <a:r>
              <a:rPr lang="en-CA" i="1" dirty="0"/>
              <a:t>Is Social Media Hurting Your Mental Health?</a:t>
            </a:r>
            <a:r>
              <a:rPr lang="en-CA" dirty="0"/>
              <a:t> [Video file]. Retrieved March 2, 2021, from </a:t>
            </a:r>
            <a:r>
              <a:rPr lang="en-CA" dirty="0">
                <a:hlinkClick r:id="rId4"/>
              </a:rPr>
              <a:t>https://www.youtube.com/watch?v=Czg_9C7gw0o</a:t>
            </a:r>
            <a:r>
              <a:rPr lang="en-CA" dirty="0"/>
              <a:t> </a:t>
            </a:r>
          </a:p>
          <a:p>
            <a:pPr marL="139700" indent="0">
              <a:buNone/>
            </a:pPr>
            <a:endParaRPr lang="en-CA" dirty="0"/>
          </a:p>
          <a:p>
            <a:r>
              <a:rPr lang="en-CA" dirty="0"/>
              <a:t>Slade, D. (Director). (2011). </a:t>
            </a:r>
            <a:r>
              <a:rPr lang="en-CA" i="1" dirty="0"/>
              <a:t>Black Mirror</a:t>
            </a:r>
            <a:r>
              <a:rPr lang="en-CA" dirty="0"/>
              <a:t> [Video file]. UK: Channel 4. Retrieved March 2, 2021, from </a:t>
            </a:r>
            <a:r>
              <a:rPr lang="en-CA" dirty="0">
                <a:hlinkClick r:id="rId5"/>
              </a:rPr>
              <a:t>https://www.youtube.com/watch?v=GQW6mUK2aDQ&amp;list=PLJk1a21GKEZXxT9wwmnVle-zautJw4q12&amp;index=2</a:t>
            </a:r>
            <a:endParaRPr lang="en-CA" dirty="0"/>
          </a:p>
        </p:txBody>
      </p:sp>
      <p:grpSp>
        <p:nvGrpSpPr>
          <p:cNvPr id="877" name="Google Shape;877;p78"/>
          <p:cNvGrpSpPr/>
          <p:nvPr/>
        </p:nvGrpSpPr>
        <p:grpSpPr>
          <a:xfrm>
            <a:off x="8476825" y="183200"/>
            <a:ext cx="432300" cy="372900"/>
            <a:chOff x="8476825" y="183200"/>
            <a:chExt cx="432300" cy="372900"/>
          </a:xfrm>
        </p:grpSpPr>
        <p:sp>
          <p:nvSpPr>
            <p:cNvPr id="878" name="Google Shape;878;p78">
              <a:hlinkClick r:id="rId6"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79" name="Google Shape;879;p78">
              <a:hlinkClick r:id="rId6"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78">
            <a:hlinkClick r:id="" action="ppaction://noaction"/>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81" name="Google Shape;881;p78">
            <a:hlinkClick r:id="" action="ppaction://noaction"/>
          </p:cNvPr>
          <p:cNvSpPr txBox="1">
            <a:spLocks noGrp="1"/>
          </p:cNvSpPr>
          <p:nvPr>
            <p:ph type="subTitle" idx="4294967295"/>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chemeClr val="lt1"/>
                </a:solidFill>
                <a:latin typeface="Advent Pro Medium"/>
                <a:ea typeface="Advent Pro Medium"/>
                <a:cs typeface="Advent Pro Medium"/>
                <a:sym typeface="Advent Pro Medium"/>
              </a:rPr>
              <a:t>Next</a:t>
            </a:r>
            <a:endParaRPr sz="1600">
              <a:solidFill>
                <a:schemeClr val="lt1"/>
              </a:solidFill>
              <a:latin typeface="Advent Pro Medium"/>
              <a:ea typeface="Advent Pro Medium"/>
              <a:cs typeface="Advent Pro Medium"/>
              <a:sym typeface="Advent Pro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40">
            <a:hlinkClick r:id="rId4" action="ppaction://hlinksldjump"/>
          </p:cNvPr>
          <p:cNvSpPr/>
          <p:nvPr/>
        </p:nvSpPr>
        <p:spPr>
          <a:xfrm>
            <a:off x="785189" y="1533668"/>
            <a:ext cx="1113600" cy="483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4" name="Google Shape;154;p40"/>
          <p:cNvSpPr txBox="1">
            <a:spLocks noGrp="1"/>
          </p:cNvSpPr>
          <p:nvPr>
            <p:ph type="ctrTitle"/>
          </p:nvPr>
        </p:nvSpPr>
        <p:spPr>
          <a:xfrm>
            <a:off x="591225" y="646725"/>
            <a:ext cx="4045430" cy="12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thanks</a:t>
            </a:r>
            <a:endParaRPr dirty="0">
              <a:solidFill>
                <a:schemeClr val="lt1"/>
              </a:solidFill>
            </a:endParaRPr>
          </a:p>
        </p:txBody>
      </p:sp>
      <p:sp>
        <p:nvSpPr>
          <p:cNvPr id="155" name="Google Shape;155;p40">
            <a:hlinkClick r:id="rId4" action="ppaction://hlinksldjump"/>
          </p:cNvPr>
          <p:cNvSpPr txBox="1">
            <a:spLocks noGrp="1"/>
          </p:cNvSpPr>
          <p:nvPr>
            <p:ph type="subTitle" idx="1"/>
          </p:nvPr>
        </p:nvSpPr>
        <p:spPr>
          <a:xfrm>
            <a:off x="923612" y="1603466"/>
            <a:ext cx="810000" cy="33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End</a:t>
            </a:r>
            <a:endParaRPr dirty="0">
              <a:solidFill>
                <a:schemeClr val="lt1"/>
              </a:solidFill>
            </a:endParaRPr>
          </a:p>
        </p:txBody>
      </p:sp>
    </p:spTree>
    <p:extLst>
      <p:ext uri="{BB962C8B-B14F-4D97-AF65-F5344CB8AC3E}">
        <p14:creationId xmlns:p14="http://schemas.microsoft.com/office/powerpoint/2010/main" val="366908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42"/>
          <p:cNvSpPr txBox="1">
            <a:spLocks noGrp="1"/>
          </p:cNvSpPr>
          <p:nvPr>
            <p:ph type="ctrTitle"/>
          </p:nvPr>
        </p:nvSpPr>
        <p:spPr>
          <a:xfrm>
            <a:off x="2216727" y="2218950"/>
            <a:ext cx="4572001" cy="70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CA" sz="4000" dirty="0"/>
              <a:t>C</a:t>
            </a:r>
            <a:r>
              <a:rPr lang="en" sz="4000" dirty="0"/>
              <a:t>onfusion is the point</a:t>
            </a:r>
            <a:endParaRPr sz="4000" dirty="0">
              <a:solidFill>
                <a:schemeClr val="lt1"/>
              </a:solidFill>
            </a:endParaRPr>
          </a:p>
        </p:txBody>
      </p:sp>
      <p:sp>
        <p:nvSpPr>
          <p:cNvPr id="169" name="Google Shape;169;p42">
            <a:hlinkClick r:id="rId4" action="ppaction://hlinksldjump"/>
          </p:cNvPr>
          <p:cNvSpPr/>
          <p:nvPr/>
        </p:nvSpPr>
        <p:spPr>
          <a:xfrm>
            <a:off x="3907045" y="3073244"/>
            <a:ext cx="1329910" cy="4638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 name="Google Shape;170;p42">
            <a:hlinkClick r:id="rId4" action="ppaction://hlinksldjump"/>
          </p:cNvPr>
          <p:cNvSpPr txBox="1">
            <a:spLocks noGrp="1"/>
          </p:cNvSpPr>
          <p:nvPr>
            <p:ph type="subTitle" idx="1"/>
          </p:nvPr>
        </p:nvSpPr>
        <p:spPr>
          <a:xfrm>
            <a:off x="3973945" y="3136394"/>
            <a:ext cx="1196110" cy="33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Learn more</a:t>
            </a:r>
            <a:endParaRPr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9"/>
          <p:cNvSpPr txBox="1">
            <a:spLocks noGrp="1"/>
          </p:cNvSpPr>
          <p:nvPr>
            <p:ph type="title"/>
          </p:nvPr>
        </p:nvSpPr>
        <p:spPr>
          <a:xfrm>
            <a:off x="817796" y="989304"/>
            <a:ext cx="7005401" cy="965150"/>
          </a:xfrm>
          <a:prstGeom prst="rect">
            <a:avLst/>
          </a:prstGeom>
        </p:spPr>
        <p:txBody>
          <a:bodyPr spcFirstLastPara="1" wrap="square" lIns="91425" tIns="91425" rIns="91425" bIns="91425" anchor="t" anchorCtr="0">
            <a:noAutofit/>
          </a:bodyPr>
          <a:lstStyle/>
          <a:p>
            <a:pPr lvl="0"/>
            <a:r>
              <a:rPr lang="en-US" sz="1600" dirty="0"/>
              <a:t>How have social media platforms changed the way we consume and understand information? </a:t>
            </a:r>
            <a:endParaRPr sz="1600" dirty="0"/>
          </a:p>
        </p:txBody>
      </p:sp>
      <p:sp>
        <p:nvSpPr>
          <p:cNvPr id="264" name="Google Shape;264;p49"/>
          <p:cNvSpPr txBox="1">
            <a:spLocks noGrp="1"/>
          </p:cNvSpPr>
          <p:nvPr>
            <p:ph type="body" idx="1"/>
          </p:nvPr>
        </p:nvSpPr>
        <p:spPr>
          <a:xfrm>
            <a:off x="817796" y="1618642"/>
            <a:ext cx="6848383" cy="10685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200" dirty="0"/>
              <a:t>With the rise of social media, we’ve gained a new and efficient method of consuming information. The appeal is that it is fast and we’re presented with things that are interesting to the eye, like attention-grasping thumbnails and titles. However, posts on social media often obscure the entire story, and leaves consumers with a skewed idea of what actually happened. These platforms make let people easily cherry pick information and spread their bias. As a result, these posts may spread misinformation, which could have a variety of negative consequences. </a:t>
            </a:r>
            <a:endParaRPr sz="1200" dirty="0"/>
          </a:p>
        </p:txBody>
      </p:sp>
      <p:grpSp>
        <p:nvGrpSpPr>
          <p:cNvPr id="267" name="Google Shape;267;p49"/>
          <p:cNvGrpSpPr/>
          <p:nvPr/>
        </p:nvGrpSpPr>
        <p:grpSpPr>
          <a:xfrm>
            <a:off x="8476825" y="183200"/>
            <a:ext cx="432300" cy="372900"/>
            <a:chOff x="8476825" y="183200"/>
            <a:chExt cx="432300" cy="372900"/>
          </a:xfrm>
        </p:grpSpPr>
        <p:sp>
          <p:nvSpPr>
            <p:cNvPr id="268" name="Google Shape;268;p49">
              <a:hlinkClick r:id="rId3"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9" name="Google Shape;269;p49">
              <a:hlinkClick r:id="rId3"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49">
            <a:hlinkClick r:id="rId3" action="ppaction://hlinksldjump"/>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71" name="Google Shape;271;p49">
            <a:hlinkClick r:id="rId3" action="ppaction://hlinksldjump"/>
          </p:cNvPr>
          <p:cNvSpPr txBox="1">
            <a:spLocks noGrp="1"/>
          </p:cNvSpPr>
          <p:nvPr>
            <p:ph type="subTitle" idx="4294967295"/>
          </p:nvPr>
        </p:nvSpPr>
        <p:spPr>
          <a:xfrm>
            <a:off x="7600650" y="154804"/>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solidFill>
                  <a:schemeClr val="lt1"/>
                </a:solidFill>
                <a:latin typeface="Advent Pro Medium"/>
                <a:ea typeface="Advent Pro Medium"/>
                <a:cs typeface="Advent Pro Medium"/>
                <a:sym typeface="Advent Pro Medium"/>
              </a:rPr>
              <a:t>Back</a:t>
            </a:r>
            <a:endParaRPr sz="1600" dirty="0">
              <a:solidFill>
                <a:schemeClr val="lt1"/>
              </a:solidFill>
              <a:latin typeface="Advent Pro Medium"/>
              <a:ea typeface="Advent Pro Medium"/>
              <a:cs typeface="Advent Pro Medium"/>
              <a:sym typeface="Advent Pro Medium"/>
            </a:endParaRPr>
          </a:p>
        </p:txBody>
      </p:sp>
      <p:sp>
        <p:nvSpPr>
          <p:cNvPr id="11" name="Google Shape;263;p49">
            <a:extLst>
              <a:ext uri="{FF2B5EF4-FFF2-40B4-BE49-F238E27FC236}">
                <a16:creationId xmlns:a16="http://schemas.microsoft.com/office/drawing/2014/main" id="{ACA194E5-459D-3D46-9C74-FBC29B5320EA}"/>
              </a:ext>
            </a:extLst>
          </p:cNvPr>
          <p:cNvSpPr txBox="1">
            <a:spLocks/>
          </p:cNvSpPr>
          <p:nvPr/>
        </p:nvSpPr>
        <p:spPr>
          <a:xfrm>
            <a:off x="817796" y="2857568"/>
            <a:ext cx="7005401" cy="965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Bungee"/>
              <a:buNone/>
              <a:defRPr sz="2400" b="0" i="0" u="none" strike="noStrike" cap="none">
                <a:solidFill>
                  <a:schemeClr val="lt1"/>
                </a:solidFill>
                <a:latin typeface="Bungee"/>
                <a:ea typeface="Bungee"/>
                <a:cs typeface="Bungee"/>
                <a:sym typeface="Bunge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n-US" sz="1600" dirty="0"/>
              <a:t>When you see or read “news” on social media, do you take time to research the story further? </a:t>
            </a:r>
            <a:endParaRPr lang="en-US" sz="1200" dirty="0"/>
          </a:p>
        </p:txBody>
      </p:sp>
      <p:sp>
        <p:nvSpPr>
          <p:cNvPr id="12" name="Google Shape;264;p49">
            <a:extLst>
              <a:ext uri="{FF2B5EF4-FFF2-40B4-BE49-F238E27FC236}">
                <a16:creationId xmlns:a16="http://schemas.microsoft.com/office/drawing/2014/main" id="{6D592F34-9972-A141-BF42-A7725D5B9C07}"/>
              </a:ext>
            </a:extLst>
          </p:cNvPr>
          <p:cNvSpPr txBox="1">
            <a:spLocks/>
          </p:cNvSpPr>
          <p:nvPr/>
        </p:nvSpPr>
        <p:spPr>
          <a:xfrm>
            <a:off x="817796" y="3457217"/>
            <a:ext cx="6848383" cy="731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1pPr>
            <a:lvl2pPr marL="914400" marR="0" lvl="1"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2pPr>
            <a:lvl3pPr marL="1371600" marR="0" lvl="2"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3pPr>
            <a:lvl4pPr marL="1828800" marR="0" lvl="3"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4pPr>
            <a:lvl5pPr marL="2286000" marR="0" lvl="4"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5pPr>
            <a:lvl6pPr marL="2743200" marR="0" lvl="5"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6pPr>
            <a:lvl7pPr marL="3200400" marR="0" lvl="6"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7pPr>
            <a:lvl8pPr marL="3657600" marR="0" lvl="7"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8pPr>
            <a:lvl9pPr marL="4114800" marR="0" lvl="8" indent="-317500" algn="l" rtl="0">
              <a:lnSpc>
                <a:spcPct val="100000"/>
              </a:lnSpc>
              <a:spcBef>
                <a:spcPts val="1600"/>
              </a:spcBef>
              <a:spcAft>
                <a:spcPts val="160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9pPr>
          </a:lstStyle>
          <a:p>
            <a:pPr marL="0" indent="0">
              <a:buFont typeface="Advent Pro"/>
              <a:buNone/>
            </a:pPr>
            <a:r>
              <a:rPr lang="en-CA" sz="1200" dirty="0"/>
              <a:t>Admittedly, I do not always do further research on the stories I see on social media. If it is particularly interesting or important to me personally, I will, but often it is not. Due to this, I know that I am subject to consuming misinformation. </a:t>
            </a:r>
          </a:p>
        </p:txBody>
      </p:sp>
    </p:spTree>
    <p:extLst>
      <p:ext uri="{BB962C8B-B14F-4D97-AF65-F5344CB8AC3E}">
        <p14:creationId xmlns:p14="http://schemas.microsoft.com/office/powerpoint/2010/main" val="2986545146"/>
      </p:ext>
    </p:extLst>
  </p:cSld>
  <p:clrMapOvr>
    <a:masterClrMapping/>
  </p:clrMapOvr>
  <mc:AlternateContent xmlns:mc="http://schemas.openxmlformats.org/markup-compatibility/2006" xmlns:p14="http://schemas.microsoft.com/office/powerpoint/2010/main">
    <mc:Choice Requires="p14">
      <p:transition spd="slow" p14:dur="13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9" name="Google Shape;229;p46"/>
          <p:cNvSpPr txBox="1">
            <a:spLocks noGrp="1"/>
          </p:cNvSpPr>
          <p:nvPr>
            <p:ph type="ctrTitle"/>
          </p:nvPr>
        </p:nvSpPr>
        <p:spPr>
          <a:xfrm>
            <a:off x="2096655" y="2236067"/>
            <a:ext cx="4950690" cy="1061314"/>
          </a:xfrm>
          <a:prstGeom prst="rect">
            <a:avLst/>
          </a:prstGeom>
        </p:spPr>
        <p:txBody>
          <a:bodyPr spcFirstLastPara="1" wrap="square" lIns="91425" tIns="91425" rIns="91425" bIns="91425" anchor="b" anchorCtr="0">
            <a:noAutofit/>
          </a:bodyPr>
          <a:lstStyle/>
          <a:p>
            <a:pPr lvl="0">
              <a:buClr>
                <a:schemeClr val="dk1"/>
              </a:buClr>
              <a:buSzPts val="1100"/>
            </a:pPr>
            <a:r>
              <a:rPr lang="en" dirty="0">
                <a:solidFill>
                  <a:schemeClr val="lt1"/>
                </a:solidFill>
              </a:rPr>
              <a:t>“</a:t>
            </a:r>
            <a:r>
              <a:rPr lang="en-CA" dirty="0"/>
              <a:t>We will absorb whatever is there — whether it’s been deceptively edited or not. As long as it’s information, it will flow.</a:t>
            </a:r>
            <a:r>
              <a:rPr lang="en" dirty="0">
                <a:solidFill>
                  <a:schemeClr val="lt1"/>
                </a:solidFill>
              </a:rPr>
              <a:t>”</a:t>
            </a:r>
            <a:endParaRPr dirty="0">
              <a:solidFill>
                <a:schemeClr val="lt1"/>
              </a:solidFill>
            </a:endParaRPr>
          </a:p>
        </p:txBody>
      </p:sp>
      <p:sp>
        <p:nvSpPr>
          <p:cNvPr id="230" name="Google Shape;230;p46"/>
          <p:cNvSpPr txBox="1">
            <a:spLocks noGrp="1"/>
          </p:cNvSpPr>
          <p:nvPr>
            <p:ph type="subTitle" idx="1"/>
          </p:nvPr>
        </p:nvSpPr>
        <p:spPr>
          <a:xfrm>
            <a:off x="3667050" y="3783980"/>
            <a:ext cx="1809900" cy="3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chemeClr val="lt1"/>
                </a:solidFill>
              </a:rPr>
              <a:t>— Colin Horgan</a:t>
            </a:r>
            <a:endParaRPr dirty="0">
              <a:solidFill>
                <a:schemeClr val="lt1"/>
              </a:solidFill>
            </a:endParaRPr>
          </a:p>
        </p:txBody>
      </p:sp>
      <p:grpSp>
        <p:nvGrpSpPr>
          <p:cNvPr id="231" name="Google Shape;231;p46"/>
          <p:cNvGrpSpPr/>
          <p:nvPr/>
        </p:nvGrpSpPr>
        <p:grpSpPr>
          <a:xfrm>
            <a:off x="8476825" y="183200"/>
            <a:ext cx="432300" cy="372900"/>
            <a:chOff x="8476825" y="183200"/>
            <a:chExt cx="432300" cy="372900"/>
          </a:xfrm>
        </p:grpSpPr>
        <p:sp>
          <p:nvSpPr>
            <p:cNvPr id="232" name="Google Shape;232;p46">
              <a:hlinkClick r:id="rId4"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3" name="Google Shape;233;p46">
              <a:hlinkClick r:id="rId4"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46">
            <a:hlinkClick r:id="rId5" action="ppaction://hlinksldjump"/>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5" name="Google Shape;235;p46">
            <a:hlinkClick r:id="rId5" action="ppaction://hlinksldjump"/>
          </p:cNvPr>
          <p:cNvSpPr txBox="1">
            <a:spLocks noGrp="1"/>
          </p:cNvSpPr>
          <p:nvPr>
            <p:ph type="subTitle" idx="1"/>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Next</a:t>
            </a:r>
            <a:endParaRPr sz="1600"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33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1117600" y="1913225"/>
            <a:ext cx="7031025"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IS social media hurting your mental health?</a:t>
            </a:r>
            <a:endParaRPr dirty="0"/>
          </a:p>
        </p:txBody>
      </p:sp>
      <p:sp>
        <p:nvSpPr>
          <p:cNvPr id="253" name="Google Shape;253;p48"/>
          <p:cNvSpPr txBox="1">
            <a:spLocks noGrp="1"/>
          </p:cNvSpPr>
          <p:nvPr>
            <p:ph type="subTitle" idx="1"/>
          </p:nvPr>
        </p:nvSpPr>
        <p:spPr>
          <a:xfrm>
            <a:off x="5152530" y="2755028"/>
            <a:ext cx="2996100" cy="924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Choose the correct answer to each of the following questions</a:t>
            </a:r>
            <a:endParaRPr dirty="0"/>
          </a:p>
        </p:txBody>
      </p:sp>
      <p:sp>
        <p:nvSpPr>
          <p:cNvPr id="254" name="Google Shape;254;p48">
            <a:hlinkClick r:id="rId3" action="ppaction://hlinksldjump"/>
          </p:cNvPr>
          <p:cNvSpPr/>
          <p:nvPr/>
        </p:nvSpPr>
        <p:spPr>
          <a:xfrm>
            <a:off x="7003200" y="3679625"/>
            <a:ext cx="1077600" cy="4638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5" name="Google Shape;255;p48">
            <a:hlinkClick r:id="rId3" action="ppaction://hlinksldjump"/>
          </p:cNvPr>
          <p:cNvSpPr txBox="1">
            <a:spLocks noGrp="1"/>
          </p:cNvSpPr>
          <p:nvPr>
            <p:ph type="subTitle" idx="1"/>
          </p:nvPr>
        </p:nvSpPr>
        <p:spPr>
          <a:xfrm>
            <a:off x="7137000" y="3742775"/>
            <a:ext cx="810000" cy="33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Go!</a:t>
            </a:r>
            <a:endParaRPr>
              <a:solidFill>
                <a:schemeClr val="lt1"/>
              </a:solidFill>
            </a:endParaRPr>
          </a:p>
        </p:txBody>
      </p:sp>
      <p:grpSp>
        <p:nvGrpSpPr>
          <p:cNvPr id="256" name="Google Shape;256;p48"/>
          <p:cNvGrpSpPr/>
          <p:nvPr/>
        </p:nvGrpSpPr>
        <p:grpSpPr>
          <a:xfrm>
            <a:off x="8476825" y="183200"/>
            <a:ext cx="432300" cy="372900"/>
            <a:chOff x="8476825" y="183200"/>
            <a:chExt cx="432300" cy="372900"/>
          </a:xfrm>
        </p:grpSpPr>
        <p:sp>
          <p:nvSpPr>
            <p:cNvPr id="257" name="Google Shape;257;p48">
              <a:hlinkClick r:id="rId4"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8" name="Google Shape;258;p48">
              <a:hlinkClick r:id="rId4"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9"/>
          <p:cNvSpPr txBox="1">
            <a:spLocks noGrp="1"/>
          </p:cNvSpPr>
          <p:nvPr>
            <p:ph type="title"/>
          </p:nvPr>
        </p:nvSpPr>
        <p:spPr>
          <a:xfrm>
            <a:off x="559182" y="988876"/>
            <a:ext cx="6488164" cy="810600"/>
          </a:xfrm>
          <a:prstGeom prst="rect">
            <a:avLst/>
          </a:prstGeom>
        </p:spPr>
        <p:txBody>
          <a:bodyPr spcFirstLastPara="1" wrap="square" lIns="91425" tIns="91425" rIns="91425" bIns="91425" anchor="t" anchorCtr="0">
            <a:noAutofit/>
          </a:bodyPr>
          <a:lstStyle/>
          <a:p>
            <a:pPr lvl="0"/>
            <a:r>
              <a:rPr lang="en-US" sz="1400" dirty="0"/>
              <a:t>What value do you get from online social interactions? </a:t>
            </a:r>
            <a:endParaRPr sz="1400" dirty="0"/>
          </a:p>
        </p:txBody>
      </p:sp>
      <p:sp>
        <p:nvSpPr>
          <p:cNvPr id="264" name="Google Shape;264;p49"/>
          <p:cNvSpPr txBox="1">
            <a:spLocks noGrp="1"/>
          </p:cNvSpPr>
          <p:nvPr>
            <p:ph type="body" idx="1"/>
          </p:nvPr>
        </p:nvSpPr>
        <p:spPr>
          <a:xfrm>
            <a:off x="610270" y="1254767"/>
            <a:ext cx="6159646" cy="1567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dirty="0"/>
              <a:t>For many, receiving likes and comments on social media serve as the addictive sense of validation one may crave from people online. From the perspective of my own Instagram account, I can tell you that not every one of my followers is someone that I’m friends with. There are peers from school that I’ve never even seen in the hallways, students from the next district over whose school I’ve never heard of, or even someone living across the world who I texted for maybe a week after we were added to a group chat from replying to the same comment. When I used to post, receiving a notification from someone I didn’t know filled my head with ”wow, they thought my post was good enough to like?” or “I don’t know them but they took the time to comment that I looked good!” It felt validating knowing that a stranger appreciated my online presence. </a:t>
            </a:r>
            <a:endParaRPr sz="1100" dirty="0"/>
          </a:p>
        </p:txBody>
      </p:sp>
      <p:sp>
        <p:nvSpPr>
          <p:cNvPr id="265" name="Google Shape;265;p49">
            <a:hlinkClick r:id="rId3" action="ppaction://hlinksldjump"/>
          </p:cNvPr>
          <p:cNvSpPr/>
          <p:nvPr/>
        </p:nvSpPr>
        <p:spPr>
          <a:xfrm>
            <a:off x="7003340" y="1727885"/>
            <a:ext cx="1934695" cy="3375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6" name="Google Shape;266;p49">
            <a:hlinkClick r:id="rId3" action="ppaction://hlinksldjump"/>
          </p:cNvPr>
          <p:cNvSpPr txBox="1">
            <a:spLocks noGrp="1"/>
          </p:cNvSpPr>
          <p:nvPr>
            <p:ph type="subTitle" idx="4294967295"/>
          </p:nvPr>
        </p:nvSpPr>
        <p:spPr>
          <a:xfrm>
            <a:off x="7098434" y="1661014"/>
            <a:ext cx="1745757" cy="23157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lt1"/>
                </a:solidFill>
              </a:rPr>
              <a:t>Choose answer</a:t>
            </a:r>
            <a:endParaRPr dirty="0">
              <a:solidFill>
                <a:schemeClr val="lt1"/>
              </a:solidFill>
            </a:endParaRPr>
          </a:p>
        </p:txBody>
      </p:sp>
      <p:grpSp>
        <p:nvGrpSpPr>
          <p:cNvPr id="267" name="Google Shape;267;p49"/>
          <p:cNvGrpSpPr/>
          <p:nvPr/>
        </p:nvGrpSpPr>
        <p:grpSpPr>
          <a:xfrm>
            <a:off x="8476825" y="183200"/>
            <a:ext cx="432300" cy="372900"/>
            <a:chOff x="8476825" y="183200"/>
            <a:chExt cx="432300" cy="372900"/>
          </a:xfrm>
        </p:grpSpPr>
        <p:sp>
          <p:nvSpPr>
            <p:cNvPr id="268" name="Google Shape;268;p49">
              <a:hlinkClick r:id="rId4"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9" name="Google Shape;269;p49">
              <a:hlinkClick r:id="rId4"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49">
            <a:hlinkClick r:id="rId5" action="ppaction://hlinksldjump"/>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71" name="Google Shape;271;p49">
            <a:hlinkClick r:id="rId5" action="ppaction://hlinksldjump"/>
          </p:cNvPr>
          <p:cNvSpPr txBox="1">
            <a:spLocks noGrp="1"/>
          </p:cNvSpPr>
          <p:nvPr>
            <p:ph type="subTitle" idx="4294967295"/>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dirty="0">
                <a:solidFill>
                  <a:schemeClr val="lt1"/>
                </a:solidFill>
                <a:latin typeface="Advent Pro Medium"/>
                <a:ea typeface="Advent Pro Medium"/>
                <a:cs typeface="Advent Pro Medium"/>
                <a:sym typeface="Advent Pro Medium"/>
              </a:rPr>
              <a:t>Back</a:t>
            </a:r>
            <a:endParaRPr sz="1600" dirty="0">
              <a:solidFill>
                <a:schemeClr val="lt1"/>
              </a:solidFill>
              <a:latin typeface="Advent Pro Medium"/>
              <a:ea typeface="Advent Pro Medium"/>
              <a:cs typeface="Advent Pro Medium"/>
              <a:sym typeface="Advent Pro Medium"/>
            </a:endParaRPr>
          </a:p>
        </p:txBody>
      </p:sp>
      <p:sp>
        <p:nvSpPr>
          <p:cNvPr id="11" name="Google Shape;263;p49">
            <a:extLst>
              <a:ext uri="{FF2B5EF4-FFF2-40B4-BE49-F238E27FC236}">
                <a16:creationId xmlns:a16="http://schemas.microsoft.com/office/drawing/2014/main" id="{53B9D200-B079-9A46-8303-55F6E5028464}"/>
              </a:ext>
            </a:extLst>
          </p:cNvPr>
          <p:cNvSpPr txBox="1">
            <a:spLocks/>
          </p:cNvSpPr>
          <p:nvPr/>
        </p:nvSpPr>
        <p:spPr>
          <a:xfrm>
            <a:off x="471941" y="2888238"/>
            <a:ext cx="7438500" cy="81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Bungee"/>
              <a:buNone/>
              <a:defRPr sz="2400" b="0" i="0" u="none" strike="noStrike" cap="none">
                <a:solidFill>
                  <a:schemeClr val="lt1"/>
                </a:solidFill>
                <a:latin typeface="Bungee"/>
                <a:ea typeface="Bungee"/>
                <a:cs typeface="Bungee"/>
                <a:sym typeface="Bunge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n-US" sz="1300" dirty="0"/>
              <a:t>How is social media and social capital helping to form youth culture?</a:t>
            </a:r>
          </a:p>
        </p:txBody>
      </p:sp>
      <p:sp>
        <p:nvSpPr>
          <p:cNvPr id="12" name="Google Shape;264;p49">
            <a:extLst>
              <a:ext uri="{FF2B5EF4-FFF2-40B4-BE49-F238E27FC236}">
                <a16:creationId xmlns:a16="http://schemas.microsoft.com/office/drawing/2014/main" id="{C19A8233-494B-1145-89CB-29881FA742E6}"/>
              </a:ext>
            </a:extLst>
          </p:cNvPr>
          <p:cNvSpPr txBox="1">
            <a:spLocks/>
          </p:cNvSpPr>
          <p:nvPr/>
        </p:nvSpPr>
        <p:spPr>
          <a:xfrm>
            <a:off x="545955" y="3209662"/>
            <a:ext cx="6430582" cy="9376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1pPr>
            <a:lvl2pPr marL="914400" marR="0" lvl="1"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2pPr>
            <a:lvl3pPr marL="1371600" marR="0" lvl="2"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3pPr>
            <a:lvl4pPr marL="1828800" marR="0" lvl="3"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4pPr>
            <a:lvl5pPr marL="2286000" marR="0" lvl="4"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5pPr>
            <a:lvl6pPr marL="2743200" marR="0" lvl="5"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6pPr>
            <a:lvl7pPr marL="3200400" marR="0" lvl="6"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7pPr>
            <a:lvl8pPr marL="3657600" marR="0" lvl="7" indent="-317500" algn="l" rtl="0">
              <a:lnSpc>
                <a:spcPct val="100000"/>
              </a:lnSpc>
              <a:spcBef>
                <a:spcPts val="1600"/>
              </a:spcBef>
              <a:spcAft>
                <a:spcPts val="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8pPr>
            <a:lvl9pPr marL="4114800" marR="0" lvl="8" indent="-317500" algn="l" rtl="0">
              <a:lnSpc>
                <a:spcPct val="100000"/>
              </a:lnSpc>
              <a:spcBef>
                <a:spcPts val="1600"/>
              </a:spcBef>
              <a:spcAft>
                <a:spcPts val="1600"/>
              </a:spcAft>
              <a:buClr>
                <a:schemeClr val="lt1"/>
              </a:buClr>
              <a:buSzPts val="1400"/>
              <a:buFont typeface="Advent Pro"/>
              <a:buChar char="■"/>
              <a:defRPr sz="1400" b="0" i="0" u="none" strike="noStrike" cap="none">
                <a:solidFill>
                  <a:schemeClr val="lt1"/>
                </a:solidFill>
                <a:latin typeface="Advent Pro"/>
                <a:ea typeface="Advent Pro"/>
                <a:cs typeface="Advent Pro"/>
                <a:sym typeface="Advent Pro"/>
              </a:defRPr>
            </a:lvl9pPr>
          </a:lstStyle>
          <a:p>
            <a:pPr marL="0" indent="0">
              <a:buFont typeface="Advent Pro"/>
              <a:buNone/>
            </a:pPr>
            <a:r>
              <a:rPr lang="en-CA" sz="1100" dirty="0"/>
              <a:t>Social media and social capital affect youth culture in both positive and negative ways. On one hand, social media serves as a space for youth to essentially grow up together through popular trends. Furthermore, it allows us to easily spread awareness about important issues, like climate change or social injustice. Or, as a learning environment people share life advice. However, it does have its many downsides. Social media has become a cesspool of toxicity that fuels harassment and cyberbullying. Moreover, it’s a place that runs on youth who compare themselves to others and the fosters their insecurities. With time, we can only hope that this toxic culture dies out.</a:t>
            </a:r>
          </a:p>
        </p:txBody>
      </p:sp>
      <p:sp>
        <p:nvSpPr>
          <p:cNvPr id="15" name="Google Shape;266;p49">
            <a:hlinkClick r:id="rId3" action="ppaction://hlinksldjump"/>
            <a:extLst>
              <a:ext uri="{FF2B5EF4-FFF2-40B4-BE49-F238E27FC236}">
                <a16:creationId xmlns:a16="http://schemas.microsoft.com/office/drawing/2014/main" id="{AFE1504B-F1D1-D544-A30B-09A2C0499DA5}"/>
              </a:ext>
            </a:extLst>
          </p:cNvPr>
          <p:cNvSpPr txBox="1">
            <a:spLocks/>
          </p:cNvSpPr>
          <p:nvPr/>
        </p:nvSpPr>
        <p:spPr>
          <a:xfrm>
            <a:off x="7003340" y="3445713"/>
            <a:ext cx="18675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5B0F00"/>
              </a:buClr>
              <a:buSzPts val="1800"/>
              <a:buFont typeface="Advent Pro"/>
              <a:buChar char="●"/>
              <a:defRPr sz="1800" b="0" i="0" u="none" strike="noStrike" cap="none">
                <a:solidFill>
                  <a:srgbClr val="5B0F00"/>
                </a:solidFill>
                <a:latin typeface="Advent Pro"/>
                <a:ea typeface="Advent Pro"/>
                <a:cs typeface="Advent Pro"/>
                <a:sym typeface="Advent Pro"/>
              </a:defRPr>
            </a:lvl1pPr>
            <a:lvl2pPr marL="914400" marR="0" lvl="1"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2pPr>
            <a:lvl3pPr marL="1371600" marR="0" lvl="2"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3pPr>
            <a:lvl4pPr marL="1828800" marR="0" lvl="3"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4pPr>
            <a:lvl5pPr marL="2286000" marR="0" lvl="4"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5pPr>
            <a:lvl6pPr marL="2743200" marR="0" lvl="5"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6pPr>
            <a:lvl7pPr marL="3200400" marR="0" lvl="6"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7pPr>
            <a:lvl8pPr marL="3657600" marR="0" lvl="7"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8pPr>
            <a:lvl9pPr marL="4114800" marR="0" lvl="8" indent="-317500" algn="l" rtl="0">
              <a:lnSpc>
                <a:spcPct val="100000"/>
              </a:lnSpc>
              <a:spcBef>
                <a:spcPts val="1600"/>
              </a:spcBef>
              <a:spcAft>
                <a:spcPts val="160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9pPr>
          </a:lstStyle>
          <a:p>
            <a:pPr marL="0" indent="0" algn="ctr">
              <a:spcAft>
                <a:spcPts val="1600"/>
              </a:spcAft>
              <a:buFont typeface="Advent Pro"/>
              <a:buNone/>
            </a:pPr>
            <a:r>
              <a:rPr lang="en-CA" dirty="0">
                <a:solidFill>
                  <a:schemeClr val="lt1"/>
                </a:solidFill>
              </a:rPr>
              <a:t>Choose answer</a:t>
            </a:r>
          </a:p>
        </p:txBody>
      </p:sp>
      <p:sp>
        <p:nvSpPr>
          <p:cNvPr id="16" name="Google Shape;265;p49">
            <a:hlinkClick r:id="rId3" action="ppaction://hlinksldjump"/>
            <a:extLst>
              <a:ext uri="{FF2B5EF4-FFF2-40B4-BE49-F238E27FC236}">
                <a16:creationId xmlns:a16="http://schemas.microsoft.com/office/drawing/2014/main" id="{C8910896-412F-8A4A-8DCF-BBC0FF566D20}"/>
              </a:ext>
            </a:extLst>
          </p:cNvPr>
          <p:cNvSpPr/>
          <p:nvPr/>
        </p:nvSpPr>
        <p:spPr>
          <a:xfrm>
            <a:off x="6976537" y="3530088"/>
            <a:ext cx="1934695" cy="3375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0"/>
          <p:cNvSpPr txBox="1">
            <a:spLocks noGrp="1"/>
          </p:cNvSpPr>
          <p:nvPr>
            <p:ph type="title" idx="4"/>
          </p:nvPr>
        </p:nvSpPr>
        <p:spPr>
          <a:xfrm>
            <a:off x="438446" y="349347"/>
            <a:ext cx="7097764" cy="810600"/>
          </a:xfrm>
          <a:prstGeom prst="rect">
            <a:avLst/>
          </a:prstGeom>
        </p:spPr>
        <p:txBody>
          <a:bodyPr spcFirstLastPara="1" wrap="square" lIns="91425" tIns="91425" rIns="91425" bIns="91425" anchor="t" anchorCtr="0">
            <a:noAutofit/>
          </a:bodyPr>
          <a:lstStyle/>
          <a:p>
            <a:pPr lvl="0"/>
            <a:r>
              <a:rPr lang="en-US" sz="1400" dirty="0"/>
              <a:t>When you post online do you consider how the post may be seen by others?  What may it say about you?  Or how that post may be seen in the future? </a:t>
            </a:r>
            <a:endParaRPr sz="1400" dirty="0"/>
          </a:p>
        </p:txBody>
      </p:sp>
      <p:sp>
        <p:nvSpPr>
          <p:cNvPr id="278" name="Google Shape;278;p50"/>
          <p:cNvSpPr txBox="1">
            <a:spLocks noGrp="1"/>
          </p:cNvSpPr>
          <p:nvPr>
            <p:ph type="subTitle" idx="1"/>
          </p:nvPr>
        </p:nvSpPr>
        <p:spPr>
          <a:xfrm>
            <a:off x="438445" y="1878098"/>
            <a:ext cx="7301627" cy="1770265"/>
          </a:xfrm>
          <a:prstGeom prst="rect">
            <a:avLst/>
          </a:prstGeom>
        </p:spPr>
        <p:txBody>
          <a:bodyPr spcFirstLastPara="1" wrap="square" lIns="91425" tIns="91425" rIns="91425" bIns="91425" anchor="t" anchorCtr="0">
            <a:noAutofit/>
          </a:bodyPr>
          <a:lstStyle/>
          <a:p>
            <a:pPr marL="0" lvl="0" indent="0" algn="l"/>
            <a:r>
              <a:rPr lang="en" dirty="0"/>
              <a:t>Whenever </a:t>
            </a:r>
            <a:r>
              <a:rPr lang="en-CA" dirty="0"/>
              <a:t>I</a:t>
            </a:r>
            <a:r>
              <a:rPr lang="en" dirty="0"/>
              <a:t> make posts on social media, </a:t>
            </a:r>
            <a:r>
              <a:rPr lang="en-CA" dirty="0"/>
              <a:t>I</a:t>
            </a:r>
            <a:r>
              <a:rPr lang="en" dirty="0"/>
              <a:t> am always conscious of how it will be perceived by others. I used to think it unfortunate that </a:t>
            </a:r>
            <a:r>
              <a:rPr lang="en-CA" dirty="0"/>
              <a:t>I</a:t>
            </a:r>
            <a:r>
              <a:rPr lang="en" dirty="0"/>
              <a:t> have been affected by toxic social media culture in the sense that I dwell too much on what others think of me and the things </a:t>
            </a:r>
            <a:r>
              <a:rPr lang="en-CA" dirty="0"/>
              <a:t>I</a:t>
            </a:r>
            <a:r>
              <a:rPr lang="en" dirty="0"/>
              <a:t> post, but, in retrospect, </a:t>
            </a:r>
            <a:r>
              <a:rPr lang="en-CA" dirty="0"/>
              <a:t>I</a:t>
            </a:r>
            <a:r>
              <a:rPr lang="en" dirty="0"/>
              <a:t> believe my caution to be a very good thing that has probably kept me out of a lot of hot water. Because I am so careful, I don’t think anything negative would have come out of them. As an outsider, I may interpret myself to be someone who has many interests and likes to hang out with her friends. If </a:t>
            </a:r>
            <a:r>
              <a:rPr lang="en-CA" dirty="0"/>
              <a:t>I</a:t>
            </a:r>
            <a:r>
              <a:rPr lang="en" dirty="0"/>
              <a:t>, or someone else would be to look back at my old posts in the future, it would come off as, at worst, simply carefree. </a:t>
            </a:r>
            <a:endParaRPr dirty="0"/>
          </a:p>
        </p:txBody>
      </p:sp>
      <p:grpSp>
        <p:nvGrpSpPr>
          <p:cNvPr id="285" name="Google Shape;285;p50"/>
          <p:cNvGrpSpPr/>
          <p:nvPr/>
        </p:nvGrpSpPr>
        <p:grpSpPr>
          <a:xfrm>
            <a:off x="8476825" y="183200"/>
            <a:ext cx="432300" cy="372900"/>
            <a:chOff x="8476825" y="183200"/>
            <a:chExt cx="432300" cy="372900"/>
          </a:xfrm>
        </p:grpSpPr>
        <p:sp>
          <p:nvSpPr>
            <p:cNvPr id="286" name="Google Shape;286;p50">
              <a:hlinkClick r:id="rId3"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7" name="Google Shape;287;p50">
              <a:hlinkClick r:id="rId3"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50">
            <a:hlinkClick r:id="rId4" action="ppaction://hlinksldjump"/>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9" name="Google Shape;289;p50">
            <a:hlinkClick r:id="rId4" action="ppaction://hlinksldjump"/>
          </p:cNvPr>
          <p:cNvSpPr txBox="1">
            <a:spLocks noGrp="1"/>
          </p:cNvSpPr>
          <p:nvPr>
            <p:ph type="subTitle" idx="4294967295"/>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chemeClr val="lt1"/>
                </a:solidFill>
                <a:latin typeface="Advent Pro Medium"/>
                <a:ea typeface="Advent Pro Medium"/>
                <a:cs typeface="Advent Pro Medium"/>
                <a:sym typeface="Advent Pro Medium"/>
              </a:rPr>
              <a:t>Back</a:t>
            </a:r>
            <a:endParaRPr sz="1600">
              <a:solidFill>
                <a:schemeClr val="lt1"/>
              </a:solidFill>
              <a:latin typeface="Advent Pro Medium"/>
              <a:ea typeface="Advent Pro Medium"/>
              <a:cs typeface="Advent Pro Medium"/>
              <a:sym typeface="Advent Pro Medium"/>
            </a:endParaRPr>
          </a:p>
        </p:txBody>
      </p:sp>
      <p:sp>
        <p:nvSpPr>
          <p:cNvPr id="22" name="Google Shape;265;p49">
            <a:hlinkClick r:id="rId5" action="ppaction://hlinksldjump"/>
            <a:extLst>
              <a:ext uri="{FF2B5EF4-FFF2-40B4-BE49-F238E27FC236}">
                <a16:creationId xmlns:a16="http://schemas.microsoft.com/office/drawing/2014/main" id="{31427540-B36E-844E-9F52-E50363B3F53D}"/>
              </a:ext>
            </a:extLst>
          </p:cNvPr>
          <p:cNvSpPr/>
          <p:nvPr/>
        </p:nvSpPr>
        <p:spPr>
          <a:xfrm>
            <a:off x="518244" y="4069830"/>
            <a:ext cx="2143200" cy="4638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 name="Google Shape;266;p49">
            <a:hlinkClick r:id="rId5" action="ppaction://hlinksldjump"/>
            <a:extLst>
              <a:ext uri="{FF2B5EF4-FFF2-40B4-BE49-F238E27FC236}">
                <a16:creationId xmlns:a16="http://schemas.microsoft.com/office/drawing/2014/main" id="{486175AC-C88F-CD4F-B111-9D068EC2EEF9}"/>
              </a:ext>
            </a:extLst>
          </p:cNvPr>
          <p:cNvSpPr txBox="1">
            <a:spLocks/>
          </p:cNvSpPr>
          <p:nvPr/>
        </p:nvSpPr>
        <p:spPr>
          <a:xfrm>
            <a:off x="656094" y="4069830"/>
            <a:ext cx="18675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5B0F00"/>
              </a:buClr>
              <a:buSzPts val="1800"/>
              <a:buFont typeface="Advent Pro"/>
              <a:buChar char="●"/>
              <a:defRPr sz="1800" b="0" i="0" u="none" strike="noStrike" cap="none">
                <a:solidFill>
                  <a:srgbClr val="5B0F00"/>
                </a:solidFill>
                <a:latin typeface="Advent Pro"/>
                <a:ea typeface="Advent Pro"/>
                <a:cs typeface="Advent Pro"/>
                <a:sym typeface="Advent Pro"/>
              </a:defRPr>
            </a:lvl1pPr>
            <a:lvl2pPr marL="914400" marR="0" lvl="1"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2pPr>
            <a:lvl3pPr marL="1371600" marR="0" lvl="2"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3pPr>
            <a:lvl4pPr marL="1828800" marR="0" lvl="3"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4pPr>
            <a:lvl5pPr marL="2286000" marR="0" lvl="4"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5pPr>
            <a:lvl6pPr marL="2743200" marR="0" lvl="5"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6pPr>
            <a:lvl7pPr marL="3200400" marR="0" lvl="6"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7pPr>
            <a:lvl8pPr marL="3657600" marR="0" lvl="7" indent="-317500" algn="l" rtl="0">
              <a:lnSpc>
                <a:spcPct val="100000"/>
              </a:lnSpc>
              <a:spcBef>
                <a:spcPts val="1600"/>
              </a:spcBef>
              <a:spcAft>
                <a:spcPts val="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8pPr>
            <a:lvl9pPr marL="4114800" marR="0" lvl="8" indent="-317500" algn="l" rtl="0">
              <a:lnSpc>
                <a:spcPct val="100000"/>
              </a:lnSpc>
              <a:spcBef>
                <a:spcPts val="1600"/>
              </a:spcBef>
              <a:spcAft>
                <a:spcPts val="1600"/>
              </a:spcAft>
              <a:buClr>
                <a:srgbClr val="5B0F00"/>
              </a:buClr>
              <a:buSzPts val="1400"/>
              <a:buFont typeface="Advent Pro"/>
              <a:buChar char="■"/>
              <a:defRPr sz="1400" b="0" i="0" u="none" strike="noStrike" cap="none">
                <a:solidFill>
                  <a:srgbClr val="5B0F00"/>
                </a:solidFill>
                <a:latin typeface="Advent Pro"/>
                <a:ea typeface="Advent Pro"/>
                <a:cs typeface="Advent Pro"/>
                <a:sym typeface="Advent Pro"/>
              </a:defRPr>
            </a:lvl9pPr>
          </a:lstStyle>
          <a:p>
            <a:pPr marL="0" indent="0" algn="ctr">
              <a:spcAft>
                <a:spcPts val="1600"/>
              </a:spcAft>
              <a:buFont typeface="Advent Pro"/>
              <a:buNone/>
            </a:pPr>
            <a:r>
              <a:rPr lang="en-CA">
                <a:solidFill>
                  <a:schemeClr val="lt1"/>
                </a:solidFill>
              </a:rPr>
              <a:t>Choose answer</a:t>
            </a:r>
            <a:endParaRPr lang="en-CA"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1000"/>
                                        <p:tgtEl>
                                          <p:spTgt spid="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sp>
        <p:nvSpPr>
          <p:cNvPr id="392" name="Google Shape;392;p58"/>
          <p:cNvSpPr txBox="1">
            <a:spLocks noGrp="1"/>
          </p:cNvSpPr>
          <p:nvPr>
            <p:ph type="ctrTitle"/>
          </p:nvPr>
        </p:nvSpPr>
        <p:spPr>
          <a:xfrm>
            <a:off x="1818526" y="1109012"/>
            <a:ext cx="6258059" cy="705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Black mirror: nose dive</a:t>
            </a:r>
            <a:endParaRPr dirty="0"/>
          </a:p>
        </p:txBody>
      </p:sp>
      <p:sp>
        <p:nvSpPr>
          <p:cNvPr id="393" name="Google Shape;393;p58"/>
          <p:cNvSpPr txBox="1">
            <a:spLocks noGrp="1"/>
          </p:cNvSpPr>
          <p:nvPr>
            <p:ph type="subTitle" idx="1"/>
          </p:nvPr>
        </p:nvSpPr>
        <p:spPr>
          <a:xfrm>
            <a:off x="4654647" y="2571750"/>
            <a:ext cx="3288300" cy="414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Select an option to learn more</a:t>
            </a:r>
            <a:endParaRPr dirty="0"/>
          </a:p>
        </p:txBody>
      </p:sp>
      <p:grpSp>
        <p:nvGrpSpPr>
          <p:cNvPr id="402" name="Google Shape;402;p58"/>
          <p:cNvGrpSpPr/>
          <p:nvPr/>
        </p:nvGrpSpPr>
        <p:grpSpPr>
          <a:xfrm>
            <a:off x="8476825" y="183200"/>
            <a:ext cx="432300" cy="372900"/>
            <a:chOff x="8476825" y="183200"/>
            <a:chExt cx="432300" cy="372900"/>
          </a:xfrm>
        </p:grpSpPr>
        <p:sp>
          <p:nvSpPr>
            <p:cNvPr id="403" name="Google Shape;403;p58">
              <a:hlinkClick r:id="rId4"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04" name="Google Shape;404;p58">
              <a:hlinkClick r:id="rId4"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58">
            <a:hlinkClick r:id="" action="ppaction://noaction"/>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06" name="Google Shape;406;p58">
            <a:hlinkClick r:id="" action="ppaction://noaction"/>
          </p:cNvPr>
          <p:cNvSpPr txBox="1">
            <a:spLocks noGrp="1"/>
          </p:cNvSpPr>
          <p:nvPr>
            <p:ph type="subTitle" idx="1"/>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lt1"/>
                </a:solidFill>
              </a:rPr>
              <a:t>Next</a:t>
            </a:r>
            <a:endParaRPr sz="1600"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title" idx="2"/>
          </p:nvPr>
        </p:nvSpPr>
        <p:spPr>
          <a:xfrm>
            <a:off x="441115" y="385397"/>
            <a:ext cx="7023873" cy="810600"/>
          </a:xfrm>
          <a:prstGeom prst="rect">
            <a:avLst/>
          </a:prstGeom>
        </p:spPr>
        <p:txBody>
          <a:bodyPr spcFirstLastPara="1" wrap="square" lIns="91425" tIns="91425" rIns="91425" bIns="91425" anchor="t" anchorCtr="0">
            <a:noAutofit/>
          </a:bodyPr>
          <a:lstStyle/>
          <a:p>
            <a:pPr lvl="0">
              <a:buClr>
                <a:schemeClr val="dk1"/>
              </a:buClr>
              <a:buSzPts val="1100"/>
            </a:pPr>
            <a:r>
              <a:rPr lang="en-US" sz="2000" dirty="0"/>
              <a:t>similarities between the world presented in the videos and the world we live in</a:t>
            </a:r>
            <a:endParaRPr sz="2000" dirty="0"/>
          </a:p>
        </p:txBody>
      </p:sp>
      <p:sp>
        <p:nvSpPr>
          <p:cNvPr id="335" name="Google Shape;335;p54"/>
          <p:cNvSpPr txBox="1">
            <a:spLocks noGrp="1"/>
          </p:cNvSpPr>
          <p:nvPr>
            <p:ph type="ctrTitle"/>
          </p:nvPr>
        </p:nvSpPr>
        <p:spPr>
          <a:xfrm>
            <a:off x="893774" y="2137711"/>
            <a:ext cx="1879800" cy="4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a:t>
            </a:r>
            <a:endParaRPr dirty="0"/>
          </a:p>
        </p:txBody>
      </p:sp>
      <p:sp>
        <p:nvSpPr>
          <p:cNvPr id="336" name="Google Shape;336;p54"/>
          <p:cNvSpPr txBox="1">
            <a:spLocks noGrp="1"/>
          </p:cNvSpPr>
          <p:nvPr>
            <p:ph type="subTitle" idx="1"/>
          </p:nvPr>
        </p:nvSpPr>
        <p:spPr>
          <a:xfrm>
            <a:off x="893774" y="2525075"/>
            <a:ext cx="1879800" cy="8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The rating system is very similar to a social media following, and how we can be judged/valued based on the number</a:t>
            </a:r>
            <a:endParaRPr sz="1200" dirty="0"/>
          </a:p>
        </p:txBody>
      </p:sp>
      <p:sp>
        <p:nvSpPr>
          <p:cNvPr id="337" name="Google Shape;337;p54"/>
          <p:cNvSpPr txBox="1">
            <a:spLocks noGrp="1"/>
          </p:cNvSpPr>
          <p:nvPr>
            <p:ph type="ctrTitle" idx="3"/>
          </p:nvPr>
        </p:nvSpPr>
        <p:spPr>
          <a:xfrm>
            <a:off x="3632099" y="2137711"/>
            <a:ext cx="1879800" cy="4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t>
            </a:r>
            <a:endParaRPr dirty="0"/>
          </a:p>
        </p:txBody>
      </p:sp>
      <p:sp>
        <p:nvSpPr>
          <p:cNvPr id="338" name="Google Shape;338;p54"/>
          <p:cNvSpPr txBox="1">
            <a:spLocks noGrp="1"/>
          </p:cNvSpPr>
          <p:nvPr>
            <p:ph type="subTitle" idx="4"/>
          </p:nvPr>
        </p:nvSpPr>
        <p:spPr>
          <a:xfrm>
            <a:off x="3625950" y="2525075"/>
            <a:ext cx="1879800" cy="8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t>We go out of our way to make our life seem perfect, even if that means straying away from being who we really are</a:t>
            </a:r>
            <a:endParaRPr sz="1200" dirty="0"/>
          </a:p>
        </p:txBody>
      </p:sp>
      <p:sp>
        <p:nvSpPr>
          <p:cNvPr id="339" name="Google Shape;339;p54"/>
          <p:cNvSpPr txBox="1">
            <a:spLocks noGrp="1"/>
          </p:cNvSpPr>
          <p:nvPr>
            <p:ph type="ctrTitle" idx="5"/>
          </p:nvPr>
        </p:nvSpPr>
        <p:spPr>
          <a:xfrm>
            <a:off x="6370424" y="2137711"/>
            <a:ext cx="1879800" cy="4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a:t>
            </a:r>
            <a:endParaRPr dirty="0"/>
          </a:p>
        </p:txBody>
      </p:sp>
      <p:sp>
        <p:nvSpPr>
          <p:cNvPr id="340" name="Google Shape;340;p54"/>
          <p:cNvSpPr txBox="1">
            <a:spLocks noGrp="1"/>
          </p:cNvSpPr>
          <p:nvPr>
            <p:ph type="subTitle" idx="6"/>
          </p:nvPr>
        </p:nvSpPr>
        <p:spPr>
          <a:xfrm>
            <a:off x="6370424" y="2605094"/>
            <a:ext cx="1879800" cy="8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There is an extreme overreliance on social media/the rating system</a:t>
            </a:r>
            <a:endParaRPr sz="1200" dirty="0"/>
          </a:p>
        </p:txBody>
      </p:sp>
      <p:sp>
        <p:nvSpPr>
          <p:cNvPr id="341" name="Google Shape;341;p54">
            <a:hlinkClick r:id="" action="ppaction://noaction"/>
          </p:cNvPr>
          <p:cNvSpPr/>
          <p:nvPr/>
        </p:nvSpPr>
        <p:spPr>
          <a:xfrm>
            <a:off x="1006725" y="3944775"/>
            <a:ext cx="1662000" cy="4638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2" name="Google Shape;342;p54">
            <a:hlinkClick r:id="" action="ppaction://noaction"/>
          </p:cNvPr>
          <p:cNvSpPr txBox="1">
            <a:spLocks noGrp="1"/>
          </p:cNvSpPr>
          <p:nvPr>
            <p:ph type="subTitle" idx="4294967295"/>
          </p:nvPr>
        </p:nvSpPr>
        <p:spPr>
          <a:xfrm>
            <a:off x="899925" y="3938025"/>
            <a:ext cx="18675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lt1"/>
                </a:solidFill>
              </a:rPr>
              <a:t>Select</a:t>
            </a:r>
            <a:endParaRPr>
              <a:solidFill>
                <a:schemeClr val="lt1"/>
              </a:solidFill>
            </a:endParaRPr>
          </a:p>
        </p:txBody>
      </p:sp>
      <p:sp>
        <p:nvSpPr>
          <p:cNvPr id="343" name="Google Shape;343;p54">
            <a:hlinkClick r:id="" action="ppaction://noaction"/>
          </p:cNvPr>
          <p:cNvSpPr/>
          <p:nvPr/>
        </p:nvSpPr>
        <p:spPr>
          <a:xfrm>
            <a:off x="3745050" y="3944775"/>
            <a:ext cx="1662000" cy="4638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4" name="Google Shape;344;p54">
            <a:hlinkClick r:id="" action="ppaction://noaction"/>
          </p:cNvPr>
          <p:cNvSpPr txBox="1">
            <a:spLocks noGrp="1"/>
          </p:cNvSpPr>
          <p:nvPr>
            <p:ph type="subTitle" idx="4294967295"/>
          </p:nvPr>
        </p:nvSpPr>
        <p:spPr>
          <a:xfrm>
            <a:off x="3638250" y="3938025"/>
            <a:ext cx="18675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lt1"/>
                </a:solidFill>
              </a:rPr>
              <a:t>Select</a:t>
            </a:r>
            <a:endParaRPr>
              <a:solidFill>
                <a:schemeClr val="lt1"/>
              </a:solidFill>
            </a:endParaRPr>
          </a:p>
        </p:txBody>
      </p:sp>
      <p:sp>
        <p:nvSpPr>
          <p:cNvPr id="345" name="Google Shape;345;p54">
            <a:hlinkClick r:id="" action="ppaction://noaction"/>
          </p:cNvPr>
          <p:cNvSpPr/>
          <p:nvPr/>
        </p:nvSpPr>
        <p:spPr>
          <a:xfrm>
            <a:off x="6483375" y="3948150"/>
            <a:ext cx="1662000" cy="4638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6" name="Google Shape;346;p54">
            <a:hlinkClick r:id="" action="ppaction://noaction"/>
          </p:cNvPr>
          <p:cNvSpPr txBox="1">
            <a:spLocks noGrp="1"/>
          </p:cNvSpPr>
          <p:nvPr>
            <p:ph type="subTitle" idx="4294967295"/>
          </p:nvPr>
        </p:nvSpPr>
        <p:spPr>
          <a:xfrm>
            <a:off x="6376575" y="3941400"/>
            <a:ext cx="18675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lt1"/>
                </a:solidFill>
              </a:rPr>
              <a:t>Select</a:t>
            </a:r>
            <a:endParaRPr>
              <a:solidFill>
                <a:schemeClr val="lt1"/>
              </a:solidFill>
            </a:endParaRPr>
          </a:p>
        </p:txBody>
      </p:sp>
      <p:grpSp>
        <p:nvGrpSpPr>
          <p:cNvPr id="347" name="Google Shape;347;p54"/>
          <p:cNvGrpSpPr/>
          <p:nvPr/>
        </p:nvGrpSpPr>
        <p:grpSpPr>
          <a:xfrm>
            <a:off x="8476825" y="183200"/>
            <a:ext cx="432300" cy="372900"/>
            <a:chOff x="8476825" y="183200"/>
            <a:chExt cx="432300" cy="372900"/>
          </a:xfrm>
        </p:grpSpPr>
        <p:sp>
          <p:nvSpPr>
            <p:cNvPr id="348" name="Google Shape;348;p54">
              <a:hlinkClick r:id="rId3" action="ppaction://hlinksldjump"/>
            </p:cNvPr>
            <p:cNvSpPr/>
            <p:nvPr/>
          </p:nvSpPr>
          <p:spPr>
            <a:xfrm>
              <a:off x="8476825" y="183200"/>
              <a:ext cx="4323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9" name="Google Shape;349;p54">
              <a:hlinkClick r:id="rId3" action="ppaction://hlinksldjump"/>
            </p:cNvPr>
            <p:cNvSpPr/>
            <p:nvPr/>
          </p:nvSpPr>
          <p:spPr>
            <a:xfrm>
              <a:off x="8559842" y="246862"/>
              <a:ext cx="266207" cy="2454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4">
            <a:hlinkClick r:id="rId4" action="ppaction://hlinksldjump"/>
          </p:cNvPr>
          <p:cNvSpPr/>
          <p:nvPr/>
        </p:nvSpPr>
        <p:spPr>
          <a:xfrm>
            <a:off x="7537950" y="186275"/>
            <a:ext cx="810000" cy="372900"/>
          </a:xfrm>
          <a:prstGeom prst="rect">
            <a:avLst/>
          </a:prstGeom>
          <a:solidFill>
            <a:srgbClr val="FFFFFF">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1" name="Google Shape;351;p54">
            <a:hlinkClick r:id="rId4" action="ppaction://hlinksldjump"/>
          </p:cNvPr>
          <p:cNvSpPr txBox="1">
            <a:spLocks noGrp="1"/>
          </p:cNvSpPr>
          <p:nvPr>
            <p:ph type="subTitle" idx="4294967295"/>
          </p:nvPr>
        </p:nvSpPr>
        <p:spPr>
          <a:xfrm>
            <a:off x="7600647" y="139450"/>
            <a:ext cx="684600" cy="33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chemeClr val="lt1"/>
                </a:solidFill>
                <a:latin typeface="Advent Pro Medium"/>
                <a:ea typeface="Advent Pro Medium"/>
                <a:cs typeface="Advent Pro Medium"/>
                <a:sym typeface="Advent Pro Medium"/>
              </a:rPr>
              <a:t>Back</a:t>
            </a:r>
            <a:endParaRPr sz="1600">
              <a:solidFill>
                <a:schemeClr val="lt1"/>
              </a:solidFill>
              <a:latin typeface="Advent Pro Medium"/>
              <a:ea typeface="Advent Pro Medium"/>
              <a:cs typeface="Advent Pro Medium"/>
              <a:sym typeface="Advent Pr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1000"/>
                                        <p:tgtEl>
                                          <p:spTgt spid="33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 calcmode="lin" valueType="num">
                                      <p:cBhvr additive="base">
                                        <p:cTn id="10" dur="1000"/>
                                        <p:tgtEl>
                                          <p:spTgt spid="33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41"/>
                                        </p:tgtEl>
                                        <p:attrNameLst>
                                          <p:attrName>style.visibility</p:attrName>
                                        </p:attrNameLst>
                                      </p:cBhvr>
                                      <p:to>
                                        <p:strVal val="visible"/>
                                      </p:to>
                                    </p:set>
                                    <p:anim calcmode="lin" valueType="num">
                                      <p:cBhvr additive="base">
                                        <p:cTn id="13" dur="1000"/>
                                        <p:tgtEl>
                                          <p:spTgt spid="34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2"/>
                                        </p:tgtEl>
                                        <p:attrNameLst>
                                          <p:attrName>style.visibility</p:attrName>
                                        </p:attrNameLst>
                                      </p:cBhvr>
                                      <p:to>
                                        <p:strVal val="visible"/>
                                      </p:to>
                                    </p:set>
                                    <p:anim calcmode="lin" valueType="num">
                                      <p:cBhvr additive="base">
                                        <p:cTn id="16" dur="1000"/>
                                        <p:tgtEl>
                                          <p:spTgt spid="34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37"/>
                                        </p:tgtEl>
                                        <p:attrNameLst>
                                          <p:attrName>style.visibility</p:attrName>
                                        </p:attrNameLst>
                                      </p:cBhvr>
                                      <p:to>
                                        <p:strVal val="visible"/>
                                      </p:to>
                                    </p:set>
                                    <p:anim calcmode="lin" valueType="num">
                                      <p:cBhvr additive="base">
                                        <p:cTn id="20" dur="1000"/>
                                        <p:tgtEl>
                                          <p:spTgt spid="337"/>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8"/>
                                        </p:tgtEl>
                                        <p:attrNameLst>
                                          <p:attrName>style.visibility</p:attrName>
                                        </p:attrNameLst>
                                      </p:cBhvr>
                                      <p:to>
                                        <p:strVal val="visible"/>
                                      </p:to>
                                    </p:set>
                                    <p:anim calcmode="lin" valueType="num">
                                      <p:cBhvr additive="base">
                                        <p:cTn id="23" dur="1000"/>
                                        <p:tgtEl>
                                          <p:spTgt spid="338"/>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43"/>
                                        </p:tgtEl>
                                        <p:attrNameLst>
                                          <p:attrName>style.visibility</p:attrName>
                                        </p:attrNameLst>
                                      </p:cBhvr>
                                      <p:to>
                                        <p:strVal val="visible"/>
                                      </p:to>
                                    </p:set>
                                    <p:anim calcmode="lin" valueType="num">
                                      <p:cBhvr additive="base">
                                        <p:cTn id="26" dur="1000"/>
                                        <p:tgtEl>
                                          <p:spTgt spid="343"/>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44"/>
                                        </p:tgtEl>
                                        <p:attrNameLst>
                                          <p:attrName>style.visibility</p:attrName>
                                        </p:attrNameLst>
                                      </p:cBhvr>
                                      <p:to>
                                        <p:strVal val="visible"/>
                                      </p:to>
                                    </p:set>
                                    <p:anim calcmode="lin" valueType="num">
                                      <p:cBhvr additive="base">
                                        <p:cTn id="29" dur="1000"/>
                                        <p:tgtEl>
                                          <p:spTgt spid="344"/>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39"/>
                                        </p:tgtEl>
                                        <p:attrNameLst>
                                          <p:attrName>style.visibility</p:attrName>
                                        </p:attrNameLst>
                                      </p:cBhvr>
                                      <p:to>
                                        <p:strVal val="visible"/>
                                      </p:to>
                                    </p:set>
                                    <p:anim calcmode="lin" valueType="num">
                                      <p:cBhvr additive="base">
                                        <p:cTn id="33" dur="1000"/>
                                        <p:tgtEl>
                                          <p:spTgt spid="339"/>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40"/>
                                        </p:tgtEl>
                                        <p:attrNameLst>
                                          <p:attrName>style.visibility</p:attrName>
                                        </p:attrNameLst>
                                      </p:cBhvr>
                                      <p:to>
                                        <p:strVal val="visible"/>
                                      </p:to>
                                    </p:set>
                                    <p:anim calcmode="lin" valueType="num">
                                      <p:cBhvr additive="base">
                                        <p:cTn id="36" dur="1000"/>
                                        <p:tgtEl>
                                          <p:spTgt spid="340"/>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5"/>
                                        </p:tgtEl>
                                        <p:attrNameLst>
                                          <p:attrName>style.visibility</p:attrName>
                                        </p:attrNameLst>
                                      </p:cBhvr>
                                      <p:to>
                                        <p:strVal val="visible"/>
                                      </p:to>
                                    </p:set>
                                    <p:anim calcmode="lin" valueType="num">
                                      <p:cBhvr additive="base">
                                        <p:cTn id="39" dur="1000"/>
                                        <p:tgtEl>
                                          <p:spTgt spid="345"/>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46"/>
                                        </p:tgtEl>
                                        <p:attrNameLst>
                                          <p:attrName>style.visibility</p:attrName>
                                        </p:attrNameLst>
                                      </p:cBhvr>
                                      <p:to>
                                        <p:strVal val="visible"/>
                                      </p:to>
                                    </p:set>
                                    <p:anim calcmode="lin" valueType="num">
                                      <p:cBhvr additive="base">
                                        <p:cTn id="42"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active Tech by Slidesgo">
  <a:themeElements>
    <a:clrScheme name="Simple Light">
      <a:dk1>
        <a:srgbClr val="5B0F00"/>
      </a:dk1>
      <a:lt1>
        <a:srgbClr val="FFFFFF"/>
      </a:lt1>
      <a:dk2>
        <a:srgbClr val="EA9999"/>
      </a:dk2>
      <a:lt2>
        <a:srgbClr val="E06666"/>
      </a:lt2>
      <a:accent1>
        <a:srgbClr val="EA9999"/>
      </a:accent1>
      <a:accent2>
        <a:srgbClr val="5B0F00"/>
      </a:accent2>
      <a:accent3>
        <a:srgbClr val="CC0000"/>
      </a:accent3>
      <a:accent4>
        <a:srgbClr val="F4CCCC"/>
      </a:accent4>
      <a:accent5>
        <a:srgbClr val="CC4125"/>
      </a:accent5>
      <a:accent6>
        <a:srgbClr val="A61C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1538</Words>
  <Application>Microsoft Macintosh PowerPoint</Application>
  <PresentationFormat>On-screen Show (16:9)</PresentationFormat>
  <Paragraphs>67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Advent Pro</vt:lpstr>
      <vt:lpstr>Arial</vt:lpstr>
      <vt:lpstr>Advent Pro Medium</vt:lpstr>
      <vt:lpstr>Bungee</vt:lpstr>
      <vt:lpstr>Interactive Tech by Slidesgo</vt:lpstr>
      <vt:lpstr>Social media and me</vt:lpstr>
      <vt:lpstr>Confusion is the point</vt:lpstr>
      <vt:lpstr>How have social media platforms changed the way we consume and understand information? </vt:lpstr>
      <vt:lpstr>“We will absorb whatever is there — whether it’s been deceptively edited or not. As long as it’s information, it will flow.”</vt:lpstr>
      <vt:lpstr>IS social media hurting your mental health?</vt:lpstr>
      <vt:lpstr>What value do you get from online social interactions? </vt:lpstr>
      <vt:lpstr>When you post online do you consider how the post may be seen by others?  What may it say about you?  Or how that post may be seen in the future? </vt:lpstr>
      <vt:lpstr>Black mirror: nose dive</vt:lpstr>
      <vt:lpstr>similarities between the world presented in the videos and the world we live in</vt:lpstr>
      <vt:lpstr>How does the main character gain and lose points? Why are these points important to her?   </vt:lpstr>
      <vt:lpstr>What value might be derived from this type of social interaction? </vt:lpstr>
      <vt:lpstr>How are social interactions changed in the world of these clips? </vt:lpstr>
      <vt:lpstr>Core Competency reflection</vt:lpstr>
      <vt:lpstr>Resources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me</dc:title>
  <cp:lastModifiedBy>088S-Zhang, Rachael</cp:lastModifiedBy>
  <cp:revision>28</cp:revision>
  <dcterms:modified xsi:type="dcterms:W3CDTF">2021-03-03T04:18:29Z</dcterms:modified>
</cp:coreProperties>
</file>