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2" r:id="rId7"/>
    <p:sldId id="260"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B050"/>
    <a:srgbClr val="D5E5DC"/>
    <a:srgbClr val="81B398"/>
    <a:srgbClr val="ABCCBA"/>
    <a:srgbClr val="CCEEDC"/>
    <a:srgbClr val="BCFF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3/11/20</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3/11/20</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650B8-5579-1D46-B20E-77607A77CD08}"/>
              </a:ext>
            </a:extLst>
          </p:cNvPr>
          <p:cNvSpPr>
            <a:spLocks noGrp="1"/>
          </p:cNvSpPr>
          <p:nvPr>
            <p:ph type="ctrTitle"/>
          </p:nvPr>
        </p:nvSpPr>
        <p:spPr/>
        <p:txBody>
          <a:bodyPr/>
          <a:lstStyle/>
          <a:p>
            <a:r>
              <a:rPr lang="en-CA" dirty="0"/>
              <a:t>My digital portfolio </a:t>
            </a:r>
            <a:endParaRPr lang="en-US" dirty="0"/>
          </a:p>
        </p:txBody>
      </p:sp>
      <p:sp>
        <p:nvSpPr>
          <p:cNvPr id="3" name="Subtitle 2">
            <a:extLst>
              <a:ext uri="{FF2B5EF4-FFF2-40B4-BE49-F238E27FC236}">
                <a16:creationId xmlns:a16="http://schemas.microsoft.com/office/drawing/2014/main" id="{E209933A-C7A3-3C44-96B9-02A2D5E002B9}"/>
              </a:ext>
            </a:extLst>
          </p:cNvPr>
          <p:cNvSpPr>
            <a:spLocks noGrp="1"/>
          </p:cNvSpPr>
          <p:nvPr>
            <p:ph type="subTitle" idx="1"/>
          </p:nvPr>
        </p:nvSpPr>
        <p:spPr/>
        <p:txBody>
          <a:bodyPr/>
          <a:lstStyle/>
          <a:p>
            <a:r>
              <a:rPr lang="en-CA" dirty="0"/>
              <a:t>By sammy </a:t>
            </a:r>
            <a:r>
              <a:rPr lang="en-CA" dirty="0" err="1"/>
              <a:t>adelimashhadi</a:t>
            </a:r>
            <a:r>
              <a:rPr lang="en-CA" dirty="0"/>
              <a:t> </a:t>
            </a:r>
          </a:p>
          <a:p>
            <a:r>
              <a:rPr lang="en-CA" dirty="0"/>
              <a:t>March 11, 2020</a:t>
            </a:r>
            <a:endParaRPr lang="en-US" dirty="0"/>
          </a:p>
        </p:txBody>
      </p:sp>
    </p:spTree>
    <p:extLst>
      <p:ext uri="{BB962C8B-B14F-4D97-AF65-F5344CB8AC3E}">
        <p14:creationId xmlns:p14="http://schemas.microsoft.com/office/powerpoint/2010/main" val="3637552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D3A9B-C4D2-7042-B8AF-7544BC53E6B4}"/>
              </a:ext>
            </a:extLst>
          </p:cNvPr>
          <p:cNvSpPr>
            <a:spLocks noGrp="1"/>
          </p:cNvSpPr>
          <p:nvPr>
            <p:ph type="title"/>
          </p:nvPr>
        </p:nvSpPr>
        <p:spPr>
          <a:xfrm>
            <a:off x="643192" y="609600"/>
            <a:ext cx="3643674" cy="1905000"/>
          </a:xfrm>
        </p:spPr>
        <p:txBody>
          <a:bodyPr vert="horz" lIns="91440" tIns="45720" rIns="91440" bIns="45720" rtlCol="0" anchor="ctr">
            <a:normAutofit/>
          </a:bodyPr>
          <a:lstStyle/>
          <a:p>
            <a:r>
              <a:rPr lang="en-US" sz="2800"/>
              <a:t>My math vacation project </a:t>
            </a:r>
          </a:p>
        </p:txBody>
      </p:sp>
      <p:pic>
        <p:nvPicPr>
          <p:cNvPr id="7" name="Picture 7">
            <a:extLst>
              <a:ext uri="{FF2B5EF4-FFF2-40B4-BE49-F238E27FC236}">
                <a16:creationId xmlns:a16="http://schemas.microsoft.com/office/drawing/2014/main" id="{E1213EC0-2C1A-164F-979D-DBC5AE96FCA3}"/>
              </a:ext>
            </a:extLst>
          </p:cNvPr>
          <p:cNvPicPr>
            <a:picLocks noGrp="1" noChangeAspect="1"/>
          </p:cNvPicPr>
          <p:nvPr>
            <p:ph sz="half" idx="1"/>
          </p:nvPr>
        </p:nvPicPr>
        <p:blipFill rotWithShape="1">
          <a:blip r:embed="rId3"/>
          <a:srcRect r="25860" b="-1"/>
          <a:stretch/>
        </p:blipFill>
        <p:spPr>
          <a:xfrm>
            <a:off x="4632175" y="805126"/>
            <a:ext cx="6916633" cy="5247747"/>
          </a:xfrm>
          <a:prstGeom prst="roundRect">
            <a:avLst>
              <a:gd name="adj" fmla="val 34579"/>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9" name="TextBox 8">
            <a:extLst>
              <a:ext uri="{FF2B5EF4-FFF2-40B4-BE49-F238E27FC236}">
                <a16:creationId xmlns:a16="http://schemas.microsoft.com/office/drawing/2014/main" id="{4EAE7C30-F8A7-5144-B1A0-F15B2DB4507D}"/>
              </a:ext>
            </a:extLst>
          </p:cNvPr>
          <p:cNvSpPr txBox="1"/>
          <p:nvPr/>
        </p:nvSpPr>
        <p:spPr>
          <a:xfrm>
            <a:off x="5178167" y="2518032"/>
            <a:ext cx="1828800" cy="1828800"/>
          </a:xfrm>
          <a:prstGeom prst="rect">
            <a:avLst/>
          </a:prstGeom>
          <a:noFill/>
        </p:spPr>
        <p:txBody>
          <a:bodyPr wrap="square" rtlCol="0">
            <a:spAutoFit/>
          </a:bodyPr>
          <a:lstStyle/>
          <a:p>
            <a:pPr algn="l"/>
            <a:endParaRPr lang="en-US" dirty="0"/>
          </a:p>
        </p:txBody>
      </p:sp>
      <p:sp>
        <p:nvSpPr>
          <p:cNvPr id="11" name="TextBox 10">
            <a:extLst>
              <a:ext uri="{FF2B5EF4-FFF2-40B4-BE49-F238E27FC236}">
                <a16:creationId xmlns:a16="http://schemas.microsoft.com/office/drawing/2014/main" id="{09D97EE2-9999-8D45-AFBA-58D55395CB98}"/>
              </a:ext>
            </a:extLst>
          </p:cNvPr>
          <p:cNvSpPr txBox="1"/>
          <p:nvPr/>
        </p:nvSpPr>
        <p:spPr>
          <a:xfrm>
            <a:off x="636326" y="2496741"/>
            <a:ext cx="2345089" cy="3693319"/>
          </a:xfrm>
          <a:prstGeom prst="rect">
            <a:avLst/>
          </a:prstGeom>
          <a:noFill/>
        </p:spPr>
        <p:txBody>
          <a:bodyPr wrap="square" rtlCol="0">
            <a:spAutoFit/>
          </a:bodyPr>
          <a:lstStyle/>
          <a:p>
            <a:pPr algn="l"/>
            <a:r>
              <a:rPr lang="en-CA" dirty="0"/>
              <a:t>I think this is one of my favourite projects because it was very fun using creativity to build a actual travel agency and making a video trailer about it and presenting and showing it to all my classmates and friends </a:t>
            </a:r>
            <a:endParaRPr lang="en-US" dirty="0"/>
          </a:p>
        </p:txBody>
      </p:sp>
    </p:spTree>
    <p:extLst>
      <p:ext uri="{BB962C8B-B14F-4D97-AF65-F5344CB8AC3E}">
        <p14:creationId xmlns:p14="http://schemas.microsoft.com/office/powerpoint/2010/main" val="3595689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8775025-7ECB-4458-BBCE-0F67B8B23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AB2B3B-0D26-034B-8943-D2611BC11AC2}"/>
              </a:ext>
            </a:extLst>
          </p:cNvPr>
          <p:cNvSpPr>
            <a:spLocks noGrp="1"/>
          </p:cNvSpPr>
          <p:nvPr>
            <p:ph type="title"/>
          </p:nvPr>
        </p:nvSpPr>
        <p:spPr>
          <a:xfrm>
            <a:off x="229325" y="620721"/>
            <a:ext cx="5348978" cy="1541712"/>
          </a:xfrm>
        </p:spPr>
        <p:txBody>
          <a:bodyPr vert="horz" lIns="91440" tIns="45720" rIns="91440" bIns="45720" rtlCol="0" anchor="ctr">
            <a:normAutofit/>
          </a:bodyPr>
          <a:lstStyle/>
          <a:p>
            <a:r>
              <a:rPr lang="en-CA" dirty="0">
                <a:gradFill flip="none" rotWithShape="1">
                  <a:gsLst>
                    <a:gs pos="0">
                      <a:sysClr val="window" lastClr="FFFFFF"/>
                    </a:gs>
                    <a:gs pos="100000">
                      <a:sysClr val="window" lastClr="FFFFFF">
                        <a:lumMod val="65000"/>
                      </a:sysClr>
                    </a:gs>
                  </a:gsLst>
                  <a:lin ang="5580000" scaled="0"/>
                  <a:tileRect/>
                </a:gradFill>
              </a:rPr>
              <a:t>My play in drama class </a:t>
            </a:r>
            <a:endParaRPr lang="en-US" dirty="0">
              <a:gradFill flip="none" rotWithShape="1">
                <a:gsLst>
                  <a:gs pos="0">
                    <a:sysClr val="window" lastClr="FFFFFF"/>
                  </a:gs>
                  <a:gs pos="100000">
                    <a:sysClr val="window" lastClr="FFFFFF">
                      <a:lumMod val="65000"/>
                    </a:sysClr>
                  </a:gs>
                </a:gsLst>
                <a:lin ang="5580000" scaled="0"/>
                <a:tileRect/>
              </a:gradFill>
            </a:endParaRPr>
          </a:p>
        </p:txBody>
      </p:sp>
      <p:sp>
        <p:nvSpPr>
          <p:cNvPr id="14" name="Rounded Rectangle 7">
            <a:extLst>
              <a:ext uri="{FF2B5EF4-FFF2-40B4-BE49-F238E27FC236}">
                <a16:creationId xmlns:a16="http://schemas.microsoft.com/office/drawing/2014/main" id="{DC1507B9-61AE-4D79-BA04-EF381B54EB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0839" y="620720"/>
            <a:ext cx="4001315" cy="5272133"/>
          </a:xfrm>
          <a:prstGeom prst="roundRect">
            <a:avLst>
              <a:gd name="adj" fmla="val 3812"/>
            </a:avLst>
          </a:prstGeom>
          <a:solidFill>
            <a:schemeClr val="bg1"/>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a:extLst>
              <a:ext uri="{FF2B5EF4-FFF2-40B4-BE49-F238E27FC236}">
                <a16:creationId xmlns:a16="http://schemas.microsoft.com/office/drawing/2014/main" id="{472F8635-5B3D-7540-96C6-6EC169E08C01}"/>
              </a:ext>
            </a:extLst>
          </p:cNvPr>
          <p:cNvPicPr>
            <a:picLocks noGrp="1" noChangeAspect="1"/>
          </p:cNvPicPr>
          <p:nvPr>
            <p:ph sz="half" idx="1"/>
          </p:nvPr>
        </p:nvPicPr>
        <p:blipFill>
          <a:blip r:embed="rId2"/>
          <a:stretch>
            <a:fillRect/>
          </a:stretch>
        </p:blipFill>
        <p:spPr>
          <a:xfrm>
            <a:off x="5304501" y="-240819"/>
            <a:ext cx="7883767" cy="7095387"/>
          </a:xfrm>
          <a:prstGeom prst="rect">
            <a:avLst/>
          </a:prstGeom>
        </p:spPr>
      </p:pic>
      <p:sp>
        <p:nvSpPr>
          <p:cNvPr id="9" name="TextBox 8">
            <a:extLst>
              <a:ext uri="{FF2B5EF4-FFF2-40B4-BE49-F238E27FC236}">
                <a16:creationId xmlns:a16="http://schemas.microsoft.com/office/drawing/2014/main" id="{583B44B4-7118-3F47-80E5-0EA4FDC96C94}"/>
              </a:ext>
            </a:extLst>
          </p:cNvPr>
          <p:cNvSpPr txBox="1"/>
          <p:nvPr/>
        </p:nvSpPr>
        <p:spPr>
          <a:xfrm>
            <a:off x="92919" y="2162433"/>
            <a:ext cx="5827548" cy="4555093"/>
          </a:xfrm>
          <a:prstGeom prst="rect">
            <a:avLst/>
          </a:prstGeom>
          <a:noFill/>
        </p:spPr>
        <p:txBody>
          <a:bodyPr wrap="square" rtlCol="0">
            <a:spAutoFit/>
          </a:bodyPr>
          <a:lstStyle/>
          <a:p>
            <a:pPr algn="l"/>
            <a:r>
              <a:rPr lang="en-CA" sz="2800" dirty="0">
                <a:solidFill>
                  <a:schemeClr val="bg1"/>
                </a:solidFill>
              </a:rPr>
              <a:t>I enjoyed being a part of the play because it was great spending time with my friends and classmates organizing and being a part of the play I think I learned a lot from the play like acting and improv I hope to go to drama again next year and spend more time with friends and classmates </a:t>
            </a:r>
            <a:endParaRPr lang="en-US" sz="2800" dirty="0">
              <a:solidFill>
                <a:schemeClr val="bg1"/>
              </a:solidFill>
            </a:endParaRPr>
          </a:p>
        </p:txBody>
      </p:sp>
    </p:spTree>
    <p:extLst>
      <p:ext uri="{BB962C8B-B14F-4D97-AF65-F5344CB8AC3E}">
        <p14:creationId xmlns:p14="http://schemas.microsoft.com/office/powerpoint/2010/main" val="193515668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859AF-06D7-8342-87AB-3F5B52A97A9E}"/>
              </a:ext>
            </a:extLst>
          </p:cNvPr>
          <p:cNvSpPr>
            <a:spLocks noGrp="1"/>
          </p:cNvSpPr>
          <p:nvPr>
            <p:ph type="title"/>
          </p:nvPr>
        </p:nvSpPr>
        <p:spPr/>
        <p:txBody>
          <a:bodyPr/>
          <a:lstStyle/>
          <a:p>
            <a:r>
              <a:rPr lang="en-CA" dirty="0"/>
              <a:t>My Dance Assignment </a:t>
            </a:r>
            <a:endParaRPr lang="en-US" dirty="0"/>
          </a:p>
        </p:txBody>
      </p:sp>
      <p:pic>
        <p:nvPicPr>
          <p:cNvPr id="9" name="Picture 9">
            <a:extLst>
              <a:ext uri="{FF2B5EF4-FFF2-40B4-BE49-F238E27FC236}">
                <a16:creationId xmlns:a16="http://schemas.microsoft.com/office/drawing/2014/main" id="{5A1B1BDD-C477-874D-B5B1-DCDB5BDF359A}"/>
              </a:ext>
            </a:extLst>
          </p:cNvPr>
          <p:cNvPicPr>
            <a:picLocks noGrp="1" noChangeAspect="1"/>
          </p:cNvPicPr>
          <p:nvPr>
            <p:ph sz="half" idx="2"/>
          </p:nvPr>
        </p:nvPicPr>
        <p:blipFill>
          <a:blip r:embed="rId2"/>
          <a:stretch>
            <a:fillRect/>
          </a:stretch>
        </p:blipFill>
        <p:spPr>
          <a:xfrm>
            <a:off x="6018212" y="609600"/>
            <a:ext cx="5393507" cy="5393507"/>
          </a:xfrm>
        </p:spPr>
      </p:pic>
      <p:sp>
        <p:nvSpPr>
          <p:cNvPr id="8" name="Content Placeholder 7">
            <a:extLst>
              <a:ext uri="{FF2B5EF4-FFF2-40B4-BE49-F238E27FC236}">
                <a16:creationId xmlns:a16="http://schemas.microsoft.com/office/drawing/2014/main" id="{468B34B4-5C81-324D-829A-F2A93AC56760}"/>
              </a:ext>
            </a:extLst>
          </p:cNvPr>
          <p:cNvSpPr>
            <a:spLocks noGrp="1"/>
          </p:cNvSpPr>
          <p:nvPr>
            <p:ph sz="half" idx="1"/>
          </p:nvPr>
        </p:nvSpPr>
        <p:spPr>
          <a:xfrm>
            <a:off x="454341" y="1998595"/>
            <a:ext cx="6250943" cy="4004512"/>
          </a:xfrm>
        </p:spPr>
        <p:txBody>
          <a:bodyPr>
            <a:noAutofit/>
          </a:bodyPr>
          <a:lstStyle/>
          <a:p>
            <a:pPr marL="0" indent="0">
              <a:buNone/>
            </a:pPr>
            <a:r>
              <a:rPr lang="en-CA" sz="2500" dirty="0"/>
              <a:t>The dance assignment is the only thing in this list that is from the second semester that I included in this I think it’s an achievement because it got me out of my comfort zone and got me to experience new thing and talk to new people I enjoyed picking out a song and then choreographing a dance with it as well </a:t>
            </a:r>
          </a:p>
        </p:txBody>
      </p:sp>
    </p:spTree>
    <p:extLst>
      <p:ext uri="{BB962C8B-B14F-4D97-AF65-F5344CB8AC3E}">
        <p14:creationId xmlns:p14="http://schemas.microsoft.com/office/powerpoint/2010/main" val="3070807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8426F-17F6-D549-9883-118D49787D19}"/>
              </a:ext>
            </a:extLst>
          </p:cNvPr>
          <p:cNvSpPr>
            <a:spLocks noGrp="1"/>
          </p:cNvSpPr>
          <p:nvPr>
            <p:ph type="title"/>
          </p:nvPr>
        </p:nvSpPr>
        <p:spPr/>
        <p:txBody>
          <a:bodyPr/>
          <a:lstStyle/>
          <a:p>
            <a:r>
              <a:rPr lang="en-CA" dirty="0"/>
              <a:t>How did I represent my growth throughout the year</a:t>
            </a:r>
            <a:endParaRPr lang="en-US" dirty="0"/>
          </a:p>
        </p:txBody>
      </p:sp>
      <p:sp>
        <p:nvSpPr>
          <p:cNvPr id="3" name="Content Placeholder 2">
            <a:extLst>
              <a:ext uri="{FF2B5EF4-FFF2-40B4-BE49-F238E27FC236}">
                <a16:creationId xmlns:a16="http://schemas.microsoft.com/office/drawing/2014/main" id="{1B69C07A-E309-EF4B-A92E-046B3A930B9F}"/>
              </a:ext>
            </a:extLst>
          </p:cNvPr>
          <p:cNvSpPr>
            <a:spLocks noGrp="1"/>
          </p:cNvSpPr>
          <p:nvPr>
            <p:ph idx="1"/>
          </p:nvPr>
        </p:nvSpPr>
        <p:spPr>
          <a:xfrm>
            <a:off x="781009" y="2283254"/>
            <a:ext cx="9905998" cy="3124201"/>
          </a:xfrm>
        </p:spPr>
        <p:txBody>
          <a:bodyPr>
            <a:normAutofit/>
          </a:bodyPr>
          <a:lstStyle/>
          <a:p>
            <a:pPr marL="0" indent="0">
              <a:buNone/>
            </a:pPr>
            <a:r>
              <a:rPr lang="en-CA" sz="2600" dirty="0"/>
              <a:t>I wasn’t really planning on doing anything like these assignments at the start of the year but they helped me learn and have fun at the same time I think these assignments helped me grow as a person by getting me to do things I would do before which I found very interesting and special </a:t>
            </a:r>
            <a:endParaRPr lang="en-US" sz="2600" dirty="0"/>
          </a:p>
        </p:txBody>
      </p:sp>
    </p:spTree>
    <p:extLst>
      <p:ext uri="{BB962C8B-B14F-4D97-AF65-F5344CB8AC3E}">
        <p14:creationId xmlns:p14="http://schemas.microsoft.com/office/powerpoint/2010/main" val="958978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F2DA4-FFDC-0F47-8C6A-990174CFB520}"/>
              </a:ext>
            </a:extLst>
          </p:cNvPr>
          <p:cNvSpPr>
            <a:spLocks noGrp="1"/>
          </p:cNvSpPr>
          <p:nvPr>
            <p:ph type="title"/>
          </p:nvPr>
        </p:nvSpPr>
        <p:spPr/>
        <p:txBody>
          <a:bodyPr/>
          <a:lstStyle/>
          <a:p>
            <a:r>
              <a:rPr lang="en-CA" dirty="0"/>
              <a:t>What are my goals for next year</a:t>
            </a:r>
            <a:endParaRPr lang="en-US" dirty="0"/>
          </a:p>
        </p:txBody>
      </p:sp>
      <p:sp>
        <p:nvSpPr>
          <p:cNvPr id="3" name="Content Placeholder 2">
            <a:extLst>
              <a:ext uri="{FF2B5EF4-FFF2-40B4-BE49-F238E27FC236}">
                <a16:creationId xmlns:a16="http://schemas.microsoft.com/office/drawing/2014/main" id="{9967D08A-E181-9444-A522-C7880C1F9E2C}"/>
              </a:ext>
            </a:extLst>
          </p:cNvPr>
          <p:cNvSpPr>
            <a:spLocks noGrp="1"/>
          </p:cNvSpPr>
          <p:nvPr>
            <p:ph idx="1"/>
          </p:nvPr>
        </p:nvSpPr>
        <p:spPr>
          <a:xfrm>
            <a:off x="1141413" y="2514600"/>
            <a:ext cx="9905998" cy="3124201"/>
          </a:xfrm>
        </p:spPr>
        <p:txBody>
          <a:bodyPr>
            <a:normAutofit/>
          </a:bodyPr>
          <a:lstStyle/>
          <a:p>
            <a:pPr marL="0" indent="0">
              <a:buNone/>
            </a:pPr>
            <a:r>
              <a:rPr lang="en-CA" sz="2800" dirty="0"/>
              <a:t>I hope to improve my dancing and my acting because although I enjoy participating in these activities and have a lot of fun I’m not very good at them and regularly fail in performing them my goal for the following year is also to do more fun and exciting things like these next year inside and outside of school </a:t>
            </a:r>
            <a:endParaRPr lang="en-US" sz="2800" dirty="0"/>
          </a:p>
        </p:txBody>
      </p:sp>
    </p:spTree>
    <p:extLst>
      <p:ext uri="{BB962C8B-B14F-4D97-AF65-F5344CB8AC3E}">
        <p14:creationId xmlns:p14="http://schemas.microsoft.com/office/powerpoint/2010/main" val="2856354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F8A3F-9052-7042-8666-EF068B40F994}"/>
              </a:ext>
            </a:extLst>
          </p:cNvPr>
          <p:cNvSpPr>
            <a:spLocks noGrp="1"/>
          </p:cNvSpPr>
          <p:nvPr>
            <p:ph type="title"/>
          </p:nvPr>
        </p:nvSpPr>
        <p:spPr/>
        <p:txBody>
          <a:bodyPr/>
          <a:lstStyle/>
          <a:p>
            <a:r>
              <a:rPr lang="en-CA" dirty="0"/>
              <a:t>What were some challenges I faced </a:t>
            </a:r>
            <a:endParaRPr lang="en-US" dirty="0"/>
          </a:p>
        </p:txBody>
      </p:sp>
      <p:sp>
        <p:nvSpPr>
          <p:cNvPr id="3" name="Content Placeholder 2">
            <a:extLst>
              <a:ext uri="{FF2B5EF4-FFF2-40B4-BE49-F238E27FC236}">
                <a16:creationId xmlns:a16="http://schemas.microsoft.com/office/drawing/2014/main" id="{348F78D3-948B-7248-9954-A4DCCEBC1555}"/>
              </a:ext>
            </a:extLst>
          </p:cNvPr>
          <p:cNvSpPr>
            <a:spLocks noGrp="1"/>
          </p:cNvSpPr>
          <p:nvPr>
            <p:ph idx="1"/>
          </p:nvPr>
        </p:nvSpPr>
        <p:spPr>
          <a:xfrm>
            <a:off x="436563" y="2308958"/>
            <a:ext cx="4683126" cy="4034694"/>
          </a:xfrm>
        </p:spPr>
        <p:txBody>
          <a:bodyPr>
            <a:noAutofit/>
          </a:bodyPr>
          <a:lstStyle/>
          <a:p>
            <a:pPr marL="0" indent="0">
              <a:buNone/>
            </a:pPr>
            <a:r>
              <a:rPr lang="en-CA" sz="2300" dirty="0"/>
              <a:t>I think the main challenge I faced was me getting outside if my comfort zone and trying new thing which I found hard because I usually don’t do things like that I usually just keep to my self and stay in my comfort zone but I think that these were great opportunities to push me out of my comfort zone and experience new and exciting things </a:t>
            </a:r>
            <a:endParaRPr lang="en-US" sz="2300" dirty="0"/>
          </a:p>
        </p:txBody>
      </p:sp>
      <p:pic>
        <p:nvPicPr>
          <p:cNvPr id="5" name="Picture 5">
            <a:extLst>
              <a:ext uri="{FF2B5EF4-FFF2-40B4-BE49-F238E27FC236}">
                <a16:creationId xmlns:a16="http://schemas.microsoft.com/office/drawing/2014/main" id="{ED1DA2B5-DCE8-D34D-9DA5-36DC3357E8A4}"/>
              </a:ext>
            </a:extLst>
          </p:cNvPr>
          <p:cNvPicPr>
            <a:picLocks noChangeAspect="1"/>
          </p:cNvPicPr>
          <p:nvPr/>
        </p:nvPicPr>
        <p:blipFill>
          <a:blip r:embed="rId2"/>
          <a:stretch>
            <a:fillRect/>
          </a:stretch>
        </p:blipFill>
        <p:spPr>
          <a:xfrm>
            <a:off x="5476876" y="2171701"/>
            <a:ext cx="6021774" cy="4343400"/>
          </a:xfrm>
          <a:prstGeom prst="rect">
            <a:avLst/>
          </a:prstGeom>
        </p:spPr>
      </p:pic>
    </p:spTree>
    <p:extLst>
      <p:ext uri="{BB962C8B-B14F-4D97-AF65-F5344CB8AC3E}">
        <p14:creationId xmlns:p14="http://schemas.microsoft.com/office/powerpoint/2010/main" val="231036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3252A1-B10D-1444-8C3F-18DE64DF14E5}"/>
              </a:ext>
            </a:extLst>
          </p:cNvPr>
          <p:cNvSpPr txBox="1"/>
          <p:nvPr/>
        </p:nvSpPr>
        <p:spPr>
          <a:xfrm>
            <a:off x="4810554" y="1905506"/>
            <a:ext cx="2570892" cy="3046988"/>
          </a:xfrm>
          <a:prstGeom prst="rect">
            <a:avLst/>
          </a:prstGeom>
          <a:noFill/>
        </p:spPr>
        <p:txBody>
          <a:bodyPr wrap="square" rtlCol="0">
            <a:spAutoFit/>
          </a:bodyPr>
          <a:lstStyle/>
          <a:p>
            <a:pPr algn="l"/>
            <a:r>
              <a:rPr lang="en-CA" sz="9600" b="1" i="1" dirty="0"/>
              <a:t>The End</a:t>
            </a:r>
            <a:endParaRPr lang="en-US" sz="9600" b="1" i="1" dirty="0"/>
          </a:p>
        </p:txBody>
      </p:sp>
    </p:spTree>
    <p:extLst>
      <p:ext uri="{BB962C8B-B14F-4D97-AF65-F5344CB8AC3E}">
        <p14:creationId xmlns:p14="http://schemas.microsoft.com/office/powerpoint/2010/main" val="40628133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0</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Mesh</vt:lpstr>
      <vt:lpstr>My digital portfolio </vt:lpstr>
      <vt:lpstr>My math vacation project </vt:lpstr>
      <vt:lpstr>My play in drama class </vt:lpstr>
      <vt:lpstr>My Dance Assignment </vt:lpstr>
      <vt:lpstr>How did I represent my growth throughout the year</vt:lpstr>
      <vt:lpstr>What are my goals for next year</vt:lpstr>
      <vt:lpstr>What were some challenges I faced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digital portfolio </dc:title>
  <dc:creator>088S-Adelimashhadi, Sammy - Samir</dc:creator>
  <cp:lastModifiedBy>088S-Adelimashhadi, Sammy - Samir</cp:lastModifiedBy>
  <cp:revision>2</cp:revision>
  <dcterms:created xsi:type="dcterms:W3CDTF">2020-03-11T02:57:43Z</dcterms:created>
  <dcterms:modified xsi:type="dcterms:W3CDTF">2020-03-11T18:54:43Z</dcterms:modified>
</cp:coreProperties>
</file>