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32AB3-5C95-A555-BB5E-3B6AE8B41197}" v="3738" dt="2020-01-23T22:09:41.295"/>
    <p1510:client id="{A487E24C-9DFD-1453-0772-268449EFCD1A}" v="45" dt="2020-01-23T22:20:42.519"/>
    <p1510:client id="{E3A1D257-094A-42C7-9FCC-426B30D1C817}" v="50" dt="2020-02-27T16:47:29.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2/27/2020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2/27/2020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en.medium.com/the-confusion-is-the-point-6ab1d5a933a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Social media and me</a:t>
            </a:r>
          </a:p>
        </p:txBody>
      </p:sp>
      <p:sp>
        <p:nvSpPr>
          <p:cNvPr id="3" name="Subtitle 2"/>
          <p:cNvSpPr>
            <a:spLocks noGrp="1"/>
          </p:cNvSpPr>
          <p:nvPr>
            <p:ph type="subTitle" idx="1"/>
          </p:nvPr>
        </p:nvSpPr>
        <p:spPr/>
        <p:txBody>
          <a:bodyPr vert="horz" lIns="91440" tIns="91440" rIns="91440" bIns="91440" rtlCol="0" anchor="t">
            <a:normAutofit/>
          </a:bodyPr>
          <a:lstStyle/>
          <a:p>
            <a:r>
              <a:rPr lang="en-US"/>
              <a:t>By: Sasha </a:t>
            </a:r>
          </a:p>
        </p:txBody>
      </p:sp>
    </p:spTree>
    <p:extLst>
      <p:ext uri="{BB962C8B-B14F-4D97-AF65-F5344CB8AC3E}">
        <p14:creationId xmlns:p14="http://schemas.microsoft.com/office/powerpoint/2010/main" val="1286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B0A1-2F71-4349-B830-F967583DB3BE}"/>
              </a:ext>
            </a:extLst>
          </p:cNvPr>
          <p:cNvSpPr>
            <a:spLocks noGrp="1"/>
          </p:cNvSpPr>
          <p:nvPr>
            <p:ph type="title"/>
          </p:nvPr>
        </p:nvSpPr>
        <p:spPr/>
        <p:txBody>
          <a:bodyPr/>
          <a:lstStyle/>
          <a:p>
            <a:r>
              <a:rPr lang="en-GB"/>
              <a:t> Article- confusion at this point</a:t>
            </a:r>
          </a:p>
        </p:txBody>
      </p:sp>
      <p:sp>
        <p:nvSpPr>
          <p:cNvPr id="3" name="Content Placeholder 2">
            <a:extLst>
              <a:ext uri="{FF2B5EF4-FFF2-40B4-BE49-F238E27FC236}">
                <a16:creationId xmlns:a16="http://schemas.microsoft.com/office/drawing/2014/main" id="{F9049011-0549-492F-81F7-C512FE971459}"/>
              </a:ext>
            </a:extLst>
          </p:cNvPr>
          <p:cNvSpPr>
            <a:spLocks noGrp="1"/>
          </p:cNvSpPr>
          <p:nvPr>
            <p:ph idx="1"/>
          </p:nvPr>
        </p:nvSpPr>
        <p:spPr/>
        <p:txBody>
          <a:bodyPr/>
          <a:lstStyle/>
          <a:p>
            <a:r>
              <a:rPr lang="en-GB"/>
              <a:t>Social media has changed lots of people in the world. First point is people are way to gullible, what they see or hear on social media they think it's real. If there was a tweet on doing this and that makes you cooler and, in the tweet,, it says you must go to this website or tweet this about this person, and in the tweet where it says "you must say this" it might have some words that can change a person, but not for good, but bad because if you hurt a person you can't put them back together like they were before. </a:t>
            </a:r>
          </a:p>
        </p:txBody>
      </p:sp>
    </p:spTree>
    <p:extLst>
      <p:ext uri="{BB962C8B-B14F-4D97-AF65-F5344CB8AC3E}">
        <p14:creationId xmlns:p14="http://schemas.microsoft.com/office/powerpoint/2010/main" val="217271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BEA4-3060-45E3-9388-C48EA9236B2D}"/>
              </a:ext>
            </a:extLst>
          </p:cNvPr>
          <p:cNvSpPr>
            <a:spLocks noGrp="1"/>
          </p:cNvSpPr>
          <p:nvPr>
            <p:ph type="title"/>
          </p:nvPr>
        </p:nvSpPr>
        <p:spPr/>
        <p:txBody>
          <a:bodyPr/>
          <a:lstStyle/>
          <a:p>
            <a:r>
              <a:rPr lang="en-GB"/>
              <a:t>Video- is social media hurting your health</a:t>
            </a:r>
          </a:p>
        </p:txBody>
      </p:sp>
      <p:sp>
        <p:nvSpPr>
          <p:cNvPr id="3" name="Content Placeholder 2">
            <a:extLst>
              <a:ext uri="{FF2B5EF4-FFF2-40B4-BE49-F238E27FC236}">
                <a16:creationId xmlns:a16="http://schemas.microsoft.com/office/drawing/2014/main" id="{54A3A4AA-5179-4633-9B3F-95F6A08D05A8}"/>
              </a:ext>
            </a:extLst>
          </p:cNvPr>
          <p:cNvSpPr>
            <a:spLocks noGrp="1"/>
          </p:cNvSpPr>
          <p:nvPr>
            <p:ph idx="1"/>
          </p:nvPr>
        </p:nvSpPr>
        <p:spPr/>
        <p:txBody>
          <a:bodyPr/>
          <a:lstStyle/>
          <a:p>
            <a:r>
              <a:rPr lang="en-GB" dirty="0"/>
              <a:t>I like social interactions because </a:t>
            </a:r>
            <a:r>
              <a:rPr lang="en-GB" dirty="0" err="1"/>
              <a:t>im</a:t>
            </a:r>
            <a:r>
              <a:rPr lang="en-GB" dirty="0"/>
              <a:t> able to text people if </a:t>
            </a:r>
            <a:r>
              <a:rPr lang="en-GB" dirty="0" err="1"/>
              <a:t>im</a:t>
            </a:r>
            <a:r>
              <a:rPr lang="en-GB" dirty="0"/>
              <a:t> in need of help or if I want to go somewhere with them to have fun an all and to send funny pics to each other and </a:t>
            </a:r>
            <a:r>
              <a:rPr lang="en-GB" dirty="0" err="1"/>
              <a:t>luagh</a:t>
            </a:r>
            <a:r>
              <a:rPr lang="en-GB" dirty="0"/>
              <a:t>, and my final reason is mostly for sending information to each other like websites for when where doing projects.</a:t>
            </a:r>
          </a:p>
          <a:p>
            <a:r>
              <a:rPr lang="en-GB" dirty="0"/>
              <a:t>Social Media creates culture, because of all the people who send stuff between their connections, and their environment where they can send their opinions. Social media created creativity which were </a:t>
            </a:r>
            <a:r>
              <a:rPr lang="en-GB" dirty="0" err="1"/>
              <a:t>culturel</a:t>
            </a:r>
            <a:r>
              <a:rPr lang="en-GB" dirty="0"/>
              <a:t> people can create their groups and make all their ideas to make a better group and help people.</a:t>
            </a:r>
          </a:p>
        </p:txBody>
      </p:sp>
    </p:spTree>
    <p:extLst>
      <p:ext uri="{BB962C8B-B14F-4D97-AF65-F5344CB8AC3E}">
        <p14:creationId xmlns:p14="http://schemas.microsoft.com/office/powerpoint/2010/main" val="316023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A60-80EF-457C-A82C-690E6439F70A}"/>
              </a:ext>
            </a:extLst>
          </p:cNvPr>
          <p:cNvSpPr>
            <a:spLocks noGrp="1"/>
          </p:cNvSpPr>
          <p:nvPr>
            <p:ph type="title"/>
          </p:nvPr>
        </p:nvSpPr>
        <p:spPr/>
        <p:txBody>
          <a:bodyPr/>
          <a:lstStyle/>
          <a:p>
            <a:r>
              <a:rPr lang="en-GB"/>
              <a:t>Video-nosedive clips</a:t>
            </a:r>
          </a:p>
        </p:txBody>
      </p:sp>
      <p:sp>
        <p:nvSpPr>
          <p:cNvPr id="3" name="Content Placeholder 2">
            <a:extLst>
              <a:ext uri="{FF2B5EF4-FFF2-40B4-BE49-F238E27FC236}">
                <a16:creationId xmlns:a16="http://schemas.microsoft.com/office/drawing/2014/main" id="{C74A7C42-D354-4F97-9751-F7BDAFABBAC0}"/>
              </a:ext>
            </a:extLst>
          </p:cNvPr>
          <p:cNvSpPr>
            <a:spLocks noGrp="1"/>
          </p:cNvSpPr>
          <p:nvPr>
            <p:ph idx="1"/>
          </p:nvPr>
        </p:nvSpPr>
        <p:spPr>
          <a:xfrm>
            <a:off x="1451579" y="1713808"/>
            <a:ext cx="9603275" cy="4342008"/>
          </a:xfrm>
        </p:spPr>
        <p:txBody>
          <a:bodyPr>
            <a:normAutofit fontScale="85000" lnSpcReduction="10000"/>
          </a:bodyPr>
          <a:lstStyle/>
          <a:p>
            <a:r>
              <a:rPr lang="en-GB" dirty="0"/>
              <a:t>I can see the similarities in the video. First, people always look at your social media and think of should I hang out of you because you look like this or I shouldn’t hang out with this person because he doesn’t do this or because he's ugly.</a:t>
            </a:r>
          </a:p>
          <a:p>
            <a:r>
              <a:rPr lang="en-GB" dirty="0"/>
              <a:t>The main character loses points because the person with low points saw she was talking to another person who doesn’t like the person with low points.</a:t>
            </a:r>
          </a:p>
          <a:p>
            <a:r>
              <a:rPr lang="en-GB" dirty="0"/>
              <a:t>The points are important to her because the points shows how popular she is and if her points were to go down people wouldn’t respect her anymore, because the higher points the more people appreciate you.</a:t>
            </a:r>
          </a:p>
          <a:p>
            <a:r>
              <a:rPr lang="en-GB" dirty="0"/>
              <a:t>You can gain more connections because in the video it shows how people are in one side and other people are on other sides but all in all you should be friends with everyone.</a:t>
            </a:r>
          </a:p>
          <a:p>
            <a:r>
              <a:rPr lang="en-GB" dirty="0"/>
              <a:t>Social interactions are changed in this world all because of a word called "clout". Clout means like if have tons of followers likes and your famous and all the people like you because your famous if you're not famous than people won't talk to you, all the social interactions now are just about coolness.</a:t>
            </a:r>
          </a:p>
        </p:txBody>
      </p:sp>
    </p:spTree>
    <p:extLst>
      <p:ext uri="{BB962C8B-B14F-4D97-AF65-F5344CB8AC3E}">
        <p14:creationId xmlns:p14="http://schemas.microsoft.com/office/powerpoint/2010/main" val="366810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6ECD-64B9-4223-93A1-5F4372A5CFC2}"/>
              </a:ext>
            </a:extLst>
          </p:cNvPr>
          <p:cNvSpPr>
            <a:spLocks noGrp="1"/>
          </p:cNvSpPr>
          <p:nvPr>
            <p:ph type="title"/>
          </p:nvPr>
        </p:nvSpPr>
        <p:spPr/>
        <p:txBody>
          <a:bodyPr/>
          <a:lstStyle/>
          <a:p>
            <a:r>
              <a:rPr lang="en-US" dirty="0"/>
              <a:t>Sources </a:t>
            </a:r>
          </a:p>
        </p:txBody>
      </p:sp>
      <p:sp>
        <p:nvSpPr>
          <p:cNvPr id="3" name="Content Placeholder 2">
            <a:extLst>
              <a:ext uri="{FF2B5EF4-FFF2-40B4-BE49-F238E27FC236}">
                <a16:creationId xmlns:a16="http://schemas.microsoft.com/office/drawing/2014/main" id="{B403E2A5-D34E-417B-9C00-A6E0109B55A9}"/>
              </a:ext>
            </a:extLst>
          </p:cNvPr>
          <p:cNvSpPr>
            <a:spLocks noGrp="1"/>
          </p:cNvSpPr>
          <p:nvPr>
            <p:ph idx="1"/>
          </p:nvPr>
        </p:nvSpPr>
        <p:spPr/>
        <p:txBody>
          <a:bodyPr/>
          <a:lstStyle/>
          <a:p>
            <a:r>
              <a:rPr lang="en-US" dirty="0">
                <a:ea typeface="+mn-lt"/>
                <a:cs typeface="+mn-lt"/>
              </a:rPr>
              <a:t>Horgan, Colin. “Confusion Is the Point.” </a:t>
            </a:r>
            <a:r>
              <a:rPr lang="en-US" i="1" dirty="0">
                <a:ea typeface="+mn-lt"/>
                <a:cs typeface="+mn-lt"/>
              </a:rPr>
              <a:t>Medium</a:t>
            </a:r>
            <a:r>
              <a:rPr lang="en-US" dirty="0">
                <a:ea typeface="+mn-lt"/>
                <a:cs typeface="+mn-lt"/>
              </a:rPr>
              <a:t>, 16 Oct. 2019, </a:t>
            </a:r>
            <a:r>
              <a:rPr lang="en-US" dirty="0">
                <a:ea typeface="+mn-lt"/>
                <a:cs typeface="+mn-lt"/>
                <a:hlinkClick r:id="rId2"/>
              </a:rPr>
              <a:t>https://gen.medium.com/the-confusion-is-the-point-6ab1d5a933aa</a:t>
            </a:r>
            <a:r>
              <a:rPr lang="en-US" dirty="0">
                <a:ea typeface="+mn-lt"/>
                <a:cs typeface="+mn-lt"/>
              </a:rPr>
              <a:t>.</a:t>
            </a:r>
            <a:endParaRPr lang="en-US">
              <a:ea typeface="+mn-lt"/>
              <a:cs typeface="+mn-lt"/>
            </a:endParaRPr>
          </a:p>
          <a:p>
            <a:r>
              <a:rPr lang="en-US" i="1" dirty="0">
                <a:ea typeface="+mn-lt"/>
                <a:cs typeface="+mn-lt"/>
              </a:rPr>
              <a:t>YouTube</a:t>
            </a:r>
            <a:r>
              <a:rPr lang="en-US" dirty="0">
                <a:ea typeface="+mn-lt"/>
                <a:cs typeface="+mn-lt"/>
              </a:rPr>
              <a:t>. https://www.youtube.com/watch?v=Czg_9C7gw0o. Accessed 27 Feb. 2020.</a:t>
            </a:r>
          </a:p>
          <a:p>
            <a:r>
              <a:rPr lang="en-US" i="1" dirty="0">
                <a:ea typeface="+mn-lt"/>
                <a:cs typeface="+mn-lt"/>
              </a:rPr>
              <a:t>YouTube</a:t>
            </a:r>
            <a:r>
              <a:rPr lang="en-US" dirty="0">
                <a:ea typeface="+mn-lt"/>
                <a:cs typeface="+mn-lt"/>
              </a:rPr>
              <a:t>. https://www.youtube.com/watch?v=4hK4fG3rcHA. Accessed 27 Feb. 2020.</a:t>
            </a:r>
          </a:p>
          <a:p>
            <a:r>
              <a:rPr lang="en-US" i="1" dirty="0">
                <a:ea typeface="+mn-lt"/>
                <a:cs typeface="+mn-lt"/>
              </a:rPr>
              <a:t>YouTube</a:t>
            </a:r>
            <a:r>
              <a:rPr lang="en-US" dirty="0">
                <a:ea typeface="+mn-lt"/>
                <a:cs typeface="+mn-lt"/>
              </a:rPr>
              <a:t>. https://www.youtube.com/watch?v=tyUi6-Opzzw. Accessed 27 Feb. 2020.</a:t>
            </a:r>
            <a:endParaRPr lang="en-US" dirty="0"/>
          </a:p>
        </p:txBody>
      </p:sp>
    </p:spTree>
    <p:extLst>
      <p:ext uri="{BB962C8B-B14F-4D97-AF65-F5344CB8AC3E}">
        <p14:creationId xmlns:p14="http://schemas.microsoft.com/office/powerpoint/2010/main" val="38472610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TF10001119</Template>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Gallery</vt:lpstr>
      <vt:lpstr>Social media and me</vt:lpstr>
      <vt:lpstr> Article- confusion at this point</vt:lpstr>
      <vt:lpstr>Video- is social media hurting your health</vt:lpstr>
      <vt:lpstr>Video-nosedive clips</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18</cp:revision>
  <dcterms:created xsi:type="dcterms:W3CDTF">2020-01-23T20:23:33Z</dcterms:created>
  <dcterms:modified xsi:type="dcterms:W3CDTF">2020-02-27T16:51:40Z</dcterms:modified>
</cp:coreProperties>
</file>