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8" r:id="rId6"/>
    <p:sldId id="259" r:id="rId7"/>
    <p:sldId id="260" r:id="rId8"/>
    <p:sldId id="261"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4391D07-DB23-E440-824E-00831C7FBC32}" v="412" dt="2020-01-20T06:51:16.791"/>
    <p1510:client id="{5B2F9DF4-0C67-493D-A29A-6ECFBF3AC3FE}" v="141" dt="2020-01-20T06:51:13.58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088S-Shalash, Yasir" userId="461a9a6a-7e30-40f2-8ab4-c0596d98b884" providerId="ADAL" clId="{54391D07-DB23-E440-824E-00831C7FBC32}"/>
    <pc:docChg chg="undo custSel addSld modSld">
      <pc:chgData name="088S-Shalash, Yasir" userId="461a9a6a-7e30-40f2-8ab4-c0596d98b884" providerId="ADAL" clId="{54391D07-DB23-E440-824E-00831C7FBC32}" dt="2020-01-20T06:51:16.792" v="414" actId="14100"/>
      <pc:docMkLst>
        <pc:docMk/>
      </pc:docMkLst>
      <pc:sldChg chg="addSp delSp modSp">
        <pc:chgData name="088S-Shalash, Yasir" userId="461a9a6a-7e30-40f2-8ab4-c0596d98b884" providerId="ADAL" clId="{54391D07-DB23-E440-824E-00831C7FBC32}" dt="2020-01-20T06:29:43.949" v="11" actId="20577"/>
        <pc:sldMkLst>
          <pc:docMk/>
          <pc:sldMk cId="2270366926" sldId="258"/>
        </pc:sldMkLst>
        <pc:spChg chg="del mod">
          <ac:chgData name="088S-Shalash, Yasir" userId="461a9a6a-7e30-40f2-8ab4-c0596d98b884" providerId="ADAL" clId="{54391D07-DB23-E440-824E-00831C7FBC32}" dt="2020-01-20T06:27:45.976" v="6" actId="21"/>
          <ac:spMkLst>
            <pc:docMk/>
            <pc:sldMk cId="2270366926" sldId="258"/>
            <ac:spMk id="3" creationId="{0FAD4851-DD12-46BF-9D9D-5C3C941AAA3C}"/>
          </ac:spMkLst>
        </pc:spChg>
        <pc:spChg chg="add del mod">
          <ac:chgData name="088S-Shalash, Yasir" userId="461a9a6a-7e30-40f2-8ab4-c0596d98b884" providerId="ADAL" clId="{54391D07-DB23-E440-824E-00831C7FBC32}" dt="2020-01-20T06:27:33.778" v="5" actId="22"/>
          <ac:spMkLst>
            <pc:docMk/>
            <pc:sldMk cId="2270366926" sldId="258"/>
            <ac:spMk id="5" creationId="{B689625C-B237-1849-BC8D-C8326128D037}"/>
          </ac:spMkLst>
        </pc:spChg>
        <pc:spChg chg="add mod">
          <ac:chgData name="088S-Shalash, Yasir" userId="461a9a6a-7e30-40f2-8ab4-c0596d98b884" providerId="ADAL" clId="{54391D07-DB23-E440-824E-00831C7FBC32}" dt="2020-01-20T06:29:43.949" v="11" actId="20577"/>
          <ac:spMkLst>
            <pc:docMk/>
            <pc:sldMk cId="2270366926" sldId="258"/>
            <ac:spMk id="7" creationId="{9257076B-1AC8-CC44-96D7-C94781615DB0}"/>
          </ac:spMkLst>
        </pc:spChg>
      </pc:sldChg>
      <pc:sldChg chg="modSp new">
        <pc:chgData name="088S-Shalash, Yasir" userId="461a9a6a-7e30-40f2-8ab4-c0596d98b884" providerId="ADAL" clId="{54391D07-DB23-E440-824E-00831C7FBC32}" dt="2020-01-20T06:37:32.295" v="135" actId="20577"/>
        <pc:sldMkLst>
          <pc:docMk/>
          <pc:sldMk cId="1727102616" sldId="259"/>
        </pc:sldMkLst>
        <pc:spChg chg="mod">
          <ac:chgData name="088S-Shalash, Yasir" userId="461a9a6a-7e30-40f2-8ab4-c0596d98b884" providerId="ADAL" clId="{54391D07-DB23-E440-824E-00831C7FBC32}" dt="2020-01-20T06:37:24.761" v="132" actId="20577"/>
          <ac:spMkLst>
            <pc:docMk/>
            <pc:sldMk cId="1727102616" sldId="259"/>
            <ac:spMk id="2" creationId="{4E177798-9BC1-1D46-A0D7-DC8C5B223E85}"/>
          </ac:spMkLst>
        </pc:spChg>
        <pc:spChg chg="mod">
          <ac:chgData name="088S-Shalash, Yasir" userId="461a9a6a-7e30-40f2-8ab4-c0596d98b884" providerId="ADAL" clId="{54391D07-DB23-E440-824E-00831C7FBC32}" dt="2020-01-20T06:37:32.295" v="135" actId="20577"/>
          <ac:spMkLst>
            <pc:docMk/>
            <pc:sldMk cId="1727102616" sldId="259"/>
            <ac:spMk id="3" creationId="{2646AEC6-9D44-9C40-B04F-69DCB2FC6833}"/>
          </ac:spMkLst>
        </pc:spChg>
      </pc:sldChg>
      <pc:sldChg chg="modSp new">
        <pc:chgData name="088S-Shalash, Yasir" userId="461a9a6a-7e30-40f2-8ab4-c0596d98b884" providerId="ADAL" clId="{54391D07-DB23-E440-824E-00831C7FBC32}" dt="2020-01-20T06:38:19.717" v="144" actId="20577"/>
        <pc:sldMkLst>
          <pc:docMk/>
          <pc:sldMk cId="2080164583" sldId="260"/>
        </pc:sldMkLst>
        <pc:spChg chg="mod">
          <ac:chgData name="088S-Shalash, Yasir" userId="461a9a6a-7e30-40f2-8ab4-c0596d98b884" providerId="ADAL" clId="{54391D07-DB23-E440-824E-00831C7FBC32}" dt="2020-01-20T06:37:45.904" v="141" actId="20577"/>
          <ac:spMkLst>
            <pc:docMk/>
            <pc:sldMk cId="2080164583" sldId="260"/>
            <ac:spMk id="2" creationId="{522F1254-8B85-BD4F-BDBB-9E2CF7D6BF81}"/>
          </ac:spMkLst>
        </pc:spChg>
        <pc:spChg chg="mod">
          <ac:chgData name="088S-Shalash, Yasir" userId="461a9a6a-7e30-40f2-8ab4-c0596d98b884" providerId="ADAL" clId="{54391D07-DB23-E440-824E-00831C7FBC32}" dt="2020-01-20T06:38:19.717" v="144" actId="20577"/>
          <ac:spMkLst>
            <pc:docMk/>
            <pc:sldMk cId="2080164583" sldId="260"/>
            <ac:spMk id="3" creationId="{9C032747-0057-5F45-9FE5-90113E9DAE67}"/>
          </ac:spMkLst>
        </pc:spChg>
      </pc:sldChg>
      <pc:sldChg chg="modSp new">
        <pc:chgData name="088S-Shalash, Yasir" userId="461a9a6a-7e30-40f2-8ab4-c0596d98b884" providerId="ADAL" clId="{54391D07-DB23-E440-824E-00831C7FBC32}" dt="2020-01-20T06:51:16.792" v="414" actId="14100"/>
        <pc:sldMkLst>
          <pc:docMk/>
          <pc:sldMk cId="3509034787" sldId="261"/>
        </pc:sldMkLst>
        <pc:spChg chg="mod">
          <ac:chgData name="088S-Shalash, Yasir" userId="461a9a6a-7e30-40f2-8ab4-c0596d98b884" providerId="ADAL" clId="{54391D07-DB23-E440-824E-00831C7FBC32}" dt="2020-01-20T06:51:16.792" v="414" actId="14100"/>
          <ac:spMkLst>
            <pc:docMk/>
            <pc:sldMk cId="3509034787" sldId="261"/>
            <ac:spMk id="2" creationId="{7F4B2025-4CD4-D747-AD43-8930E9A8EA2C}"/>
          </ac:spMkLst>
        </pc:spChg>
        <pc:spChg chg="mod">
          <ac:chgData name="088S-Shalash, Yasir" userId="461a9a6a-7e30-40f2-8ab4-c0596d98b884" providerId="ADAL" clId="{54391D07-DB23-E440-824E-00831C7FBC32}" dt="2020-01-20T06:51:16.792" v="414" actId="14100"/>
          <ac:spMkLst>
            <pc:docMk/>
            <pc:sldMk cId="3509034787" sldId="261"/>
            <ac:spMk id="3" creationId="{6BF83A99-CABE-DD4B-85C2-2666A4DBEF84}"/>
          </ac:spMkLst>
        </pc:spChg>
        <pc:picChg chg="mod">
          <ac:chgData name="088S-Shalash, Yasir" userId="461a9a6a-7e30-40f2-8ab4-c0596d98b884" providerId="ADAL" clId="{54391D07-DB23-E440-824E-00831C7FBC32}" dt="2020-01-20T06:51:16.792" v="414" actId="14100"/>
          <ac:picMkLst>
            <pc:docMk/>
            <pc:sldMk cId="3509034787" sldId="261"/>
            <ac:picMk id="4" creationId="{3CAD8619-E4D3-47EA-A962-B14255D37FD9}"/>
          </ac:picMkLst>
        </pc:picChg>
      </pc:sldChg>
    </pc:docChg>
  </pc:docChgLst>
  <pc:docChgLst>
    <pc:chgData name="088S-Shalash, Yasir" userId="S::088-yshalash@sd43.bc.ca::461a9a6a-7e30-40f2-8ab4-c0596d98b884" providerId="AD" clId="Web-{5B2F9DF4-0C67-493D-A29A-6ECFBF3AC3FE}"/>
    <pc:docChg chg="addSld delSld modSld">
      <pc:chgData name="088S-Shalash, Yasir" userId="S::088-yshalash@sd43.bc.ca::461a9a6a-7e30-40f2-8ab4-c0596d98b884" providerId="AD" clId="Web-{5B2F9DF4-0C67-493D-A29A-6ECFBF3AC3FE}" dt="2020-01-20T06:51:13.588" v="141" actId="1076"/>
      <pc:docMkLst>
        <pc:docMk/>
      </pc:docMkLst>
      <pc:sldChg chg="modTransition">
        <pc:chgData name="088S-Shalash, Yasir" userId="S::088-yshalash@sd43.bc.ca::461a9a6a-7e30-40f2-8ab4-c0596d98b884" providerId="AD" clId="Web-{5B2F9DF4-0C67-493D-A29A-6ECFBF3AC3FE}" dt="2020-01-20T06:49:47.681" v="135"/>
        <pc:sldMkLst>
          <pc:docMk/>
          <pc:sldMk cId="2251017306" sldId="256"/>
        </pc:sldMkLst>
      </pc:sldChg>
      <pc:sldChg chg="del">
        <pc:chgData name="088S-Shalash, Yasir" userId="S::088-yshalash@sd43.bc.ca::461a9a6a-7e30-40f2-8ab4-c0596d98b884" providerId="AD" clId="Web-{5B2F9DF4-0C67-493D-A29A-6ECFBF3AC3FE}" dt="2020-01-20T06:48:48.806" v="133"/>
        <pc:sldMkLst>
          <pc:docMk/>
          <pc:sldMk cId="1783432519" sldId="257"/>
        </pc:sldMkLst>
      </pc:sldChg>
      <pc:sldChg chg="addSp modSp new mod modTransition setBg">
        <pc:chgData name="088S-Shalash, Yasir" userId="S::088-yshalash@sd43.bc.ca::461a9a6a-7e30-40f2-8ab4-c0596d98b884" providerId="AD" clId="Web-{5B2F9DF4-0C67-493D-A29A-6ECFBF3AC3FE}" dt="2020-01-20T06:49:59.916" v="136"/>
        <pc:sldMkLst>
          <pc:docMk/>
          <pc:sldMk cId="2270366926" sldId="258"/>
        </pc:sldMkLst>
        <pc:spChg chg="mod">
          <ac:chgData name="088S-Shalash, Yasir" userId="S::088-yshalash@sd43.bc.ca::461a9a6a-7e30-40f2-8ab4-c0596d98b884" providerId="AD" clId="Web-{5B2F9DF4-0C67-493D-A29A-6ECFBF3AC3FE}" dt="2020-01-20T06:48:29.306" v="130" actId="20577"/>
          <ac:spMkLst>
            <pc:docMk/>
            <pc:sldMk cId="2270366926" sldId="258"/>
            <ac:spMk id="2" creationId="{2024CAF2-5A46-4585-8C46-8D1FF4E9A172}"/>
          </ac:spMkLst>
        </pc:spChg>
        <pc:spChg chg="mod">
          <ac:chgData name="088S-Shalash, Yasir" userId="S::088-yshalash@sd43.bc.ca::461a9a6a-7e30-40f2-8ab4-c0596d98b884" providerId="AD" clId="Web-{5B2F9DF4-0C67-493D-A29A-6ECFBF3AC3FE}" dt="2020-01-20T06:22:16.883" v="26" actId="20577"/>
          <ac:spMkLst>
            <pc:docMk/>
            <pc:sldMk cId="2270366926" sldId="258"/>
            <ac:spMk id="3" creationId="{0FAD4851-DD12-46BF-9D9D-5C3C941AAA3C}"/>
          </ac:spMkLst>
        </pc:spChg>
        <pc:spChg chg="mod">
          <ac:chgData name="088S-Shalash, Yasir" userId="S::088-yshalash@sd43.bc.ca::461a9a6a-7e30-40f2-8ab4-c0596d98b884" providerId="AD" clId="Web-{5B2F9DF4-0C67-493D-A29A-6ECFBF3AC3FE}" dt="2020-01-20T06:48:01.852" v="107"/>
          <ac:spMkLst>
            <pc:docMk/>
            <pc:sldMk cId="2270366926" sldId="258"/>
            <ac:spMk id="7" creationId="{9257076B-1AC8-CC44-96D7-C94781615DB0}"/>
          </ac:spMkLst>
        </pc:spChg>
        <pc:spChg chg="add">
          <ac:chgData name="088S-Shalash, Yasir" userId="S::088-yshalash@sd43.bc.ca::461a9a6a-7e30-40f2-8ab4-c0596d98b884" providerId="AD" clId="Web-{5B2F9DF4-0C67-493D-A29A-6ECFBF3AC3FE}" dt="2020-01-20T06:48:01.852" v="107"/>
          <ac:spMkLst>
            <pc:docMk/>
            <pc:sldMk cId="2270366926" sldId="258"/>
            <ac:spMk id="12" creationId="{3B854194-185D-494D-905C-7C7CB2E30F6E}"/>
          </ac:spMkLst>
        </pc:spChg>
        <pc:spChg chg="add">
          <ac:chgData name="088S-Shalash, Yasir" userId="S::088-yshalash@sd43.bc.ca::461a9a6a-7e30-40f2-8ab4-c0596d98b884" providerId="AD" clId="Web-{5B2F9DF4-0C67-493D-A29A-6ECFBF3AC3FE}" dt="2020-01-20T06:48:01.852" v="107"/>
          <ac:spMkLst>
            <pc:docMk/>
            <pc:sldMk cId="2270366926" sldId="258"/>
            <ac:spMk id="14" creationId="{B4F5FA0D-0104-4987-8241-EFF7C85B88DE}"/>
          </ac:spMkLst>
        </pc:spChg>
        <pc:picChg chg="add">
          <ac:chgData name="088S-Shalash, Yasir" userId="S::088-yshalash@sd43.bc.ca::461a9a6a-7e30-40f2-8ab4-c0596d98b884" providerId="AD" clId="Web-{5B2F9DF4-0C67-493D-A29A-6ECFBF3AC3FE}" dt="2020-01-20T06:48:01.852" v="107"/>
          <ac:picMkLst>
            <pc:docMk/>
            <pc:sldMk cId="2270366926" sldId="258"/>
            <ac:picMk id="16" creationId="{2897127E-6CEF-446C-BE87-93B7C46E49D1}"/>
          </ac:picMkLst>
        </pc:picChg>
      </pc:sldChg>
      <pc:sldChg chg="addSp modSp mod modTransition setBg">
        <pc:chgData name="088S-Shalash, Yasir" userId="S::088-yshalash@sd43.bc.ca::461a9a6a-7e30-40f2-8ab4-c0596d98b884" providerId="AD" clId="Web-{5B2F9DF4-0C67-493D-A29A-6ECFBF3AC3FE}" dt="2020-01-20T06:50:09.259" v="137"/>
        <pc:sldMkLst>
          <pc:docMk/>
          <pc:sldMk cId="1727102616" sldId="259"/>
        </pc:sldMkLst>
        <pc:spChg chg="mod">
          <ac:chgData name="088S-Shalash, Yasir" userId="S::088-yshalash@sd43.bc.ca::461a9a6a-7e30-40f2-8ab4-c0596d98b884" providerId="AD" clId="Web-{5B2F9DF4-0C67-493D-A29A-6ECFBF3AC3FE}" dt="2020-01-20T06:47:51.368" v="106"/>
          <ac:spMkLst>
            <pc:docMk/>
            <pc:sldMk cId="1727102616" sldId="259"/>
            <ac:spMk id="2" creationId="{4E177798-9BC1-1D46-A0D7-DC8C5B223E85}"/>
          </ac:spMkLst>
        </pc:spChg>
        <pc:spChg chg="mod">
          <ac:chgData name="088S-Shalash, Yasir" userId="S::088-yshalash@sd43.bc.ca::461a9a6a-7e30-40f2-8ab4-c0596d98b884" providerId="AD" clId="Web-{5B2F9DF4-0C67-493D-A29A-6ECFBF3AC3FE}" dt="2020-01-20T06:47:51.368" v="106"/>
          <ac:spMkLst>
            <pc:docMk/>
            <pc:sldMk cId="1727102616" sldId="259"/>
            <ac:spMk id="3" creationId="{2646AEC6-9D44-9C40-B04F-69DCB2FC6833}"/>
          </ac:spMkLst>
        </pc:spChg>
        <pc:spChg chg="add">
          <ac:chgData name="088S-Shalash, Yasir" userId="S::088-yshalash@sd43.bc.ca::461a9a6a-7e30-40f2-8ab4-c0596d98b884" providerId="AD" clId="Web-{5B2F9DF4-0C67-493D-A29A-6ECFBF3AC3FE}" dt="2020-01-20T06:47:51.368" v="106"/>
          <ac:spMkLst>
            <pc:docMk/>
            <pc:sldMk cId="1727102616" sldId="259"/>
            <ac:spMk id="8" creationId="{3B854194-185D-494D-905C-7C7CB2E30F6E}"/>
          </ac:spMkLst>
        </pc:spChg>
        <pc:spChg chg="add">
          <ac:chgData name="088S-Shalash, Yasir" userId="S::088-yshalash@sd43.bc.ca::461a9a6a-7e30-40f2-8ab4-c0596d98b884" providerId="AD" clId="Web-{5B2F9DF4-0C67-493D-A29A-6ECFBF3AC3FE}" dt="2020-01-20T06:47:51.368" v="106"/>
          <ac:spMkLst>
            <pc:docMk/>
            <pc:sldMk cId="1727102616" sldId="259"/>
            <ac:spMk id="10" creationId="{B4F5FA0D-0104-4987-8241-EFF7C85B88DE}"/>
          </ac:spMkLst>
        </pc:spChg>
        <pc:picChg chg="add">
          <ac:chgData name="088S-Shalash, Yasir" userId="S::088-yshalash@sd43.bc.ca::461a9a6a-7e30-40f2-8ab4-c0596d98b884" providerId="AD" clId="Web-{5B2F9DF4-0C67-493D-A29A-6ECFBF3AC3FE}" dt="2020-01-20T06:47:51.368" v="106"/>
          <ac:picMkLst>
            <pc:docMk/>
            <pc:sldMk cId="1727102616" sldId="259"/>
            <ac:picMk id="12" creationId="{2897127E-6CEF-446C-BE87-93B7C46E49D1}"/>
          </ac:picMkLst>
        </pc:picChg>
      </pc:sldChg>
      <pc:sldChg chg="addSp modSp mod modTransition setBg">
        <pc:chgData name="088S-Shalash, Yasir" userId="S::088-yshalash@sd43.bc.ca::461a9a6a-7e30-40f2-8ab4-c0596d98b884" providerId="AD" clId="Web-{5B2F9DF4-0C67-493D-A29A-6ECFBF3AC3FE}" dt="2020-01-20T06:50:25.791" v="138"/>
        <pc:sldMkLst>
          <pc:docMk/>
          <pc:sldMk cId="2080164583" sldId="260"/>
        </pc:sldMkLst>
        <pc:spChg chg="mod">
          <ac:chgData name="088S-Shalash, Yasir" userId="S::088-yshalash@sd43.bc.ca::461a9a6a-7e30-40f2-8ab4-c0596d98b884" providerId="AD" clId="Web-{5B2F9DF4-0C67-493D-A29A-6ECFBF3AC3FE}" dt="2020-01-20T06:47:46.024" v="105"/>
          <ac:spMkLst>
            <pc:docMk/>
            <pc:sldMk cId="2080164583" sldId="260"/>
            <ac:spMk id="2" creationId="{522F1254-8B85-BD4F-BDBB-9E2CF7D6BF81}"/>
          </ac:spMkLst>
        </pc:spChg>
        <pc:spChg chg="mod">
          <ac:chgData name="088S-Shalash, Yasir" userId="S::088-yshalash@sd43.bc.ca::461a9a6a-7e30-40f2-8ab4-c0596d98b884" providerId="AD" clId="Web-{5B2F9DF4-0C67-493D-A29A-6ECFBF3AC3FE}" dt="2020-01-20T06:47:46.024" v="105"/>
          <ac:spMkLst>
            <pc:docMk/>
            <pc:sldMk cId="2080164583" sldId="260"/>
            <ac:spMk id="3" creationId="{9C032747-0057-5F45-9FE5-90113E9DAE67}"/>
          </ac:spMkLst>
        </pc:spChg>
        <pc:spChg chg="add">
          <ac:chgData name="088S-Shalash, Yasir" userId="S::088-yshalash@sd43.bc.ca::461a9a6a-7e30-40f2-8ab4-c0596d98b884" providerId="AD" clId="Web-{5B2F9DF4-0C67-493D-A29A-6ECFBF3AC3FE}" dt="2020-01-20T06:47:46.024" v="105"/>
          <ac:spMkLst>
            <pc:docMk/>
            <pc:sldMk cId="2080164583" sldId="260"/>
            <ac:spMk id="8" creationId="{3B854194-185D-494D-905C-7C7CB2E30F6E}"/>
          </ac:spMkLst>
        </pc:spChg>
        <pc:spChg chg="add">
          <ac:chgData name="088S-Shalash, Yasir" userId="S::088-yshalash@sd43.bc.ca::461a9a6a-7e30-40f2-8ab4-c0596d98b884" providerId="AD" clId="Web-{5B2F9DF4-0C67-493D-A29A-6ECFBF3AC3FE}" dt="2020-01-20T06:47:46.024" v="105"/>
          <ac:spMkLst>
            <pc:docMk/>
            <pc:sldMk cId="2080164583" sldId="260"/>
            <ac:spMk id="10" creationId="{B4F5FA0D-0104-4987-8241-EFF7C85B88DE}"/>
          </ac:spMkLst>
        </pc:spChg>
        <pc:picChg chg="add">
          <ac:chgData name="088S-Shalash, Yasir" userId="S::088-yshalash@sd43.bc.ca::461a9a6a-7e30-40f2-8ab4-c0596d98b884" providerId="AD" clId="Web-{5B2F9DF4-0C67-493D-A29A-6ECFBF3AC3FE}" dt="2020-01-20T06:47:46.024" v="105"/>
          <ac:picMkLst>
            <pc:docMk/>
            <pc:sldMk cId="2080164583" sldId="260"/>
            <ac:picMk id="12" creationId="{2897127E-6CEF-446C-BE87-93B7C46E49D1}"/>
          </ac:picMkLst>
        </pc:picChg>
      </pc:sldChg>
      <pc:sldChg chg="addSp modSp mod modTransition setBg setClrOvrMap">
        <pc:chgData name="088S-Shalash, Yasir" userId="S::088-yshalash@sd43.bc.ca::461a9a6a-7e30-40f2-8ab4-c0596d98b884" providerId="AD" clId="Web-{5B2F9DF4-0C67-493D-A29A-6ECFBF3AC3FE}" dt="2020-01-20T06:51:13.588" v="141" actId="1076"/>
        <pc:sldMkLst>
          <pc:docMk/>
          <pc:sldMk cId="3509034787" sldId="261"/>
        </pc:sldMkLst>
        <pc:spChg chg="mod">
          <ac:chgData name="088S-Shalash, Yasir" userId="S::088-yshalash@sd43.bc.ca::461a9a6a-7e30-40f2-8ab4-c0596d98b884" providerId="AD" clId="Web-{5B2F9DF4-0C67-493D-A29A-6ECFBF3AC3FE}" dt="2020-01-20T06:47:24.118" v="100"/>
          <ac:spMkLst>
            <pc:docMk/>
            <pc:sldMk cId="3509034787" sldId="261"/>
            <ac:spMk id="2" creationId="{7F4B2025-4CD4-D747-AD43-8930E9A8EA2C}"/>
          </ac:spMkLst>
        </pc:spChg>
        <pc:spChg chg="mod">
          <ac:chgData name="088S-Shalash, Yasir" userId="S::088-yshalash@sd43.bc.ca::461a9a6a-7e30-40f2-8ab4-c0596d98b884" providerId="AD" clId="Web-{5B2F9DF4-0C67-493D-A29A-6ECFBF3AC3FE}" dt="2020-01-20T06:49:41.119" v="134" actId="1076"/>
          <ac:spMkLst>
            <pc:docMk/>
            <pc:sldMk cId="3509034787" sldId="261"/>
            <ac:spMk id="3" creationId="{6BF83A99-CABE-DD4B-85C2-2666A4DBEF84}"/>
          </ac:spMkLst>
        </pc:spChg>
        <pc:spChg chg="add">
          <ac:chgData name="088S-Shalash, Yasir" userId="S::088-yshalash@sd43.bc.ca::461a9a6a-7e30-40f2-8ab4-c0596d98b884" providerId="AD" clId="Web-{5B2F9DF4-0C67-493D-A29A-6ECFBF3AC3FE}" dt="2020-01-20T06:47:24.118" v="100"/>
          <ac:spMkLst>
            <pc:docMk/>
            <pc:sldMk cId="3509034787" sldId="261"/>
            <ac:spMk id="9" creationId="{CF62D2A7-8207-488C-9F46-316BA81A16C8}"/>
          </ac:spMkLst>
        </pc:spChg>
        <pc:picChg chg="add mod">
          <ac:chgData name="088S-Shalash, Yasir" userId="S::088-yshalash@sd43.bc.ca::461a9a6a-7e30-40f2-8ab4-c0596d98b884" providerId="AD" clId="Web-{5B2F9DF4-0C67-493D-A29A-6ECFBF3AC3FE}" dt="2020-01-20T06:51:13.588" v="141" actId="1076"/>
          <ac:picMkLst>
            <pc:docMk/>
            <pc:sldMk cId="3509034787" sldId="261"/>
            <ac:picMk id="4" creationId="{3CAD8619-E4D3-47EA-A962-B14255D37FD9}"/>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F40155-93C0-438D-95E1-86A2E58B304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BFEBDBCF-7FB3-42E7-9771-E387BD1C13D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14EF1767-D3DC-4400-87AE-84C48222788E}"/>
              </a:ext>
            </a:extLst>
          </p:cNvPr>
          <p:cNvSpPr>
            <a:spLocks noGrp="1"/>
          </p:cNvSpPr>
          <p:nvPr>
            <p:ph type="dt" sz="half" idx="10"/>
          </p:nvPr>
        </p:nvSpPr>
        <p:spPr/>
        <p:txBody>
          <a:bodyPr/>
          <a:lstStyle/>
          <a:p>
            <a:fld id="{B24DEFDD-B63D-4373-9D9E-9ED6086BE2B6}" type="datetimeFigureOut">
              <a:rPr lang="en-CA" smtClean="0"/>
              <a:t>2020-01-19</a:t>
            </a:fld>
            <a:endParaRPr lang="en-CA"/>
          </a:p>
        </p:txBody>
      </p:sp>
      <p:sp>
        <p:nvSpPr>
          <p:cNvPr id="5" name="Footer Placeholder 4">
            <a:extLst>
              <a:ext uri="{FF2B5EF4-FFF2-40B4-BE49-F238E27FC236}">
                <a16:creationId xmlns:a16="http://schemas.microsoft.com/office/drawing/2014/main" id="{04661B80-4415-47C8-A870-336823656DD6}"/>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1A2512A3-C867-49A1-957D-5BA9872628D4}"/>
              </a:ext>
            </a:extLst>
          </p:cNvPr>
          <p:cNvSpPr>
            <a:spLocks noGrp="1"/>
          </p:cNvSpPr>
          <p:nvPr>
            <p:ph type="sldNum" sz="quarter" idx="12"/>
          </p:nvPr>
        </p:nvSpPr>
        <p:spPr/>
        <p:txBody>
          <a:bodyPr/>
          <a:lstStyle/>
          <a:p>
            <a:fld id="{19CE7924-B2C2-4A35-933C-41526DFAF139}" type="slidenum">
              <a:rPr lang="en-CA" smtClean="0"/>
              <a:t>‹#›</a:t>
            </a:fld>
            <a:endParaRPr lang="en-CA"/>
          </a:p>
        </p:txBody>
      </p:sp>
    </p:spTree>
    <p:extLst>
      <p:ext uri="{BB962C8B-B14F-4D97-AF65-F5344CB8AC3E}">
        <p14:creationId xmlns:p14="http://schemas.microsoft.com/office/powerpoint/2010/main" val="16528373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36DE9C-5F28-4DE4-AA34-84A3857803CD}"/>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489AB66E-DE20-40F9-84F9-B3999816C63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FDA35C79-B06E-49C6-9BB8-06CCF702B090}"/>
              </a:ext>
            </a:extLst>
          </p:cNvPr>
          <p:cNvSpPr>
            <a:spLocks noGrp="1"/>
          </p:cNvSpPr>
          <p:nvPr>
            <p:ph type="dt" sz="half" idx="10"/>
          </p:nvPr>
        </p:nvSpPr>
        <p:spPr/>
        <p:txBody>
          <a:bodyPr/>
          <a:lstStyle/>
          <a:p>
            <a:fld id="{B24DEFDD-B63D-4373-9D9E-9ED6086BE2B6}" type="datetimeFigureOut">
              <a:rPr lang="en-CA" smtClean="0"/>
              <a:t>2020-01-19</a:t>
            </a:fld>
            <a:endParaRPr lang="en-CA"/>
          </a:p>
        </p:txBody>
      </p:sp>
      <p:sp>
        <p:nvSpPr>
          <p:cNvPr id="5" name="Footer Placeholder 4">
            <a:extLst>
              <a:ext uri="{FF2B5EF4-FFF2-40B4-BE49-F238E27FC236}">
                <a16:creationId xmlns:a16="http://schemas.microsoft.com/office/drawing/2014/main" id="{B50E5CD5-0E71-46D5-BECB-13BC89F29B1E}"/>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EC2ADD77-F3BC-496F-AEDF-DB5C626BB8A1}"/>
              </a:ext>
            </a:extLst>
          </p:cNvPr>
          <p:cNvSpPr>
            <a:spLocks noGrp="1"/>
          </p:cNvSpPr>
          <p:nvPr>
            <p:ph type="sldNum" sz="quarter" idx="12"/>
          </p:nvPr>
        </p:nvSpPr>
        <p:spPr/>
        <p:txBody>
          <a:bodyPr/>
          <a:lstStyle/>
          <a:p>
            <a:fld id="{19CE7924-B2C2-4A35-933C-41526DFAF139}" type="slidenum">
              <a:rPr lang="en-CA" smtClean="0"/>
              <a:t>‹#›</a:t>
            </a:fld>
            <a:endParaRPr lang="en-CA"/>
          </a:p>
        </p:txBody>
      </p:sp>
    </p:spTree>
    <p:extLst>
      <p:ext uri="{BB962C8B-B14F-4D97-AF65-F5344CB8AC3E}">
        <p14:creationId xmlns:p14="http://schemas.microsoft.com/office/powerpoint/2010/main" val="33485780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0DA8179-818B-4F56-ADFF-2996E532CBB8}"/>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848278A6-726A-4AE4-B0ED-09E75DC07F0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F02140BC-D0F4-45A5-A369-6D72844E6024}"/>
              </a:ext>
            </a:extLst>
          </p:cNvPr>
          <p:cNvSpPr>
            <a:spLocks noGrp="1"/>
          </p:cNvSpPr>
          <p:nvPr>
            <p:ph type="dt" sz="half" idx="10"/>
          </p:nvPr>
        </p:nvSpPr>
        <p:spPr/>
        <p:txBody>
          <a:bodyPr/>
          <a:lstStyle/>
          <a:p>
            <a:fld id="{B24DEFDD-B63D-4373-9D9E-9ED6086BE2B6}" type="datetimeFigureOut">
              <a:rPr lang="en-CA" smtClean="0"/>
              <a:t>2020-01-19</a:t>
            </a:fld>
            <a:endParaRPr lang="en-CA"/>
          </a:p>
        </p:txBody>
      </p:sp>
      <p:sp>
        <p:nvSpPr>
          <p:cNvPr id="5" name="Footer Placeholder 4">
            <a:extLst>
              <a:ext uri="{FF2B5EF4-FFF2-40B4-BE49-F238E27FC236}">
                <a16:creationId xmlns:a16="http://schemas.microsoft.com/office/drawing/2014/main" id="{0C7BABDF-925F-487B-95B6-D8152DAD7522}"/>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AEDA03C2-0A86-45FA-92CC-4316606E63E6}"/>
              </a:ext>
            </a:extLst>
          </p:cNvPr>
          <p:cNvSpPr>
            <a:spLocks noGrp="1"/>
          </p:cNvSpPr>
          <p:nvPr>
            <p:ph type="sldNum" sz="quarter" idx="12"/>
          </p:nvPr>
        </p:nvSpPr>
        <p:spPr/>
        <p:txBody>
          <a:bodyPr/>
          <a:lstStyle/>
          <a:p>
            <a:fld id="{19CE7924-B2C2-4A35-933C-41526DFAF139}" type="slidenum">
              <a:rPr lang="en-CA" smtClean="0"/>
              <a:t>‹#›</a:t>
            </a:fld>
            <a:endParaRPr lang="en-CA"/>
          </a:p>
        </p:txBody>
      </p:sp>
    </p:spTree>
    <p:extLst>
      <p:ext uri="{BB962C8B-B14F-4D97-AF65-F5344CB8AC3E}">
        <p14:creationId xmlns:p14="http://schemas.microsoft.com/office/powerpoint/2010/main" val="3663679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89A046-2D0C-481A-8F21-DAA29C2A9C7D}"/>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C495C049-C262-4099-A3FA-4031ADFC1DB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0B91BA18-AE27-4ED1-9F01-8310FF3F681D}"/>
              </a:ext>
            </a:extLst>
          </p:cNvPr>
          <p:cNvSpPr>
            <a:spLocks noGrp="1"/>
          </p:cNvSpPr>
          <p:nvPr>
            <p:ph type="dt" sz="half" idx="10"/>
          </p:nvPr>
        </p:nvSpPr>
        <p:spPr/>
        <p:txBody>
          <a:bodyPr/>
          <a:lstStyle/>
          <a:p>
            <a:fld id="{B24DEFDD-B63D-4373-9D9E-9ED6086BE2B6}" type="datetimeFigureOut">
              <a:rPr lang="en-CA" smtClean="0"/>
              <a:t>2020-01-19</a:t>
            </a:fld>
            <a:endParaRPr lang="en-CA"/>
          </a:p>
        </p:txBody>
      </p:sp>
      <p:sp>
        <p:nvSpPr>
          <p:cNvPr id="5" name="Footer Placeholder 4">
            <a:extLst>
              <a:ext uri="{FF2B5EF4-FFF2-40B4-BE49-F238E27FC236}">
                <a16:creationId xmlns:a16="http://schemas.microsoft.com/office/drawing/2014/main" id="{479B56A5-3817-45C6-A3FE-4E6FF85FA89E}"/>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C55267D4-522A-41D2-ACCE-AED30142AE35}"/>
              </a:ext>
            </a:extLst>
          </p:cNvPr>
          <p:cNvSpPr>
            <a:spLocks noGrp="1"/>
          </p:cNvSpPr>
          <p:nvPr>
            <p:ph type="sldNum" sz="quarter" idx="12"/>
          </p:nvPr>
        </p:nvSpPr>
        <p:spPr/>
        <p:txBody>
          <a:bodyPr/>
          <a:lstStyle/>
          <a:p>
            <a:fld id="{19CE7924-B2C2-4A35-933C-41526DFAF139}" type="slidenum">
              <a:rPr lang="en-CA" smtClean="0"/>
              <a:t>‹#›</a:t>
            </a:fld>
            <a:endParaRPr lang="en-CA"/>
          </a:p>
        </p:txBody>
      </p:sp>
    </p:spTree>
    <p:extLst>
      <p:ext uri="{BB962C8B-B14F-4D97-AF65-F5344CB8AC3E}">
        <p14:creationId xmlns:p14="http://schemas.microsoft.com/office/powerpoint/2010/main" val="21129477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7B2927-3A1D-48A3-A6A8-DCF888EF1BA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E8220880-29D1-4CD9-93FE-F20CFE9A1C2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C3FB372-6EAC-4509-859C-8736702607E0}"/>
              </a:ext>
            </a:extLst>
          </p:cNvPr>
          <p:cNvSpPr>
            <a:spLocks noGrp="1"/>
          </p:cNvSpPr>
          <p:nvPr>
            <p:ph type="dt" sz="half" idx="10"/>
          </p:nvPr>
        </p:nvSpPr>
        <p:spPr/>
        <p:txBody>
          <a:bodyPr/>
          <a:lstStyle/>
          <a:p>
            <a:fld id="{B24DEFDD-B63D-4373-9D9E-9ED6086BE2B6}" type="datetimeFigureOut">
              <a:rPr lang="en-CA" smtClean="0"/>
              <a:t>2020-01-19</a:t>
            </a:fld>
            <a:endParaRPr lang="en-CA"/>
          </a:p>
        </p:txBody>
      </p:sp>
      <p:sp>
        <p:nvSpPr>
          <p:cNvPr id="5" name="Footer Placeholder 4">
            <a:extLst>
              <a:ext uri="{FF2B5EF4-FFF2-40B4-BE49-F238E27FC236}">
                <a16:creationId xmlns:a16="http://schemas.microsoft.com/office/drawing/2014/main" id="{155A754B-F9EC-46BB-808D-16452A742FF3}"/>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3AC9341E-1903-4D66-B4EB-75493B86A8BF}"/>
              </a:ext>
            </a:extLst>
          </p:cNvPr>
          <p:cNvSpPr>
            <a:spLocks noGrp="1"/>
          </p:cNvSpPr>
          <p:nvPr>
            <p:ph type="sldNum" sz="quarter" idx="12"/>
          </p:nvPr>
        </p:nvSpPr>
        <p:spPr/>
        <p:txBody>
          <a:bodyPr/>
          <a:lstStyle/>
          <a:p>
            <a:fld id="{19CE7924-B2C2-4A35-933C-41526DFAF139}" type="slidenum">
              <a:rPr lang="en-CA" smtClean="0"/>
              <a:t>‹#›</a:t>
            </a:fld>
            <a:endParaRPr lang="en-CA"/>
          </a:p>
        </p:txBody>
      </p:sp>
    </p:spTree>
    <p:extLst>
      <p:ext uri="{BB962C8B-B14F-4D97-AF65-F5344CB8AC3E}">
        <p14:creationId xmlns:p14="http://schemas.microsoft.com/office/powerpoint/2010/main" val="36251054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59BC19-EAF2-4D52-A291-BCC640A73497}"/>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1D705792-1B6C-46E6-B485-896D17B4BB3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DC82DD37-2B26-400D-BBE1-C97A6F2CBE3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A0F2DA46-5FDD-4C4D-B28B-4C4164D1EEFD}"/>
              </a:ext>
            </a:extLst>
          </p:cNvPr>
          <p:cNvSpPr>
            <a:spLocks noGrp="1"/>
          </p:cNvSpPr>
          <p:nvPr>
            <p:ph type="dt" sz="half" idx="10"/>
          </p:nvPr>
        </p:nvSpPr>
        <p:spPr/>
        <p:txBody>
          <a:bodyPr/>
          <a:lstStyle/>
          <a:p>
            <a:fld id="{B24DEFDD-B63D-4373-9D9E-9ED6086BE2B6}" type="datetimeFigureOut">
              <a:rPr lang="en-CA" smtClean="0"/>
              <a:t>2020-01-19</a:t>
            </a:fld>
            <a:endParaRPr lang="en-CA"/>
          </a:p>
        </p:txBody>
      </p:sp>
      <p:sp>
        <p:nvSpPr>
          <p:cNvPr id="6" name="Footer Placeholder 5">
            <a:extLst>
              <a:ext uri="{FF2B5EF4-FFF2-40B4-BE49-F238E27FC236}">
                <a16:creationId xmlns:a16="http://schemas.microsoft.com/office/drawing/2014/main" id="{2C064EF0-2608-4699-B93F-4778408FBC07}"/>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99DDF815-8C8A-4B8C-A4B4-83CCE7CFA0A7}"/>
              </a:ext>
            </a:extLst>
          </p:cNvPr>
          <p:cNvSpPr>
            <a:spLocks noGrp="1"/>
          </p:cNvSpPr>
          <p:nvPr>
            <p:ph type="sldNum" sz="quarter" idx="12"/>
          </p:nvPr>
        </p:nvSpPr>
        <p:spPr/>
        <p:txBody>
          <a:bodyPr/>
          <a:lstStyle/>
          <a:p>
            <a:fld id="{19CE7924-B2C2-4A35-933C-41526DFAF139}" type="slidenum">
              <a:rPr lang="en-CA" smtClean="0"/>
              <a:t>‹#›</a:t>
            </a:fld>
            <a:endParaRPr lang="en-CA"/>
          </a:p>
        </p:txBody>
      </p:sp>
    </p:spTree>
    <p:extLst>
      <p:ext uri="{BB962C8B-B14F-4D97-AF65-F5344CB8AC3E}">
        <p14:creationId xmlns:p14="http://schemas.microsoft.com/office/powerpoint/2010/main" val="37376845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EF3E5F-4173-4821-A42C-786166DB2940}"/>
              </a:ext>
            </a:extLst>
          </p:cNvPr>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B1D01315-0E3C-446A-84BA-EA01B19DF9C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A4C0756-9D6D-468E-905B-DC43888212D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F61EBF6E-04A4-43E7-A24C-AE87AB01E75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947CF60-AFAA-4419-87C8-AC85B5487C3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F210F17D-7DE1-494B-BC59-D301B3103928}"/>
              </a:ext>
            </a:extLst>
          </p:cNvPr>
          <p:cNvSpPr>
            <a:spLocks noGrp="1"/>
          </p:cNvSpPr>
          <p:nvPr>
            <p:ph type="dt" sz="half" idx="10"/>
          </p:nvPr>
        </p:nvSpPr>
        <p:spPr/>
        <p:txBody>
          <a:bodyPr/>
          <a:lstStyle/>
          <a:p>
            <a:fld id="{B24DEFDD-B63D-4373-9D9E-9ED6086BE2B6}" type="datetimeFigureOut">
              <a:rPr lang="en-CA" smtClean="0"/>
              <a:t>2020-01-19</a:t>
            </a:fld>
            <a:endParaRPr lang="en-CA"/>
          </a:p>
        </p:txBody>
      </p:sp>
      <p:sp>
        <p:nvSpPr>
          <p:cNvPr id="8" name="Footer Placeholder 7">
            <a:extLst>
              <a:ext uri="{FF2B5EF4-FFF2-40B4-BE49-F238E27FC236}">
                <a16:creationId xmlns:a16="http://schemas.microsoft.com/office/drawing/2014/main" id="{C0A5B134-8E3A-46A6-A1B0-C8C40B4F5E94}"/>
              </a:ext>
            </a:extLst>
          </p:cNvPr>
          <p:cNvSpPr>
            <a:spLocks noGrp="1"/>
          </p:cNvSpPr>
          <p:nvPr>
            <p:ph type="ftr" sz="quarter" idx="11"/>
          </p:nvPr>
        </p:nvSpPr>
        <p:spPr/>
        <p:txBody>
          <a:bodyPr/>
          <a:lstStyle/>
          <a:p>
            <a:endParaRPr lang="en-CA"/>
          </a:p>
        </p:txBody>
      </p:sp>
      <p:sp>
        <p:nvSpPr>
          <p:cNvPr id="9" name="Slide Number Placeholder 8">
            <a:extLst>
              <a:ext uri="{FF2B5EF4-FFF2-40B4-BE49-F238E27FC236}">
                <a16:creationId xmlns:a16="http://schemas.microsoft.com/office/drawing/2014/main" id="{DB5076A3-8E8D-4FA9-91B7-D9E64D25308D}"/>
              </a:ext>
            </a:extLst>
          </p:cNvPr>
          <p:cNvSpPr>
            <a:spLocks noGrp="1"/>
          </p:cNvSpPr>
          <p:nvPr>
            <p:ph type="sldNum" sz="quarter" idx="12"/>
          </p:nvPr>
        </p:nvSpPr>
        <p:spPr/>
        <p:txBody>
          <a:bodyPr/>
          <a:lstStyle/>
          <a:p>
            <a:fld id="{19CE7924-B2C2-4A35-933C-41526DFAF139}" type="slidenum">
              <a:rPr lang="en-CA" smtClean="0"/>
              <a:t>‹#›</a:t>
            </a:fld>
            <a:endParaRPr lang="en-CA"/>
          </a:p>
        </p:txBody>
      </p:sp>
    </p:spTree>
    <p:extLst>
      <p:ext uri="{BB962C8B-B14F-4D97-AF65-F5344CB8AC3E}">
        <p14:creationId xmlns:p14="http://schemas.microsoft.com/office/powerpoint/2010/main" val="18262303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2EC098-B73F-4272-8983-9594C278F2DB}"/>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C8B59886-A671-48BF-9471-847ED0C9A0DE}"/>
              </a:ext>
            </a:extLst>
          </p:cNvPr>
          <p:cNvSpPr>
            <a:spLocks noGrp="1"/>
          </p:cNvSpPr>
          <p:nvPr>
            <p:ph type="dt" sz="half" idx="10"/>
          </p:nvPr>
        </p:nvSpPr>
        <p:spPr/>
        <p:txBody>
          <a:bodyPr/>
          <a:lstStyle/>
          <a:p>
            <a:fld id="{B24DEFDD-B63D-4373-9D9E-9ED6086BE2B6}" type="datetimeFigureOut">
              <a:rPr lang="en-CA" smtClean="0"/>
              <a:t>2020-01-19</a:t>
            </a:fld>
            <a:endParaRPr lang="en-CA"/>
          </a:p>
        </p:txBody>
      </p:sp>
      <p:sp>
        <p:nvSpPr>
          <p:cNvPr id="4" name="Footer Placeholder 3">
            <a:extLst>
              <a:ext uri="{FF2B5EF4-FFF2-40B4-BE49-F238E27FC236}">
                <a16:creationId xmlns:a16="http://schemas.microsoft.com/office/drawing/2014/main" id="{BEF384C9-8872-4729-A6D1-402AA5644867}"/>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200D701D-804F-4E70-A6F4-65FDA1DFA79E}"/>
              </a:ext>
            </a:extLst>
          </p:cNvPr>
          <p:cNvSpPr>
            <a:spLocks noGrp="1"/>
          </p:cNvSpPr>
          <p:nvPr>
            <p:ph type="sldNum" sz="quarter" idx="12"/>
          </p:nvPr>
        </p:nvSpPr>
        <p:spPr/>
        <p:txBody>
          <a:bodyPr/>
          <a:lstStyle/>
          <a:p>
            <a:fld id="{19CE7924-B2C2-4A35-933C-41526DFAF139}" type="slidenum">
              <a:rPr lang="en-CA" smtClean="0"/>
              <a:t>‹#›</a:t>
            </a:fld>
            <a:endParaRPr lang="en-CA"/>
          </a:p>
        </p:txBody>
      </p:sp>
    </p:spTree>
    <p:extLst>
      <p:ext uri="{BB962C8B-B14F-4D97-AF65-F5344CB8AC3E}">
        <p14:creationId xmlns:p14="http://schemas.microsoft.com/office/powerpoint/2010/main" val="18179476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1751D5A-7A1A-4636-932A-7F19B37794BB}"/>
              </a:ext>
            </a:extLst>
          </p:cNvPr>
          <p:cNvSpPr>
            <a:spLocks noGrp="1"/>
          </p:cNvSpPr>
          <p:nvPr>
            <p:ph type="dt" sz="half" idx="10"/>
          </p:nvPr>
        </p:nvSpPr>
        <p:spPr/>
        <p:txBody>
          <a:bodyPr/>
          <a:lstStyle/>
          <a:p>
            <a:fld id="{B24DEFDD-B63D-4373-9D9E-9ED6086BE2B6}" type="datetimeFigureOut">
              <a:rPr lang="en-CA" smtClean="0"/>
              <a:t>2020-01-19</a:t>
            </a:fld>
            <a:endParaRPr lang="en-CA"/>
          </a:p>
        </p:txBody>
      </p:sp>
      <p:sp>
        <p:nvSpPr>
          <p:cNvPr id="3" name="Footer Placeholder 2">
            <a:extLst>
              <a:ext uri="{FF2B5EF4-FFF2-40B4-BE49-F238E27FC236}">
                <a16:creationId xmlns:a16="http://schemas.microsoft.com/office/drawing/2014/main" id="{DB4BCA9C-4B55-4242-9DEA-57A4C25BB91A}"/>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BC7A8C75-9FE1-4D5C-9708-185BEB60FD69}"/>
              </a:ext>
            </a:extLst>
          </p:cNvPr>
          <p:cNvSpPr>
            <a:spLocks noGrp="1"/>
          </p:cNvSpPr>
          <p:nvPr>
            <p:ph type="sldNum" sz="quarter" idx="12"/>
          </p:nvPr>
        </p:nvSpPr>
        <p:spPr/>
        <p:txBody>
          <a:bodyPr/>
          <a:lstStyle/>
          <a:p>
            <a:fld id="{19CE7924-B2C2-4A35-933C-41526DFAF139}" type="slidenum">
              <a:rPr lang="en-CA" smtClean="0"/>
              <a:t>‹#›</a:t>
            </a:fld>
            <a:endParaRPr lang="en-CA"/>
          </a:p>
        </p:txBody>
      </p:sp>
    </p:spTree>
    <p:extLst>
      <p:ext uri="{BB962C8B-B14F-4D97-AF65-F5344CB8AC3E}">
        <p14:creationId xmlns:p14="http://schemas.microsoft.com/office/powerpoint/2010/main" val="38196669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8F2EE-4953-432E-B2C5-860738B7A9D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F0C71113-881E-4786-A05B-AFCB8904188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72C85CCC-05A0-4244-ADFF-89EA485D467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74006F2-47CE-4304-9D41-6676CDA2ADC8}"/>
              </a:ext>
            </a:extLst>
          </p:cNvPr>
          <p:cNvSpPr>
            <a:spLocks noGrp="1"/>
          </p:cNvSpPr>
          <p:nvPr>
            <p:ph type="dt" sz="half" idx="10"/>
          </p:nvPr>
        </p:nvSpPr>
        <p:spPr/>
        <p:txBody>
          <a:bodyPr/>
          <a:lstStyle/>
          <a:p>
            <a:fld id="{B24DEFDD-B63D-4373-9D9E-9ED6086BE2B6}" type="datetimeFigureOut">
              <a:rPr lang="en-CA" smtClean="0"/>
              <a:t>2020-01-19</a:t>
            </a:fld>
            <a:endParaRPr lang="en-CA"/>
          </a:p>
        </p:txBody>
      </p:sp>
      <p:sp>
        <p:nvSpPr>
          <p:cNvPr id="6" name="Footer Placeholder 5">
            <a:extLst>
              <a:ext uri="{FF2B5EF4-FFF2-40B4-BE49-F238E27FC236}">
                <a16:creationId xmlns:a16="http://schemas.microsoft.com/office/drawing/2014/main" id="{2B870275-484C-4516-8BDC-9C8CD0FDEC55}"/>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0F4CFB53-7F25-4D28-991B-E4301C77EC06}"/>
              </a:ext>
            </a:extLst>
          </p:cNvPr>
          <p:cNvSpPr>
            <a:spLocks noGrp="1"/>
          </p:cNvSpPr>
          <p:nvPr>
            <p:ph type="sldNum" sz="quarter" idx="12"/>
          </p:nvPr>
        </p:nvSpPr>
        <p:spPr/>
        <p:txBody>
          <a:bodyPr/>
          <a:lstStyle/>
          <a:p>
            <a:fld id="{19CE7924-B2C2-4A35-933C-41526DFAF139}" type="slidenum">
              <a:rPr lang="en-CA" smtClean="0"/>
              <a:t>‹#›</a:t>
            </a:fld>
            <a:endParaRPr lang="en-CA"/>
          </a:p>
        </p:txBody>
      </p:sp>
    </p:spTree>
    <p:extLst>
      <p:ext uri="{BB962C8B-B14F-4D97-AF65-F5344CB8AC3E}">
        <p14:creationId xmlns:p14="http://schemas.microsoft.com/office/powerpoint/2010/main" val="23147962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C5FFDF-5BE7-4887-B022-C7C00CE9A14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D4E9A4E2-F7FD-4B7B-8ADA-28FCB3D1106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5869FCE3-A256-437C-8560-2EDEA41D89B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36A1D1A-8164-4E11-81AD-20EC152082B5}"/>
              </a:ext>
            </a:extLst>
          </p:cNvPr>
          <p:cNvSpPr>
            <a:spLocks noGrp="1"/>
          </p:cNvSpPr>
          <p:nvPr>
            <p:ph type="dt" sz="half" idx="10"/>
          </p:nvPr>
        </p:nvSpPr>
        <p:spPr/>
        <p:txBody>
          <a:bodyPr/>
          <a:lstStyle/>
          <a:p>
            <a:fld id="{B24DEFDD-B63D-4373-9D9E-9ED6086BE2B6}" type="datetimeFigureOut">
              <a:rPr lang="en-CA" smtClean="0"/>
              <a:t>2020-01-19</a:t>
            </a:fld>
            <a:endParaRPr lang="en-CA"/>
          </a:p>
        </p:txBody>
      </p:sp>
      <p:sp>
        <p:nvSpPr>
          <p:cNvPr id="6" name="Footer Placeholder 5">
            <a:extLst>
              <a:ext uri="{FF2B5EF4-FFF2-40B4-BE49-F238E27FC236}">
                <a16:creationId xmlns:a16="http://schemas.microsoft.com/office/drawing/2014/main" id="{12EB6303-9E38-41B8-9EDA-AA64B692D4E1}"/>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9A0EE069-4EFB-49C0-B22D-3DE522C0AED6}"/>
              </a:ext>
            </a:extLst>
          </p:cNvPr>
          <p:cNvSpPr>
            <a:spLocks noGrp="1"/>
          </p:cNvSpPr>
          <p:nvPr>
            <p:ph type="sldNum" sz="quarter" idx="12"/>
          </p:nvPr>
        </p:nvSpPr>
        <p:spPr/>
        <p:txBody>
          <a:bodyPr/>
          <a:lstStyle/>
          <a:p>
            <a:fld id="{19CE7924-B2C2-4A35-933C-41526DFAF139}" type="slidenum">
              <a:rPr lang="en-CA" smtClean="0"/>
              <a:t>‹#›</a:t>
            </a:fld>
            <a:endParaRPr lang="en-CA"/>
          </a:p>
        </p:txBody>
      </p:sp>
    </p:spTree>
    <p:extLst>
      <p:ext uri="{BB962C8B-B14F-4D97-AF65-F5344CB8AC3E}">
        <p14:creationId xmlns:p14="http://schemas.microsoft.com/office/powerpoint/2010/main" val="6164698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517FF1D-30C2-41EA-B9D3-5228E26E0E3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347ED03B-44F7-4E13-98ED-5D6360DA5D8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D0EF1A46-795D-4754-8A61-A252EDDC02E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4DEFDD-B63D-4373-9D9E-9ED6086BE2B6}" type="datetimeFigureOut">
              <a:rPr lang="en-CA" smtClean="0"/>
              <a:t>2020-01-19</a:t>
            </a:fld>
            <a:endParaRPr lang="en-CA"/>
          </a:p>
        </p:txBody>
      </p:sp>
      <p:sp>
        <p:nvSpPr>
          <p:cNvPr id="5" name="Footer Placeholder 4">
            <a:extLst>
              <a:ext uri="{FF2B5EF4-FFF2-40B4-BE49-F238E27FC236}">
                <a16:creationId xmlns:a16="http://schemas.microsoft.com/office/drawing/2014/main" id="{AD31678A-D2C3-41A6-89B1-D6E6E9845EC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a:extLst>
              <a:ext uri="{FF2B5EF4-FFF2-40B4-BE49-F238E27FC236}">
                <a16:creationId xmlns:a16="http://schemas.microsoft.com/office/drawing/2014/main" id="{A8944551-D571-44C9-9742-2ACE822017B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9CE7924-B2C2-4A35-933C-41526DFAF139}" type="slidenum">
              <a:rPr lang="en-CA" smtClean="0"/>
              <a:t>‹#›</a:t>
            </a:fld>
            <a:endParaRPr lang="en-CA"/>
          </a:p>
        </p:txBody>
      </p:sp>
    </p:spTree>
    <p:extLst>
      <p:ext uri="{BB962C8B-B14F-4D97-AF65-F5344CB8AC3E}">
        <p14:creationId xmlns:p14="http://schemas.microsoft.com/office/powerpoint/2010/main" val="23297452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3962611-DFD5-4092-AAFD-559E3DFCE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5488" y="0"/>
            <a:ext cx="10910292"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2270F1FA-0425-408F-9861-80BF5AFB276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018125C6-FA28-4DB4-8E68-D7782DB038A7}"/>
              </a:ext>
            </a:extLst>
          </p:cNvPr>
          <p:cNvSpPr>
            <a:spLocks noGrp="1"/>
          </p:cNvSpPr>
          <p:nvPr>
            <p:ph type="ctrTitle"/>
          </p:nvPr>
        </p:nvSpPr>
        <p:spPr>
          <a:xfrm>
            <a:off x="3045368" y="2043663"/>
            <a:ext cx="6105194" cy="2031055"/>
          </a:xfrm>
        </p:spPr>
        <p:txBody>
          <a:bodyPr>
            <a:normAutofit/>
          </a:bodyPr>
          <a:lstStyle/>
          <a:p>
            <a:r>
              <a:rPr lang="en-US">
                <a:solidFill>
                  <a:srgbClr val="FFFFFF"/>
                </a:solidFill>
              </a:rPr>
              <a:t>MY DIGITAL FOOTPRINT </a:t>
            </a:r>
            <a:endParaRPr lang="en-CA">
              <a:solidFill>
                <a:srgbClr val="FFFFFF"/>
              </a:solidFill>
            </a:endParaRPr>
          </a:p>
        </p:txBody>
      </p:sp>
      <p:sp>
        <p:nvSpPr>
          <p:cNvPr id="3" name="Subtitle 2">
            <a:extLst>
              <a:ext uri="{FF2B5EF4-FFF2-40B4-BE49-F238E27FC236}">
                <a16:creationId xmlns:a16="http://schemas.microsoft.com/office/drawing/2014/main" id="{36C6765B-E135-408C-9291-F20F10EB92BA}"/>
              </a:ext>
            </a:extLst>
          </p:cNvPr>
          <p:cNvSpPr>
            <a:spLocks noGrp="1"/>
          </p:cNvSpPr>
          <p:nvPr>
            <p:ph type="subTitle" idx="1"/>
          </p:nvPr>
        </p:nvSpPr>
        <p:spPr>
          <a:xfrm>
            <a:off x="3045368" y="4074718"/>
            <a:ext cx="6105194" cy="682079"/>
          </a:xfrm>
        </p:spPr>
        <p:txBody>
          <a:bodyPr>
            <a:normAutofit/>
          </a:bodyPr>
          <a:lstStyle/>
          <a:p>
            <a:r>
              <a:rPr lang="en-US">
                <a:solidFill>
                  <a:srgbClr val="FFFFFF"/>
                </a:solidFill>
              </a:rPr>
              <a:t>By YASIR SHALASH</a:t>
            </a:r>
            <a:endParaRPr lang="en-CA">
              <a:solidFill>
                <a:srgbClr val="FFFFFF"/>
              </a:solidFill>
            </a:endParaRPr>
          </a:p>
        </p:txBody>
      </p:sp>
    </p:spTree>
    <p:extLst>
      <p:ext uri="{BB962C8B-B14F-4D97-AF65-F5344CB8AC3E}">
        <p14:creationId xmlns:p14="http://schemas.microsoft.com/office/powerpoint/2010/main" val="2251017306"/>
      </p:ext>
    </p:extLst>
  </p:cSld>
  <p:clrMapOvr>
    <a:masterClrMapping/>
  </p:clrMapOvr>
  <p:transition spd="slow">
    <p:wipe/>
  </p:transition>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6" name="Picture 15">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2024CAF2-5A46-4585-8C46-8D1FF4E9A172}"/>
              </a:ext>
            </a:extLst>
          </p:cNvPr>
          <p:cNvSpPr>
            <a:spLocks noGrp="1"/>
          </p:cNvSpPr>
          <p:nvPr>
            <p:ph type="title"/>
          </p:nvPr>
        </p:nvSpPr>
        <p:spPr>
          <a:xfrm>
            <a:off x="640079" y="2053641"/>
            <a:ext cx="3669161" cy="2760098"/>
          </a:xfrm>
        </p:spPr>
        <p:txBody>
          <a:bodyPr>
            <a:normAutofit/>
          </a:bodyPr>
          <a:lstStyle/>
          <a:p>
            <a:r>
              <a:rPr lang="en-US">
                <a:solidFill>
                  <a:srgbClr val="FFFFFF"/>
                </a:solidFill>
                <a:cs typeface="Calibri Light"/>
              </a:rPr>
              <a:t>QUESTION 1</a:t>
            </a:r>
          </a:p>
        </p:txBody>
      </p:sp>
      <p:sp>
        <p:nvSpPr>
          <p:cNvPr id="7" name="Content Placeholder 6">
            <a:extLst>
              <a:ext uri="{FF2B5EF4-FFF2-40B4-BE49-F238E27FC236}">
                <a16:creationId xmlns:a16="http://schemas.microsoft.com/office/drawing/2014/main" id="{9257076B-1AC8-CC44-96D7-C94781615DB0}"/>
              </a:ext>
            </a:extLst>
          </p:cNvPr>
          <p:cNvSpPr>
            <a:spLocks noGrp="1"/>
          </p:cNvSpPr>
          <p:nvPr>
            <p:ph idx="1"/>
          </p:nvPr>
        </p:nvSpPr>
        <p:spPr>
          <a:xfrm>
            <a:off x="6090574" y="801866"/>
            <a:ext cx="5306084" cy="5230634"/>
          </a:xfrm>
        </p:spPr>
        <p:txBody>
          <a:bodyPr anchor="ctr">
            <a:normAutofit/>
          </a:bodyPr>
          <a:lstStyle/>
          <a:p>
            <a:r>
              <a:rPr lang="en-US" sz="2200">
                <a:solidFill>
                  <a:srgbClr val="000000"/>
                </a:solidFill>
                <a:latin typeface="TimesNewRomanPSMT"/>
              </a:rPr>
              <a:t>My digital footprint has an immense impact on my personal brand and future opportunities for post secondary because say if I were to go to a party and someone filmed me and posted it on socials media managers and people that could potentially hire me may see the discrepancy on my social media and say that I am the incorrect fit and if I were to post something inappropriate about someone else it could ruin their job opportunity’s and different carrier options. Due to the fact that it can mangle your Carrier options and other possible people may also be hurt in the process</a:t>
            </a:r>
            <a:endParaRPr lang="en-CA" sz="2200">
              <a:solidFill>
                <a:srgbClr val="000000"/>
              </a:solidFill>
              <a:latin typeface="TimesNewRomanPSMT"/>
            </a:endParaRPr>
          </a:p>
        </p:txBody>
      </p:sp>
    </p:spTree>
    <p:extLst>
      <p:ext uri="{BB962C8B-B14F-4D97-AF65-F5344CB8AC3E}">
        <p14:creationId xmlns:p14="http://schemas.microsoft.com/office/powerpoint/2010/main" val="2270366926"/>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4E177798-9BC1-1D46-A0D7-DC8C5B223E85}"/>
              </a:ext>
            </a:extLst>
          </p:cNvPr>
          <p:cNvSpPr>
            <a:spLocks noGrp="1"/>
          </p:cNvSpPr>
          <p:nvPr>
            <p:ph type="title"/>
          </p:nvPr>
        </p:nvSpPr>
        <p:spPr>
          <a:xfrm>
            <a:off x="640079" y="2053641"/>
            <a:ext cx="3669161" cy="2760098"/>
          </a:xfrm>
        </p:spPr>
        <p:txBody>
          <a:bodyPr>
            <a:normAutofit/>
          </a:bodyPr>
          <a:lstStyle/>
          <a:p>
            <a:r>
              <a:rPr lang="en-CA" b="1">
                <a:solidFill>
                  <a:srgbClr val="FFFFFF"/>
                </a:solidFill>
                <a:cs typeface="Calibri Light"/>
              </a:rPr>
              <a:t>Question 2</a:t>
            </a:r>
            <a:endParaRPr lang="en-US" b="1">
              <a:solidFill>
                <a:srgbClr val="FFFFFF"/>
              </a:solidFill>
              <a:cs typeface="Calibri Light"/>
            </a:endParaRPr>
          </a:p>
        </p:txBody>
      </p:sp>
      <p:sp>
        <p:nvSpPr>
          <p:cNvPr id="3" name="Content Placeholder 2">
            <a:extLst>
              <a:ext uri="{FF2B5EF4-FFF2-40B4-BE49-F238E27FC236}">
                <a16:creationId xmlns:a16="http://schemas.microsoft.com/office/drawing/2014/main" id="{2646AEC6-9D44-9C40-B04F-69DCB2FC6833}"/>
              </a:ext>
            </a:extLst>
          </p:cNvPr>
          <p:cNvSpPr>
            <a:spLocks noGrp="1"/>
          </p:cNvSpPr>
          <p:nvPr>
            <p:ph idx="1"/>
          </p:nvPr>
        </p:nvSpPr>
        <p:spPr>
          <a:xfrm>
            <a:off x="6090574" y="801866"/>
            <a:ext cx="5306084" cy="5230634"/>
          </a:xfrm>
        </p:spPr>
        <p:txBody>
          <a:bodyPr vert="horz" lIns="91440" tIns="45720" rIns="91440" bIns="45720" rtlCol="0" anchor="ctr">
            <a:normAutofit/>
          </a:bodyPr>
          <a:lstStyle/>
          <a:p>
            <a:r>
              <a:rPr lang="en-US" sz="2200">
                <a:solidFill>
                  <a:srgbClr val="000000"/>
                </a:solidFill>
              </a:rPr>
              <a:t>The three strategies I use that I feel help me stay on track are. Look up the website read some reviews make sure it has the lock at the top and that it is green before you enter any valuable information. If a site uses cookies it is most likely a scam stay away because this could result in fraud or viruses, so I stay away from those cites. My rules for Instagram and snapchat Is if I don’t know them, I don’t accept them small things like this can save me from predators or people just trying to get money or hack my account which could lead to my information getting out there.</a:t>
            </a:r>
            <a:endParaRPr lang="en-CA" sz="2200">
              <a:solidFill>
                <a:srgbClr val="000000"/>
              </a:solidFill>
            </a:endParaRPr>
          </a:p>
        </p:txBody>
      </p:sp>
    </p:spTree>
    <p:extLst>
      <p:ext uri="{BB962C8B-B14F-4D97-AF65-F5344CB8AC3E}">
        <p14:creationId xmlns:p14="http://schemas.microsoft.com/office/powerpoint/2010/main" val="172710261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crush"/>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522F1254-8B85-BD4F-BDBB-9E2CF7D6BF81}"/>
              </a:ext>
            </a:extLst>
          </p:cNvPr>
          <p:cNvSpPr>
            <a:spLocks noGrp="1"/>
          </p:cNvSpPr>
          <p:nvPr>
            <p:ph type="title"/>
          </p:nvPr>
        </p:nvSpPr>
        <p:spPr>
          <a:xfrm>
            <a:off x="640079" y="2053641"/>
            <a:ext cx="3669161" cy="2760098"/>
          </a:xfrm>
        </p:spPr>
        <p:txBody>
          <a:bodyPr>
            <a:normAutofit/>
          </a:bodyPr>
          <a:lstStyle/>
          <a:p>
            <a:r>
              <a:rPr lang="en-CA">
                <a:solidFill>
                  <a:srgbClr val="FFFFFF"/>
                </a:solidFill>
              </a:rPr>
              <a:t>Question 3</a:t>
            </a:r>
            <a:endParaRPr lang="en-US">
              <a:solidFill>
                <a:srgbClr val="FFFFFF"/>
              </a:solidFill>
            </a:endParaRPr>
          </a:p>
        </p:txBody>
      </p:sp>
      <p:sp>
        <p:nvSpPr>
          <p:cNvPr id="3" name="Content Placeholder 2">
            <a:extLst>
              <a:ext uri="{FF2B5EF4-FFF2-40B4-BE49-F238E27FC236}">
                <a16:creationId xmlns:a16="http://schemas.microsoft.com/office/drawing/2014/main" id="{9C032747-0057-5F45-9FE5-90113E9DAE67}"/>
              </a:ext>
            </a:extLst>
          </p:cNvPr>
          <p:cNvSpPr>
            <a:spLocks noGrp="1"/>
          </p:cNvSpPr>
          <p:nvPr>
            <p:ph idx="1"/>
          </p:nvPr>
        </p:nvSpPr>
        <p:spPr>
          <a:xfrm>
            <a:off x="6090574" y="801866"/>
            <a:ext cx="5306084" cy="5230634"/>
          </a:xfrm>
        </p:spPr>
        <p:txBody>
          <a:bodyPr anchor="ctr">
            <a:normAutofit/>
          </a:bodyPr>
          <a:lstStyle/>
          <a:p>
            <a:r>
              <a:rPr lang="en-US" sz="2200">
                <a:solidFill>
                  <a:srgbClr val="000000"/>
                </a:solidFill>
              </a:rPr>
              <a:t>Digital permanence is important due to the fact that it’s your personal data and people need to respect that but we live in a world full of scam artists and creeps who would do anything for money even scam kids like me and it’s not right it is an extremely significant issue that needs to stop but is is becoming increasingly difficult to apprehend these scammers I believe there is hope for the future and I think that it is extremely important to explain this issue to the younger generations because they need to know what’s going on in soon the be their future</a:t>
            </a:r>
            <a:endParaRPr lang="en-CA" sz="2200">
              <a:solidFill>
                <a:srgbClr val="000000"/>
              </a:solidFill>
            </a:endParaRPr>
          </a:p>
        </p:txBody>
      </p:sp>
    </p:spTree>
    <p:extLst>
      <p:ext uri="{BB962C8B-B14F-4D97-AF65-F5344CB8AC3E}">
        <p14:creationId xmlns:p14="http://schemas.microsoft.com/office/powerpoint/2010/main" val="208016458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airplane"/>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4B2025-4CD4-D747-AD43-8930E9A8EA2C}"/>
              </a:ext>
            </a:extLst>
          </p:cNvPr>
          <p:cNvSpPr>
            <a:spLocks noGrp="1"/>
          </p:cNvSpPr>
          <p:nvPr>
            <p:ph type="title"/>
          </p:nvPr>
        </p:nvSpPr>
        <p:spPr>
          <a:xfrm>
            <a:off x="762001" y="803325"/>
            <a:ext cx="5314536" cy="1325563"/>
          </a:xfrm>
        </p:spPr>
        <p:txBody>
          <a:bodyPr>
            <a:normAutofit/>
          </a:bodyPr>
          <a:lstStyle/>
          <a:p>
            <a:endParaRPr lang="en-US"/>
          </a:p>
        </p:txBody>
      </p:sp>
      <p:sp>
        <p:nvSpPr>
          <p:cNvPr id="3" name="Content Placeholder 2">
            <a:extLst>
              <a:ext uri="{FF2B5EF4-FFF2-40B4-BE49-F238E27FC236}">
                <a16:creationId xmlns:a16="http://schemas.microsoft.com/office/drawing/2014/main" id="{6BF83A99-CABE-DD4B-85C2-2666A4DBEF84}"/>
              </a:ext>
            </a:extLst>
          </p:cNvPr>
          <p:cNvSpPr>
            <a:spLocks noGrp="1"/>
          </p:cNvSpPr>
          <p:nvPr>
            <p:ph idx="1"/>
          </p:nvPr>
        </p:nvSpPr>
        <p:spPr>
          <a:xfrm>
            <a:off x="787400" y="2136877"/>
            <a:ext cx="5314543" cy="3975261"/>
          </a:xfrm>
        </p:spPr>
        <p:txBody>
          <a:bodyPr anchor="t">
            <a:normAutofit/>
          </a:bodyPr>
          <a:lstStyle/>
          <a:p>
            <a:r>
              <a:rPr lang="en-CA" sz="1800"/>
              <a:t>I googled myself and I got a picture of a a guy and he is like a priest but for Muslims and he talks about our bible and tells us what it means and everything we need to know about our daily live what’s a sin and what’s not</a:t>
            </a:r>
          </a:p>
        </p:txBody>
      </p:sp>
      <p:sp>
        <p:nvSpPr>
          <p:cNvPr id="9" name="Freeform: Shape 8">
            <a:extLst>
              <a:ext uri="{FF2B5EF4-FFF2-40B4-BE49-F238E27FC236}">
                <a16:creationId xmlns:a16="http://schemas.microsoft.com/office/drawing/2014/main" id="{CF62D2A7-8207-488C-9F46-316BA81A16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582780" y="-2008"/>
            <a:ext cx="5609220" cy="5840278"/>
          </a:xfrm>
          <a:custGeom>
            <a:avLst/>
            <a:gdLst>
              <a:gd name="connsiteX0" fmla="*/ 0 w 5609220"/>
              <a:gd name="connsiteY0" fmla="*/ 0 h 5840278"/>
              <a:gd name="connsiteX1" fmla="*/ 4637091 w 5609220"/>
              <a:gd name="connsiteY1" fmla="*/ 0 h 5840278"/>
              <a:gd name="connsiteX2" fmla="*/ 4822569 w 5609220"/>
              <a:gd name="connsiteY2" fmla="*/ 204077 h 5840278"/>
              <a:gd name="connsiteX3" fmla="*/ 5609220 w 5609220"/>
              <a:gd name="connsiteY3" fmla="*/ 2395363 h 5840278"/>
              <a:gd name="connsiteX4" fmla="*/ 2164305 w 5609220"/>
              <a:gd name="connsiteY4" fmla="*/ 5840278 h 5840278"/>
              <a:gd name="connsiteX5" fmla="*/ 238220 w 5609220"/>
              <a:gd name="connsiteY5" fmla="*/ 5251941 h 5840278"/>
              <a:gd name="connsiteX6" fmla="*/ 0 w 5609220"/>
              <a:gd name="connsiteY6" fmla="*/ 5073803 h 58402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609220" h="5840278">
                <a:moveTo>
                  <a:pt x="0" y="0"/>
                </a:moveTo>
                <a:lnTo>
                  <a:pt x="4637091" y="0"/>
                </a:lnTo>
                <a:lnTo>
                  <a:pt x="4822569" y="204077"/>
                </a:lnTo>
                <a:cubicBezTo>
                  <a:pt x="5314007" y="799562"/>
                  <a:pt x="5609220" y="1562987"/>
                  <a:pt x="5609220" y="2395363"/>
                </a:cubicBezTo>
                <a:cubicBezTo>
                  <a:pt x="5609220" y="4297937"/>
                  <a:pt x="4066879" y="5840278"/>
                  <a:pt x="2164305" y="5840278"/>
                </a:cubicBezTo>
                <a:cubicBezTo>
                  <a:pt x="1450840" y="5840278"/>
                  <a:pt x="788032" y="5623387"/>
                  <a:pt x="238220" y="5251941"/>
                </a:cubicBezTo>
                <a:lnTo>
                  <a:pt x="0" y="5073803"/>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Picture 4" descr="A person wearing a suit and tie&#10;&#10;Description generated with very high confidence">
            <a:extLst>
              <a:ext uri="{FF2B5EF4-FFF2-40B4-BE49-F238E27FC236}">
                <a16:creationId xmlns:a16="http://schemas.microsoft.com/office/drawing/2014/main" id="{3CAD8619-E4D3-47EA-A962-B14255D37FD9}"/>
              </a:ext>
            </a:extLst>
          </p:cNvPr>
          <p:cNvPicPr>
            <a:picLocks noChangeAspect="1"/>
          </p:cNvPicPr>
          <p:nvPr/>
        </p:nvPicPr>
        <p:blipFill rotWithShape="1">
          <a:blip r:embed="rId2"/>
          <a:srcRect l="923" r="5305" b="2"/>
          <a:stretch/>
        </p:blipFill>
        <p:spPr>
          <a:xfrm>
            <a:off x="6750141" y="-2"/>
            <a:ext cx="5441859" cy="5654940"/>
          </a:xfrm>
          <a:custGeom>
            <a:avLst/>
            <a:gdLst>
              <a:gd name="connsiteX0" fmla="*/ 1041368 w 5441859"/>
              <a:gd name="connsiteY0" fmla="*/ 0 h 5654940"/>
              <a:gd name="connsiteX1" fmla="*/ 5441859 w 5441859"/>
              <a:gd name="connsiteY1" fmla="*/ 0 h 5654940"/>
              <a:gd name="connsiteX2" fmla="*/ 5441859 w 5441859"/>
              <a:gd name="connsiteY2" fmla="*/ 4820612 h 5654940"/>
              <a:gd name="connsiteX3" fmla="*/ 5285166 w 5441859"/>
              <a:gd name="connsiteY3" fmla="*/ 4957981 h 5654940"/>
              <a:gd name="connsiteX4" fmla="*/ 3267719 w 5441859"/>
              <a:gd name="connsiteY4" fmla="*/ 5654940 h 5654940"/>
              <a:gd name="connsiteX5" fmla="*/ 0 w 5441859"/>
              <a:gd name="connsiteY5" fmla="*/ 2387221 h 5654940"/>
              <a:gd name="connsiteX6" fmla="*/ 957093 w 5441859"/>
              <a:gd name="connsiteY6" fmla="*/ 76595 h 5654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41859" h="5654940">
                <a:moveTo>
                  <a:pt x="1041368" y="0"/>
                </a:moveTo>
                <a:lnTo>
                  <a:pt x="5441859" y="0"/>
                </a:lnTo>
                <a:lnTo>
                  <a:pt x="5441859" y="4820612"/>
                </a:lnTo>
                <a:lnTo>
                  <a:pt x="5285166" y="4957981"/>
                </a:lnTo>
                <a:cubicBezTo>
                  <a:pt x="4729628" y="5394557"/>
                  <a:pt x="4029081" y="5654940"/>
                  <a:pt x="3267719" y="5654940"/>
                </a:cubicBezTo>
                <a:cubicBezTo>
                  <a:pt x="1463008" y="5654940"/>
                  <a:pt x="0" y="4191932"/>
                  <a:pt x="0" y="2387221"/>
                </a:cubicBezTo>
                <a:cubicBezTo>
                  <a:pt x="0" y="1484866"/>
                  <a:pt x="365752" y="667936"/>
                  <a:pt x="957093" y="76595"/>
                </a:cubicBezTo>
                <a:close/>
              </a:path>
            </a:pathLst>
          </a:custGeom>
        </p:spPr>
      </p:pic>
    </p:spTree>
    <p:extLst>
      <p:ext uri="{BB962C8B-B14F-4D97-AF65-F5344CB8AC3E}">
        <p14:creationId xmlns:p14="http://schemas.microsoft.com/office/powerpoint/2010/main" val="3509034787"/>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98B2A48DD84034299E6A231CFA398E3" ma:contentTypeVersion="5" ma:contentTypeDescription="Create a new document." ma:contentTypeScope="" ma:versionID="d6c42ff93720a82bd54a5d520d06519f">
  <xsd:schema xmlns:xsd="http://www.w3.org/2001/XMLSchema" xmlns:xs="http://www.w3.org/2001/XMLSchema" xmlns:p="http://schemas.microsoft.com/office/2006/metadata/properties" xmlns:ns3="0716b7e6-9fa2-47f2-8239-4315f47f24ef" xmlns:ns4="480563db-c18d-4607-9a4e-8f350e49cae8" targetNamespace="http://schemas.microsoft.com/office/2006/metadata/properties" ma:root="true" ma:fieldsID="fbd890ad5125d4df3b3d1c756433af76" ns3:_="" ns4:_="">
    <xsd:import namespace="0716b7e6-9fa2-47f2-8239-4315f47f24ef"/>
    <xsd:import namespace="480563db-c18d-4607-9a4e-8f350e49cae8"/>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716b7e6-9fa2-47f2-8239-4315f47f24ef"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0563db-c18d-4607-9a4e-8f350e49cae8"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A90B024-F434-4137-BE3A-F03FBC7961C6}">
  <ds:schemaRefs>
    <ds:schemaRef ds:uri="0716b7e6-9fa2-47f2-8239-4315f47f24ef"/>
    <ds:schemaRef ds:uri="480563db-c18d-4607-9a4e-8f350e49cae8"/>
    <ds:schemaRef ds:uri="http://schemas.microsoft.com/office/2006/metadata/contentType"/>
    <ds:schemaRef ds:uri="http://schemas.microsoft.com/office/2006/metadata/properties/metaAttributes"/>
    <ds:schemaRef ds:uri="http://www.w3.org/2000/xmlns/"/>
    <ds:schemaRef ds:uri="http://www.w3.org/2001/XMLSchema"/>
    <ds:schemaRef ds:uri="http://schemas.microsoft.com/office/2006/metadata/propertie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D0CD1A2-E79F-4C36-9099-6F35213814FE}">
  <ds:schemaRefs>
    <ds:schemaRef ds:uri="http://schemas.microsoft.com/office/2006/metadata/properties"/>
    <ds:schemaRef ds:uri="http://www.w3.org/2000/xmlns/"/>
    <ds:schemaRef ds:uri="http://schemas.microsoft.com/office/infopath/2007/PartnerControls"/>
  </ds:schemaRefs>
</ds:datastoreItem>
</file>

<file path=customXml/itemProps3.xml><?xml version="1.0" encoding="utf-8"?>
<ds:datastoreItem xmlns:ds="http://schemas.openxmlformats.org/officeDocument/2006/customXml" ds:itemID="{F1F864AC-3DDD-4060-8B36-94D2FFCF3F1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5</Slides>
  <Notes>0</Notes>
  <HiddenSlides>0</HiddenSlide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MY DIGITAL FOOTPRINT </vt:lpstr>
      <vt:lpstr>QUESTION 1</vt:lpstr>
      <vt:lpstr>Question 2</vt:lpstr>
      <vt:lpstr>Question 3</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MY DIGITAL FOOTPRINT </dc:title>
  <dc:creator>088S-Shalash, Yasir</dc:creator>
  <cp:revision>1</cp:revision>
  <dcterms:created xsi:type="dcterms:W3CDTF">2019-12-03T16:48:04Z</dcterms:created>
  <dcterms:modified xsi:type="dcterms:W3CDTF">2020-01-20T06:51:20Z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0x010100598B2A48DD84034299E6A231CFA398E3</vt:lpwstr>
  </property>
</Properties>
</file>