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74" r:id="rId6"/>
    <p:sldId id="262" r:id="rId7"/>
    <p:sldId id="263" r:id="rId8"/>
    <p:sldId id="265" r:id="rId10"/>
    <p:sldId id="261" r:id="rId11"/>
    <p:sldId id="277" r:id="rId12"/>
    <p:sldId id="278" r:id="rId13"/>
    <p:sldId id="275" r:id="rId14"/>
    <p:sldId id="280" r:id="rId15"/>
    <p:sldId id="267" r:id="rId16"/>
    <p:sldId id="282" r:id="rId17"/>
    <p:sldId id="279" r:id="rId18"/>
    <p:sldId id="276" r:id="rId19"/>
    <p:sldId id="281" r:id="rId20"/>
    <p:sldId id="27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EEE"/>
    <a:srgbClr val="A8A8F2"/>
    <a:srgbClr val="C9C9F7"/>
    <a:srgbClr val="D7E5FF"/>
    <a:srgbClr val="FAE3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2"/>
      </p:cViewPr>
      <p:guideLst>
        <p:guide orient="horz" pos="217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3D1B-B911-48BD-80ED-802573921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7FBD-CCE7-43E2-AF1F-77FE71AA11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image" Target="../media/image1.emf"/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18.jpeg"/><Relationship Id="rId1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8.emf"/><Relationship Id="rId1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8" Type="http://schemas.openxmlformats.org/officeDocument/2006/relationships/image" Target="../media/image11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3" Type="http://schemas.openxmlformats.org/officeDocument/2006/relationships/image" Target="../media/image19.jpe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.xml"/><Relationship Id="rId4" Type="http://schemas.openxmlformats.org/officeDocument/2006/relationships/image" Target="../media/image20.jpeg"/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21.jpeg"/><Relationship Id="rId1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image" Target="../media/image8.emf"/><Relationship Id="rId1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8" Type="http://schemas.openxmlformats.org/officeDocument/2006/relationships/image" Target="../media/image11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1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8" Type="http://schemas.openxmlformats.org/officeDocument/2006/relationships/image" Target="../media/image11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.xml"/><Relationship Id="rId4" Type="http://schemas.openxmlformats.org/officeDocument/2006/relationships/image" Target="../media/image13.jpeg"/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15.jpeg"/><Relationship Id="rId1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8.emf"/><Relationship Id="rId1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8" Type="http://schemas.openxmlformats.org/officeDocument/2006/relationships/image" Target="../media/image11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3" Type="http://schemas.openxmlformats.org/officeDocument/2006/relationships/image" Target="../media/image16.jpe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8890" y="-2992198"/>
            <a:ext cx="2542391" cy="5984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38860"/>
            <a:ext cx="865991" cy="1920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731514"/>
            <a:ext cx="198120" cy="1548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52" y="6416040"/>
            <a:ext cx="333609" cy="3336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0505" y="2413635"/>
            <a:ext cx="92132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Adobe 黑体 Std R" panose="020B0400000000000000" pitchFamily="34" charset="-122"/>
                <a:cs typeface="Arial" panose="020B0604020202090204" pitchFamily="34" charset="0"/>
              </a:rPr>
              <a:t>iris's digital portfolio</a:t>
            </a:r>
            <a:endParaRPr lang="en-US" altLang="zh-CN" sz="8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Adobe 黑体 Std R" panose="020B0400000000000000" pitchFamily="34" charset="-122"/>
              <a:cs typeface="Arial" panose="020B060402020209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305" y="5504341"/>
            <a:ext cx="3657600" cy="3251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7732079" y="3735490"/>
            <a:ext cx="5173938" cy="35334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5689" y="2816305"/>
            <a:ext cx="993422" cy="39511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1706" y="1319303"/>
            <a:ext cx="471812" cy="5856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5557" y="3617816"/>
            <a:ext cx="1275644" cy="117404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192530" y="2085975"/>
            <a:ext cx="9609455" cy="19678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52750" y="3959225"/>
            <a:ext cx="2488922" cy="2002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985932" y="4791652"/>
            <a:ext cx="745906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6D6D6D"/>
                </a:solidFill>
                <a:latin typeface="Gadugi" panose="020B0502040204020203" pitchFamily="34" charset="0"/>
              </a:rPr>
              <a:t>made by Iris Zhu</a:t>
            </a:r>
            <a:endParaRPr lang="en-US" altLang="zh-CN" sz="1400" dirty="0">
              <a:solidFill>
                <a:srgbClr val="6D6D6D"/>
              </a:solidFill>
              <a:latin typeface="Gadugi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9923" y="406400"/>
            <a:ext cx="11444509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26235" y="563245"/>
            <a:ext cx="7616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How does it represent my growth throughout the year?</a:t>
            </a:r>
            <a:endParaRPr lang="zh-CN" altLang="en-US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1690" y="1167765"/>
            <a:ext cx="5123815" cy="5104130"/>
            <a:chOff x="1426288" y="3076138"/>
            <a:chExt cx="2613522" cy="2614543"/>
          </a:xfrm>
        </p:grpSpPr>
        <p:grpSp>
          <p:nvGrpSpPr>
            <p:cNvPr id="55" name="Group 8"/>
            <p:cNvGrpSpPr/>
            <p:nvPr/>
          </p:nvGrpSpPr>
          <p:grpSpPr bwMode="auto">
            <a:xfrm rot="0">
              <a:off x="1426288" y="3076138"/>
              <a:ext cx="2613522" cy="2614543"/>
              <a:chOff x="0" y="0"/>
              <a:chExt cx="2101515" cy="2101515"/>
            </a:xfrm>
            <a:solidFill>
              <a:srgbClr val="D9EFF3"/>
            </a:solidFill>
          </p:grpSpPr>
          <p:sp>
            <p:nvSpPr>
              <p:cNvPr id="58" name="椭圆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1515" cy="2101515"/>
              </a:xfrm>
              <a:prstGeom prst="ellipse">
                <a:avLst/>
              </a:prstGeom>
              <a:solidFill>
                <a:srgbClr val="C9C9F7"/>
              </a:solidFill>
              <a:ln w="12700" cmpd="sng">
                <a:solidFill>
                  <a:schemeClr val="bg1"/>
                </a:solidFill>
                <a:miter lim="800000"/>
              </a:ln>
              <a:ln w="12700" cmpd="sng">
                <a:solidFill>
                  <a:schemeClr val="bg1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zh-CN" dirty="0">
                  <a:sym typeface="宋体" pitchFamily="2" charset="-122"/>
                </a:endParaRPr>
              </a:p>
            </p:txBody>
          </p:sp>
          <p:sp>
            <p:nvSpPr>
              <p:cNvPr id="59" name="同心圆 11"/>
              <p:cNvSpPr>
                <a:spLocks noChangeArrowheads="1"/>
              </p:cNvSpPr>
              <p:nvPr/>
            </p:nvSpPr>
            <p:spPr bwMode="auto">
              <a:xfrm>
                <a:off x="79987" y="80731"/>
                <a:ext cx="1941540" cy="1941540"/>
              </a:xfrm>
              <a:custGeom>
                <a:avLst/>
                <a:gdLst>
                  <a:gd name="G0" fmla="+- 206 0 0"/>
                  <a:gd name="G1" fmla="+- 21600 0 206"/>
                  <a:gd name="G2" fmla="+- 21600 0 20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6" y="10800"/>
                    </a:moveTo>
                    <a:cubicBezTo>
                      <a:pt x="206" y="16651"/>
                      <a:pt x="4949" y="21394"/>
                      <a:pt x="10800" y="21394"/>
                    </a:cubicBezTo>
                    <a:cubicBezTo>
                      <a:pt x="16651" y="21394"/>
                      <a:pt x="21394" y="16651"/>
                      <a:pt x="21394" y="10800"/>
                    </a:cubicBezTo>
                    <a:cubicBezTo>
                      <a:pt x="21394" y="4949"/>
                      <a:pt x="16651" y="206"/>
                      <a:pt x="10800" y="206"/>
                    </a:cubicBezTo>
                    <a:cubicBezTo>
                      <a:pt x="4949" y="206"/>
                      <a:pt x="206" y="4949"/>
                      <a:pt x="206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bg1"/>
                </a:solidFill>
                <a:miter lim="800000"/>
              </a:ln>
              <a:ln w="12700" cmpd="sng">
                <a:solidFill>
                  <a:schemeClr val="bg1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zh-CN">
                  <a:sym typeface="宋体" pitchFamily="2" charset="-122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1774801" y="3651546"/>
              <a:ext cx="1993260" cy="146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In the first half of the semester, it was because I felt that a minor subject was not so important, in addition, there were many new words of professional terms in this course, and the camera I barely touched. So I quit. When I got my mid-term grades, I realized how bad I was, and I began to feel dissatisfied with myself, so I changed my attitude, began to take time to search for the Chinese meaning of those professional terms on the Internet, and began to try to take photos.</a:t>
              </a:r>
              <a:endParaRPr lang="en-US" altLang="zh-CN" sz="1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pic>
        <p:nvPicPr>
          <p:cNvPr id="6" name="图片 5" descr="WechatIMG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1505" y="1167765"/>
            <a:ext cx="4070350" cy="3053080"/>
          </a:xfrm>
          <a:prstGeom prst="rect">
            <a:avLst/>
          </a:prstGeom>
          <a:ln w="76200">
            <a:solidFill>
              <a:srgbClr val="FAE3FF"/>
            </a:solidFill>
          </a:ln>
          <a:ln w="76200">
            <a:solidFill>
              <a:srgbClr val="FAE3FF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485" y="676510"/>
            <a:ext cx="865991" cy="19202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450" y="788178"/>
            <a:ext cx="1100529" cy="11264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10096476" y="3396462"/>
            <a:ext cx="1896080" cy="43905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98" y="5204925"/>
            <a:ext cx="2026863" cy="2074552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9923" y="406400"/>
            <a:ext cx="11444509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3513" y="2762366"/>
            <a:ext cx="6868899" cy="511098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033571" y="2156346"/>
            <a:ext cx="111239" cy="606020"/>
          </a:xfrm>
          <a:prstGeom prst="rect">
            <a:avLst/>
          </a:prstGeom>
          <a:solidFill>
            <a:srgbClr val="C9C9F7"/>
          </a:solidFill>
          <a:ln>
            <a:solidFill>
              <a:srgbClr val="C9C9F7"/>
            </a:solidFill>
          </a:ln>
          <a:ln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420731" y="2110116"/>
            <a:ext cx="6079409" cy="235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6D6D6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 the photography class, the teacher didn't let me use my cell phone very much, so I had many words that I didn't understand. So I was determined to find some students to ask the meaning of these words, those students are also very friendly, help me one by one to answer my question. After class, I combined what the students told me in class with the materials on the Internet, sorted out the most understandable meaning and memorized them.</a:t>
            </a:r>
            <a:endParaRPr lang="en-US" altLang="zh-CN" sz="1400" dirty="0">
              <a:solidFill>
                <a:srgbClr val="6D6D6D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1690" y="6026785"/>
            <a:ext cx="71247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rgbClr val="6D6D6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 see a world in a grain of sand. And a heaven in a wild flower Hold infinity in the palm. To see a world in a grain of sand. </a:t>
            </a:r>
            <a:endParaRPr lang="en-US" altLang="zh-CN" sz="900" dirty="0">
              <a:solidFill>
                <a:srgbClr val="6D6D6D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15110" y="564515"/>
            <a:ext cx="58902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What were some challenges I faced during this achievement and how did I overcome them?</a:t>
            </a:r>
            <a:endParaRPr lang="en-US" altLang="zh-CN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 descr="WechatIMG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85" y="1585595"/>
            <a:ext cx="4483735" cy="3362960"/>
          </a:xfrm>
          <a:prstGeom prst="rect">
            <a:avLst/>
          </a:prstGeom>
          <a:ln w="76200">
            <a:solidFill>
              <a:srgbClr val="FAE3FF"/>
            </a:solidFill>
          </a:ln>
          <a:ln w="76200">
            <a:solidFill>
              <a:srgbClr val="FAE3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9923" y="406400"/>
            <a:ext cx="11444509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5400000">
            <a:off x="1152382" y="2558147"/>
            <a:ext cx="1262742" cy="1088571"/>
          </a:xfrm>
          <a:prstGeom prst="hexagon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5400000">
            <a:off x="1653875" y="3591537"/>
            <a:ext cx="1883231" cy="1623475"/>
          </a:xfrm>
          <a:prstGeom prst="hexagon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5400000">
            <a:off x="3438382" y="3661458"/>
            <a:ext cx="1262742" cy="1088571"/>
          </a:xfrm>
          <a:prstGeom prst="hexagon">
            <a:avLst/>
          </a:prstGeom>
          <a:solidFill>
            <a:srgbClr val="D7E5FF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bar-stats_84219"/>
          <p:cNvSpPr>
            <a:spLocks noChangeAspect="1"/>
          </p:cNvSpPr>
          <p:nvPr/>
        </p:nvSpPr>
        <p:spPr bwMode="auto">
          <a:xfrm>
            <a:off x="1534336" y="2878497"/>
            <a:ext cx="498833" cy="447869"/>
          </a:xfrm>
          <a:custGeom>
            <a:avLst/>
            <a:gdLst>
              <a:gd name="T0" fmla="*/ 6113 w 6561"/>
              <a:gd name="T1" fmla="*/ 5006 h 5901"/>
              <a:gd name="T2" fmla="*/ 5890 w 6561"/>
              <a:gd name="T3" fmla="*/ 5006 h 5901"/>
              <a:gd name="T4" fmla="*/ 5890 w 6561"/>
              <a:gd name="T5" fmla="*/ 349 h 5901"/>
              <a:gd name="T6" fmla="*/ 5540 w 6561"/>
              <a:gd name="T7" fmla="*/ 0 h 5901"/>
              <a:gd name="T8" fmla="*/ 4804 w 6561"/>
              <a:gd name="T9" fmla="*/ 0 h 5901"/>
              <a:gd name="T10" fmla="*/ 4454 w 6561"/>
              <a:gd name="T11" fmla="*/ 349 h 5901"/>
              <a:gd name="T12" fmla="*/ 4454 w 6561"/>
              <a:gd name="T13" fmla="*/ 5006 h 5901"/>
              <a:gd name="T14" fmla="*/ 4008 w 6561"/>
              <a:gd name="T15" fmla="*/ 5006 h 5901"/>
              <a:gd name="T16" fmla="*/ 4008 w 6561"/>
              <a:gd name="T17" fmla="*/ 1580 h 5901"/>
              <a:gd name="T18" fmla="*/ 3658 w 6561"/>
              <a:gd name="T19" fmla="*/ 1230 h 5901"/>
              <a:gd name="T20" fmla="*/ 2923 w 6561"/>
              <a:gd name="T21" fmla="*/ 1230 h 5901"/>
              <a:gd name="T22" fmla="*/ 2573 w 6561"/>
              <a:gd name="T23" fmla="*/ 1580 h 5901"/>
              <a:gd name="T24" fmla="*/ 2573 w 6561"/>
              <a:gd name="T25" fmla="*/ 5006 h 5901"/>
              <a:gd name="T26" fmla="*/ 2236 w 6561"/>
              <a:gd name="T27" fmla="*/ 5006 h 5901"/>
              <a:gd name="T28" fmla="*/ 2236 w 6561"/>
              <a:gd name="T29" fmla="*/ 3502 h 5901"/>
              <a:gd name="T30" fmla="*/ 1887 w 6561"/>
              <a:gd name="T31" fmla="*/ 3152 h 5901"/>
              <a:gd name="T32" fmla="*/ 1151 w 6561"/>
              <a:gd name="T33" fmla="*/ 3152 h 5901"/>
              <a:gd name="T34" fmla="*/ 801 w 6561"/>
              <a:gd name="T35" fmla="*/ 3502 h 5901"/>
              <a:gd name="T36" fmla="*/ 801 w 6561"/>
              <a:gd name="T37" fmla="*/ 5006 h 5901"/>
              <a:gd name="T38" fmla="*/ 448 w 6561"/>
              <a:gd name="T39" fmla="*/ 5006 h 5901"/>
              <a:gd name="T40" fmla="*/ 0 w 6561"/>
              <a:gd name="T41" fmla="*/ 5454 h 5901"/>
              <a:gd name="T42" fmla="*/ 448 w 6561"/>
              <a:gd name="T43" fmla="*/ 5901 h 5901"/>
              <a:gd name="T44" fmla="*/ 6113 w 6561"/>
              <a:gd name="T45" fmla="*/ 5901 h 5901"/>
              <a:gd name="T46" fmla="*/ 6561 w 6561"/>
              <a:gd name="T47" fmla="*/ 5454 h 5901"/>
              <a:gd name="T48" fmla="*/ 6113 w 6561"/>
              <a:gd name="T49" fmla="*/ 5006 h 5901"/>
              <a:gd name="T50" fmla="*/ 3021 w 6561"/>
              <a:gd name="T51" fmla="*/ 1678 h 5901"/>
              <a:gd name="T52" fmla="*/ 3561 w 6561"/>
              <a:gd name="T53" fmla="*/ 1678 h 5901"/>
              <a:gd name="T54" fmla="*/ 3561 w 6561"/>
              <a:gd name="T55" fmla="*/ 5006 h 5901"/>
              <a:gd name="T56" fmla="*/ 3021 w 6561"/>
              <a:gd name="T57" fmla="*/ 5006 h 5901"/>
              <a:gd name="T58" fmla="*/ 3021 w 6561"/>
              <a:gd name="T59" fmla="*/ 1678 h 5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561" h="5901">
                <a:moveTo>
                  <a:pt x="6113" y="5006"/>
                </a:moveTo>
                <a:lnTo>
                  <a:pt x="5890" y="5006"/>
                </a:lnTo>
                <a:lnTo>
                  <a:pt x="5890" y="349"/>
                </a:lnTo>
                <a:cubicBezTo>
                  <a:pt x="5890" y="156"/>
                  <a:pt x="5733" y="0"/>
                  <a:pt x="5540" y="0"/>
                </a:cubicBezTo>
                <a:lnTo>
                  <a:pt x="4804" y="0"/>
                </a:lnTo>
                <a:cubicBezTo>
                  <a:pt x="4611" y="0"/>
                  <a:pt x="4454" y="156"/>
                  <a:pt x="4454" y="349"/>
                </a:cubicBezTo>
                <a:lnTo>
                  <a:pt x="4454" y="5006"/>
                </a:lnTo>
                <a:lnTo>
                  <a:pt x="4008" y="5006"/>
                </a:lnTo>
                <a:lnTo>
                  <a:pt x="4008" y="1580"/>
                </a:lnTo>
                <a:cubicBezTo>
                  <a:pt x="4008" y="1387"/>
                  <a:pt x="3852" y="1230"/>
                  <a:pt x="3658" y="1230"/>
                </a:cubicBezTo>
                <a:lnTo>
                  <a:pt x="2923" y="1230"/>
                </a:lnTo>
                <a:cubicBezTo>
                  <a:pt x="2730" y="1230"/>
                  <a:pt x="2573" y="1387"/>
                  <a:pt x="2573" y="1580"/>
                </a:cubicBezTo>
                <a:lnTo>
                  <a:pt x="2573" y="5006"/>
                </a:lnTo>
                <a:lnTo>
                  <a:pt x="2236" y="5006"/>
                </a:lnTo>
                <a:lnTo>
                  <a:pt x="2236" y="3502"/>
                </a:lnTo>
                <a:cubicBezTo>
                  <a:pt x="2236" y="3309"/>
                  <a:pt x="2080" y="3152"/>
                  <a:pt x="1887" y="3152"/>
                </a:cubicBezTo>
                <a:lnTo>
                  <a:pt x="1151" y="3152"/>
                </a:lnTo>
                <a:cubicBezTo>
                  <a:pt x="958" y="3152"/>
                  <a:pt x="801" y="3309"/>
                  <a:pt x="801" y="3502"/>
                </a:cubicBezTo>
                <a:lnTo>
                  <a:pt x="801" y="5006"/>
                </a:lnTo>
                <a:lnTo>
                  <a:pt x="448" y="5006"/>
                </a:lnTo>
                <a:cubicBezTo>
                  <a:pt x="200" y="5006"/>
                  <a:pt x="0" y="5207"/>
                  <a:pt x="0" y="5454"/>
                </a:cubicBezTo>
                <a:cubicBezTo>
                  <a:pt x="0" y="5701"/>
                  <a:pt x="200" y="5901"/>
                  <a:pt x="448" y="5901"/>
                </a:cubicBezTo>
                <a:lnTo>
                  <a:pt x="6113" y="5901"/>
                </a:lnTo>
                <a:cubicBezTo>
                  <a:pt x="6360" y="5901"/>
                  <a:pt x="6561" y="5701"/>
                  <a:pt x="6561" y="5454"/>
                </a:cubicBezTo>
                <a:cubicBezTo>
                  <a:pt x="6561" y="5207"/>
                  <a:pt x="6360" y="5006"/>
                  <a:pt x="6113" y="5006"/>
                </a:cubicBezTo>
                <a:close/>
                <a:moveTo>
                  <a:pt x="3021" y="1678"/>
                </a:moveTo>
                <a:lnTo>
                  <a:pt x="3561" y="1678"/>
                </a:lnTo>
                <a:lnTo>
                  <a:pt x="3561" y="5006"/>
                </a:lnTo>
                <a:lnTo>
                  <a:pt x="3021" y="5006"/>
                </a:lnTo>
                <a:lnTo>
                  <a:pt x="3021" y="16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</p:sp>
      <p:sp>
        <p:nvSpPr>
          <p:cNvPr id="18" name="bar-stats_84219"/>
          <p:cNvSpPr>
            <a:spLocks noChangeAspect="1"/>
          </p:cNvSpPr>
          <p:nvPr/>
        </p:nvSpPr>
        <p:spPr bwMode="auto">
          <a:xfrm>
            <a:off x="2176115" y="4003401"/>
            <a:ext cx="838749" cy="837571"/>
          </a:xfrm>
          <a:custGeom>
            <a:avLst/>
            <a:gdLst>
              <a:gd name="connsiteX0" fmla="*/ 161803 w 607614"/>
              <a:gd name="connsiteY0" fmla="*/ 384526 h 606761"/>
              <a:gd name="connsiteX1" fmla="*/ 268889 w 607614"/>
              <a:gd name="connsiteY1" fmla="*/ 384526 h 606761"/>
              <a:gd name="connsiteX2" fmla="*/ 313699 w 607614"/>
              <a:gd name="connsiteY2" fmla="*/ 449009 h 606761"/>
              <a:gd name="connsiteX3" fmla="*/ 323572 w 607614"/>
              <a:gd name="connsiteY3" fmla="*/ 452802 h 606761"/>
              <a:gd name="connsiteX4" fmla="*/ 333445 w 607614"/>
              <a:gd name="connsiteY4" fmla="*/ 449009 h 606761"/>
              <a:gd name="connsiteX5" fmla="*/ 378254 w 607614"/>
              <a:gd name="connsiteY5" fmla="*/ 384526 h 606761"/>
              <a:gd name="connsiteX6" fmla="*/ 425342 w 607614"/>
              <a:gd name="connsiteY6" fmla="*/ 384526 h 606761"/>
              <a:gd name="connsiteX7" fmla="*/ 425342 w 607614"/>
              <a:gd name="connsiteY7" fmla="*/ 464940 h 606761"/>
              <a:gd name="connsiteX8" fmla="*/ 161803 w 607614"/>
              <a:gd name="connsiteY8" fmla="*/ 464940 h 606761"/>
              <a:gd name="connsiteX9" fmla="*/ 161803 w 607614"/>
              <a:gd name="connsiteY9" fmla="*/ 282911 h 606761"/>
              <a:gd name="connsiteX10" fmla="*/ 233964 w 607614"/>
              <a:gd name="connsiteY10" fmla="*/ 282911 h 606761"/>
              <a:gd name="connsiteX11" fmla="*/ 235484 w 607614"/>
              <a:gd name="connsiteY11" fmla="*/ 291253 h 606761"/>
              <a:gd name="connsiteX12" fmla="*/ 259031 w 607614"/>
              <a:gd name="connsiteY12" fmla="*/ 364056 h 606761"/>
              <a:gd name="connsiteX13" fmla="*/ 161803 w 607614"/>
              <a:gd name="connsiteY13" fmla="*/ 364056 h 606761"/>
              <a:gd name="connsiteX14" fmla="*/ 323545 w 607614"/>
              <a:gd name="connsiteY14" fmla="*/ 203271 h 606761"/>
              <a:gd name="connsiteX15" fmla="*/ 276432 w 607614"/>
              <a:gd name="connsiteY15" fmla="*/ 250310 h 606761"/>
              <a:gd name="connsiteX16" fmla="*/ 323545 w 607614"/>
              <a:gd name="connsiteY16" fmla="*/ 297349 h 606761"/>
              <a:gd name="connsiteX17" fmla="*/ 370658 w 607614"/>
              <a:gd name="connsiteY17" fmla="*/ 250310 h 606761"/>
              <a:gd name="connsiteX18" fmla="*/ 323545 w 607614"/>
              <a:gd name="connsiteY18" fmla="*/ 203271 h 606761"/>
              <a:gd name="connsiteX19" fmla="*/ 323545 w 607614"/>
              <a:gd name="connsiteY19" fmla="*/ 182028 h 606761"/>
              <a:gd name="connsiteX20" fmla="*/ 394215 w 607614"/>
              <a:gd name="connsiteY20" fmla="*/ 241206 h 606761"/>
              <a:gd name="connsiteX21" fmla="*/ 391936 w 607614"/>
              <a:gd name="connsiteY21" fmla="*/ 286728 h 606761"/>
              <a:gd name="connsiteX22" fmla="*/ 323545 w 607614"/>
              <a:gd name="connsiteY22" fmla="*/ 429362 h 606761"/>
              <a:gd name="connsiteX23" fmla="*/ 255155 w 607614"/>
              <a:gd name="connsiteY23" fmla="*/ 286728 h 606761"/>
              <a:gd name="connsiteX24" fmla="*/ 252875 w 607614"/>
              <a:gd name="connsiteY24" fmla="*/ 273071 h 606761"/>
              <a:gd name="connsiteX25" fmla="*/ 252875 w 607614"/>
              <a:gd name="connsiteY25" fmla="*/ 241206 h 606761"/>
              <a:gd name="connsiteX26" fmla="*/ 323545 w 607614"/>
              <a:gd name="connsiteY26" fmla="*/ 182028 h 606761"/>
              <a:gd name="connsiteX27" fmla="*/ 323554 w 607614"/>
              <a:gd name="connsiteY27" fmla="*/ 161550 h 606761"/>
              <a:gd name="connsiteX28" fmla="*/ 233172 w 607614"/>
              <a:gd name="connsiteY28" fmla="*/ 238912 h 606761"/>
              <a:gd name="connsiteX29" fmla="*/ 231653 w 607614"/>
              <a:gd name="connsiteY29" fmla="*/ 263183 h 606761"/>
              <a:gd name="connsiteX30" fmla="*/ 161777 w 607614"/>
              <a:gd name="connsiteY30" fmla="*/ 263183 h 606761"/>
              <a:gd name="connsiteX31" fmla="*/ 161777 w 607614"/>
              <a:gd name="connsiteY31" fmla="*/ 232845 h 606761"/>
              <a:gd name="connsiteX32" fmla="*/ 151904 w 607614"/>
              <a:gd name="connsiteY32" fmla="*/ 222226 h 606761"/>
              <a:gd name="connsiteX33" fmla="*/ 142030 w 607614"/>
              <a:gd name="connsiteY33" fmla="*/ 232845 h 606761"/>
              <a:gd name="connsiteX34" fmla="*/ 142030 w 607614"/>
              <a:gd name="connsiteY34" fmla="*/ 263183 h 606761"/>
              <a:gd name="connsiteX35" fmla="*/ 91142 w 607614"/>
              <a:gd name="connsiteY35" fmla="*/ 263183 h 606761"/>
              <a:gd name="connsiteX36" fmla="*/ 81268 w 607614"/>
              <a:gd name="connsiteY36" fmla="*/ 273042 h 606761"/>
              <a:gd name="connsiteX37" fmla="*/ 91142 w 607614"/>
              <a:gd name="connsiteY37" fmla="*/ 282902 h 606761"/>
              <a:gd name="connsiteX38" fmla="*/ 142030 w 607614"/>
              <a:gd name="connsiteY38" fmla="*/ 282902 h 606761"/>
              <a:gd name="connsiteX39" fmla="*/ 142030 w 607614"/>
              <a:gd name="connsiteY39" fmla="*/ 364057 h 606761"/>
              <a:gd name="connsiteX40" fmla="*/ 91142 w 607614"/>
              <a:gd name="connsiteY40" fmla="*/ 364057 h 606761"/>
              <a:gd name="connsiteX41" fmla="*/ 81268 w 607614"/>
              <a:gd name="connsiteY41" fmla="*/ 373916 h 606761"/>
              <a:gd name="connsiteX42" fmla="*/ 91142 w 607614"/>
              <a:gd name="connsiteY42" fmla="*/ 384535 h 606761"/>
              <a:gd name="connsiteX43" fmla="*/ 142030 w 607614"/>
              <a:gd name="connsiteY43" fmla="*/ 384535 h 606761"/>
              <a:gd name="connsiteX44" fmla="*/ 142030 w 607614"/>
              <a:gd name="connsiteY44" fmla="*/ 464931 h 606761"/>
              <a:gd name="connsiteX45" fmla="*/ 91142 w 607614"/>
              <a:gd name="connsiteY45" fmla="*/ 464931 h 606761"/>
              <a:gd name="connsiteX46" fmla="*/ 81268 w 607614"/>
              <a:gd name="connsiteY46" fmla="*/ 475549 h 606761"/>
              <a:gd name="connsiteX47" fmla="*/ 91142 w 607614"/>
              <a:gd name="connsiteY47" fmla="*/ 485409 h 606761"/>
              <a:gd name="connsiteX48" fmla="*/ 142030 w 607614"/>
              <a:gd name="connsiteY48" fmla="*/ 485409 h 606761"/>
              <a:gd name="connsiteX49" fmla="*/ 142030 w 607614"/>
              <a:gd name="connsiteY49" fmla="*/ 515747 h 606761"/>
              <a:gd name="connsiteX50" fmla="*/ 151904 w 607614"/>
              <a:gd name="connsiteY50" fmla="*/ 525607 h 606761"/>
              <a:gd name="connsiteX51" fmla="*/ 161777 w 607614"/>
              <a:gd name="connsiteY51" fmla="*/ 515747 h 606761"/>
              <a:gd name="connsiteX52" fmla="*/ 161777 w 607614"/>
              <a:gd name="connsiteY52" fmla="*/ 485409 h 606761"/>
              <a:gd name="connsiteX53" fmla="*/ 425330 w 607614"/>
              <a:gd name="connsiteY53" fmla="*/ 485409 h 606761"/>
              <a:gd name="connsiteX54" fmla="*/ 425330 w 607614"/>
              <a:gd name="connsiteY54" fmla="*/ 525607 h 606761"/>
              <a:gd name="connsiteX55" fmla="*/ 435204 w 607614"/>
              <a:gd name="connsiteY55" fmla="*/ 536225 h 606761"/>
              <a:gd name="connsiteX56" fmla="*/ 445837 w 607614"/>
              <a:gd name="connsiteY56" fmla="*/ 525607 h 606761"/>
              <a:gd name="connsiteX57" fmla="*/ 445837 w 607614"/>
              <a:gd name="connsiteY57" fmla="*/ 485409 h 606761"/>
              <a:gd name="connsiteX58" fmla="*/ 516472 w 607614"/>
              <a:gd name="connsiteY58" fmla="*/ 485409 h 606761"/>
              <a:gd name="connsiteX59" fmla="*/ 526346 w 607614"/>
              <a:gd name="connsiteY59" fmla="*/ 475549 h 606761"/>
              <a:gd name="connsiteX60" fmla="*/ 516472 w 607614"/>
              <a:gd name="connsiteY60" fmla="*/ 464931 h 606761"/>
              <a:gd name="connsiteX61" fmla="*/ 445837 w 607614"/>
              <a:gd name="connsiteY61" fmla="*/ 464931 h 606761"/>
              <a:gd name="connsiteX62" fmla="*/ 445837 w 607614"/>
              <a:gd name="connsiteY62" fmla="*/ 384535 h 606761"/>
              <a:gd name="connsiteX63" fmla="*/ 516472 w 607614"/>
              <a:gd name="connsiteY63" fmla="*/ 384535 h 606761"/>
              <a:gd name="connsiteX64" fmla="*/ 526346 w 607614"/>
              <a:gd name="connsiteY64" fmla="*/ 373916 h 606761"/>
              <a:gd name="connsiteX65" fmla="*/ 516472 w 607614"/>
              <a:gd name="connsiteY65" fmla="*/ 364057 h 606761"/>
              <a:gd name="connsiteX66" fmla="*/ 445837 w 607614"/>
              <a:gd name="connsiteY66" fmla="*/ 364057 h 606761"/>
              <a:gd name="connsiteX67" fmla="*/ 445837 w 607614"/>
              <a:gd name="connsiteY67" fmla="*/ 333719 h 606761"/>
              <a:gd name="connsiteX68" fmla="*/ 435204 w 607614"/>
              <a:gd name="connsiteY68" fmla="*/ 323859 h 606761"/>
              <a:gd name="connsiteX69" fmla="*/ 425330 w 607614"/>
              <a:gd name="connsiteY69" fmla="*/ 333719 h 606761"/>
              <a:gd name="connsiteX70" fmla="*/ 425330 w 607614"/>
              <a:gd name="connsiteY70" fmla="*/ 364057 h 606761"/>
              <a:gd name="connsiteX71" fmla="*/ 388113 w 607614"/>
              <a:gd name="connsiteY71" fmla="*/ 364057 h 606761"/>
              <a:gd name="connsiteX72" fmla="*/ 411659 w 607614"/>
              <a:gd name="connsiteY72" fmla="*/ 291245 h 606761"/>
              <a:gd name="connsiteX73" fmla="*/ 413178 w 607614"/>
              <a:gd name="connsiteY73" fmla="*/ 282902 h 606761"/>
              <a:gd name="connsiteX74" fmla="*/ 516472 w 607614"/>
              <a:gd name="connsiteY74" fmla="*/ 282902 h 606761"/>
              <a:gd name="connsiteX75" fmla="*/ 526346 w 607614"/>
              <a:gd name="connsiteY75" fmla="*/ 273042 h 606761"/>
              <a:gd name="connsiteX76" fmla="*/ 516472 w 607614"/>
              <a:gd name="connsiteY76" fmla="*/ 263183 h 606761"/>
              <a:gd name="connsiteX77" fmla="*/ 414697 w 607614"/>
              <a:gd name="connsiteY77" fmla="*/ 263183 h 606761"/>
              <a:gd name="connsiteX78" fmla="*/ 413937 w 607614"/>
              <a:gd name="connsiteY78" fmla="*/ 238912 h 606761"/>
              <a:gd name="connsiteX79" fmla="*/ 323554 w 607614"/>
              <a:gd name="connsiteY79" fmla="*/ 161550 h 606761"/>
              <a:gd name="connsiteX80" fmla="*/ 252986 w 607614"/>
              <a:gd name="connsiteY80" fmla="*/ 50814 h 606761"/>
              <a:gd name="connsiteX81" fmla="*/ 233239 w 607614"/>
              <a:gd name="connsiteY81" fmla="*/ 70531 h 606761"/>
              <a:gd name="connsiteX82" fmla="*/ 252986 w 607614"/>
              <a:gd name="connsiteY82" fmla="*/ 91007 h 606761"/>
              <a:gd name="connsiteX83" fmla="*/ 273492 w 607614"/>
              <a:gd name="connsiteY83" fmla="*/ 70531 h 606761"/>
              <a:gd name="connsiteX84" fmla="*/ 252986 w 607614"/>
              <a:gd name="connsiteY84" fmla="*/ 50814 h 606761"/>
              <a:gd name="connsiteX85" fmla="*/ 161728 w 607614"/>
              <a:gd name="connsiteY85" fmla="*/ 50814 h 606761"/>
              <a:gd name="connsiteX86" fmla="*/ 141981 w 607614"/>
              <a:gd name="connsiteY86" fmla="*/ 70531 h 606761"/>
              <a:gd name="connsiteX87" fmla="*/ 161728 w 607614"/>
              <a:gd name="connsiteY87" fmla="*/ 91007 h 606761"/>
              <a:gd name="connsiteX88" fmla="*/ 182234 w 607614"/>
              <a:gd name="connsiteY88" fmla="*/ 70531 h 606761"/>
              <a:gd name="connsiteX89" fmla="*/ 161728 w 607614"/>
              <a:gd name="connsiteY89" fmla="*/ 50814 h 606761"/>
              <a:gd name="connsiteX90" fmla="*/ 70592 w 607614"/>
              <a:gd name="connsiteY90" fmla="*/ 50814 h 606761"/>
              <a:gd name="connsiteX91" fmla="*/ 50845 w 607614"/>
              <a:gd name="connsiteY91" fmla="*/ 70531 h 606761"/>
              <a:gd name="connsiteX92" fmla="*/ 70592 w 607614"/>
              <a:gd name="connsiteY92" fmla="*/ 91007 h 606761"/>
              <a:gd name="connsiteX93" fmla="*/ 91098 w 607614"/>
              <a:gd name="connsiteY93" fmla="*/ 70531 h 606761"/>
              <a:gd name="connsiteX94" fmla="*/ 70592 w 607614"/>
              <a:gd name="connsiteY94" fmla="*/ 50814 h 606761"/>
              <a:gd name="connsiteX95" fmla="*/ 252986 w 607614"/>
              <a:gd name="connsiteY95" fmla="*/ 30338 h 606761"/>
              <a:gd name="connsiteX96" fmla="*/ 293999 w 607614"/>
              <a:gd name="connsiteY96" fmla="*/ 70531 h 606761"/>
              <a:gd name="connsiteX97" fmla="*/ 252986 w 607614"/>
              <a:gd name="connsiteY97" fmla="*/ 111483 h 606761"/>
              <a:gd name="connsiteX98" fmla="*/ 212732 w 607614"/>
              <a:gd name="connsiteY98" fmla="*/ 70531 h 606761"/>
              <a:gd name="connsiteX99" fmla="*/ 252986 w 607614"/>
              <a:gd name="connsiteY99" fmla="*/ 30338 h 606761"/>
              <a:gd name="connsiteX100" fmla="*/ 161728 w 607614"/>
              <a:gd name="connsiteY100" fmla="*/ 30338 h 606761"/>
              <a:gd name="connsiteX101" fmla="*/ 202741 w 607614"/>
              <a:gd name="connsiteY101" fmla="*/ 70531 h 606761"/>
              <a:gd name="connsiteX102" fmla="*/ 161728 w 607614"/>
              <a:gd name="connsiteY102" fmla="*/ 111483 h 606761"/>
              <a:gd name="connsiteX103" fmla="*/ 121474 w 607614"/>
              <a:gd name="connsiteY103" fmla="*/ 70531 h 606761"/>
              <a:gd name="connsiteX104" fmla="*/ 161728 w 607614"/>
              <a:gd name="connsiteY104" fmla="*/ 30338 h 606761"/>
              <a:gd name="connsiteX105" fmla="*/ 70592 w 607614"/>
              <a:gd name="connsiteY105" fmla="*/ 30338 h 606761"/>
              <a:gd name="connsiteX106" fmla="*/ 111605 w 607614"/>
              <a:gd name="connsiteY106" fmla="*/ 70531 h 606761"/>
              <a:gd name="connsiteX107" fmla="*/ 70592 w 607614"/>
              <a:gd name="connsiteY107" fmla="*/ 111483 h 606761"/>
              <a:gd name="connsiteX108" fmla="*/ 30338 w 607614"/>
              <a:gd name="connsiteY108" fmla="*/ 70531 h 606761"/>
              <a:gd name="connsiteX109" fmla="*/ 70592 w 607614"/>
              <a:gd name="connsiteY109" fmla="*/ 30338 h 606761"/>
              <a:gd name="connsiteX110" fmla="*/ 20507 w 607614"/>
              <a:gd name="connsiteY110" fmla="*/ 20478 h 606761"/>
              <a:gd name="connsiteX111" fmla="*/ 20507 w 607614"/>
              <a:gd name="connsiteY111" fmla="*/ 121352 h 606761"/>
              <a:gd name="connsiteX112" fmla="*/ 587107 w 607614"/>
              <a:gd name="connsiteY112" fmla="*/ 121352 h 606761"/>
              <a:gd name="connsiteX113" fmla="*/ 587107 w 607614"/>
              <a:gd name="connsiteY113" fmla="*/ 20478 h 606761"/>
              <a:gd name="connsiteX114" fmla="*/ 0 w 607614"/>
              <a:gd name="connsiteY114" fmla="*/ 0 h 606761"/>
              <a:gd name="connsiteX115" fmla="*/ 607614 w 607614"/>
              <a:gd name="connsiteY115" fmla="*/ 0 h 606761"/>
              <a:gd name="connsiteX116" fmla="*/ 607614 w 607614"/>
              <a:gd name="connsiteY116" fmla="*/ 121352 h 606761"/>
              <a:gd name="connsiteX117" fmla="*/ 607614 w 607614"/>
              <a:gd name="connsiteY117" fmla="*/ 141830 h 606761"/>
              <a:gd name="connsiteX118" fmla="*/ 607614 w 607614"/>
              <a:gd name="connsiteY118" fmla="*/ 606761 h 606761"/>
              <a:gd name="connsiteX119" fmla="*/ 0 w 607614"/>
              <a:gd name="connsiteY119" fmla="*/ 606761 h 606761"/>
              <a:gd name="connsiteX120" fmla="*/ 0 w 607614"/>
              <a:gd name="connsiteY120" fmla="*/ 141830 h 606761"/>
              <a:gd name="connsiteX121" fmla="*/ 0 w 607614"/>
              <a:gd name="connsiteY121" fmla="*/ 121352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7614" h="606761">
                <a:moveTo>
                  <a:pt x="161803" y="384526"/>
                </a:moveTo>
                <a:lnTo>
                  <a:pt x="268889" y="384526"/>
                </a:lnTo>
                <a:cubicBezTo>
                  <a:pt x="287117" y="418664"/>
                  <a:pt x="306104" y="440664"/>
                  <a:pt x="313699" y="449009"/>
                </a:cubicBezTo>
                <a:cubicBezTo>
                  <a:pt x="316737" y="451285"/>
                  <a:pt x="319775" y="452802"/>
                  <a:pt x="323572" y="452802"/>
                </a:cubicBezTo>
                <a:cubicBezTo>
                  <a:pt x="327369" y="452802"/>
                  <a:pt x="330407" y="451285"/>
                  <a:pt x="333445" y="449009"/>
                </a:cubicBezTo>
                <a:cubicBezTo>
                  <a:pt x="341040" y="440664"/>
                  <a:pt x="360027" y="418664"/>
                  <a:pt x="378254" y="384526"/>
                </a:cubicBezTo>
                <a:lnTo>
                  <a:pt x="425342" y="384526"/>
                </a:lnTo>
                <a:lnTo>
                  <a:pt x="425342" y="464940"/>
                </a:lnTo>
                <a:lnTo>
                  <a:pt x="161803" y="464940"/>
                </a:lnTo>
                <a:close/>
                <a:moveTo>
                  <a:pt x="161803" y="282911"/>
                </a:moveTo>
                <a:lnTo>
                  <a:pt x="233964" y="282911"/>
                </a:lnTo>
                <a:cubicBezTo>
                  <a:pt x="234724" y="285944"/>
                  <a:pt x="234724" y="288220"/>
                  <a:pt x="235484" y="291253"/>
                </a:cubicBezTo>
                <a:cubicBezTo>
                  <a:pt x="241560" y="318554"/>
                  <a:pt x="249916" y="343580"/>
                  <a:pt x="259031" y="364056"/>
                </a:cubicBezTo>
                <a:lnTo>
                  <a:pt x="161803" y="364056"/>
                </a:lnTo>
                <a:close/>
                <a:moveTo>
                  <a:pt x="323545" y="203271"/>
                </a:moveTo>
                <a:cubicBezTo>
                  <a:pt x="297709" y="203271"/>
                  <a:pt x="276432" y="224515"/>
                  <a:pt x="276432" y="250310"/>
                </a:cubicBezTo>
                <a:cubicBezTo>
                  <a:pt x="276432" y="276106"/>
                  <a:pt x="297709" y="297349"/>
                  <a:pt x="323545" y="297349"/>
                </a:cubicBezTo>
                <a:cubicBezTo>
                  <a:pt x="349381" y="297349"/>
                  <a:pt x="370658" y="276106"/>
                  <a:pt x="370658" y="250310"/>
                </a:cubicBezTo>
                <a:cubicBezTo>
                  <a:pt x="370658" y="224515"/>
                  <a:pt x="349381" y="203271"/>
                  <a:pt x="323545" y="203271"/>
                </a:cubicBezTo>
                <a:close/>
                <a:moveTo>
                  <a:pt x="323545" y="182028"/>
                </a:moveTo>
                <a:cubicBezTo>
                  <a:pt x="365339" y="182028"/>
                  <a:pt x="388896" y="201754"/>
                  <a:pt x="394215" y="241206"/>
                </a:cubicBezTo>
                <a:cubicBezTo>
                  <a:pt x="395735" y="255621"/>
                  <a:pt x="394975" y="270795"/>
                  <a:pt x="391936" y="286728"/>
                </a:cubicBezTo>
                <a:cubicBezTo>
                  <a:pt x="375978" y="362597"/>
                  <a:pt x="338743" y="411912"/>
                  <a:pt x="323545" y="429362"/>
                </a:cubicBezTo>
                <a:cubicBezTo>
                  <a:pt x="308347" y="411912"/>
                  <a:pt x="271112" y="362597"/>
                  <a:pt x="255155" y="286728"/>
                </a:cubicBezTo>
                <a:cubicBezTo>
                  <a:pt x="254395" y="282176"/>
                  <a:pt x="253635" y="277623"/>
                  <a:pt x="252875" y="273071"/>
                </a:cubicBezTo>
                <a:cubicBezTo>
                  <a:pt x="252115" y="261691"/>
                  <a:pt x="251355" y="251069"/>
                  <a:pt x="252875" y="241206"/>
                </a:cubicBezTo>
                <a:cubicBezTo>
                  <a:pt x="258194" y="201754"/>
                  <a:pt x="280991" y="182028"/>
                  <a:pt x="323545" y="182028"/>
                </a:cubicBezTo>
                <a:close/>
                <a:moveTo>
                  <a:pt x="323554" y="161550"/>
                </a:moveTo>
                <a:cubicBezTo>
                  <a:pt x="271148" y="161550"/>
                  <a:pt x="240008" y="188096"/>
                  <a:pt x="233172" y="238912"/>
                </a:cubicBezTo>
                <a:cubicBezTo>
                  <a:pt x="231653" y="246497"/>
                  <a:pt x="231653" y="254840"/>
                  <a:pt x="231653" y="263183"/>
                </a:cubicBezTo>
                <a:lnTo>
                  <a:pt x="161777" y="263183"/>
                </a:lnTo>
                <a:lnTo>
                  <a:pt x="161777" y="232845"/>
                </a:lnTo>
                <a:cubicBezTo>
                  <a:pt x="161777" y="226777"/>
                  <a:pt x="157220" y="222226"/>
                  <a:pt x="151904" y="222226"/>
                </a:cubicBezTo>
                <a:cubicBezTo>
                  <a:pt x="146587" y="222226"/>
                  <a:pt x="142030" y="226777"/>
                  <a:pt x="142030" y="232845"/>
                </a:cubicBezTo>
                <a:lnTo>
                  <a:pt x="142030" y="263183"/>
                </a:lnTo>
                <a:lnTo>
                  <a:pt x="91142" y="263183"/>
                </a:lnTo>
                <a:cubicBezTo>
                  <a:pt x="85826" y="263183"/>
                  <a:pt x="81268" y="267733"/>
                  <a:pt x="81268" y="273042"/>
                </a:cubicBezTo>
                <a:cubicBezTo>
                  <a:pt x="81268" y="278352"/>
                  <a:pt x="85826" y="282902"/>
                  <a:pt x="91142" y="282902"/>
                </a:cubicBezTo>
                <a:lnTo>
                  <a:pt x="142030" y="282902"/>
                </a:lnTo>
                <a:lnTo>
                  <a:pt x="142030" y="364057"/>
                </a:lnTo>
                <a:lnTo>
                  <a:pt x="91142" y="364057"/>
                </a:lnTo>
                <a:cubicBezTo>
                  <a:pt x="85826" y="364057"/>
                  <a:pt x="81268" y="368607"/>
                  <a:pt x="81268" y="373916"/>
                </a:cubicBezTo>
                <a:cubicBezTo>
                  <a:pt x="81268" y="379984"/>
                  <a:pt x="85826" y="384535"/>
                  <a:pt x="91142" y="384535"/>
                </a:cubicBezTo>
                <a:lnTo>
                  <a:pt x="142030" y="384535"/>
                </a:lnTo>
                <a:lnTo>
                  <a:pt x="142030" y="464931"/>
                </a:lnTo>
                <a:lnTo>
                  <a:pt x="91142" y="464931"/>
                </a:lnTo>
                <a:cubicBezTo>
                  <a:pt x="85826" y="464931"/>
                  <a:pt x="81268" y="469481"/>
                  <a:pt x="81268" y="475549"/>
                </a:cubicBezTo>
                <a:cubicBezTo>
                  <a:pt x="81268" y="480858"/>
                  <a:pt x="85826" y="485409"/>
                  <a:pt x="91142" y="485409"/>
                </a:cubicBezTo>
                <a:lnTo>
                  <a:pt x="142030" y="485409"/>
                </a:lnTo>
                <a:lnTo>
                  <a:pt x="142030" y="515747"/>
                </a:lnTo>
                <a:cubicBezTo>
                  <a:pt x="142030" y="521056"/>
                  <a:pt x="146587" y="525607"/>
                  <a:pt x="151904" y="525607"/>
                </a:cubicBezTo>
                <a:cubicBezTo>
                  <a:pt x="157220" y="525607"/>
                  <a:pt x="161777" y="521056"/>
                  <a:pt x="161777" y="515747"/>
                </a:cubicBezTo>
                <a:lnTo>
                  <a:pt x="161777" y="485409"/>
                </a:lnTo>
                <a:lnTo>
                  <a:pt x="425330" y="485409"/>
                </a:lnTo>
                <a:lnTo>
                  <a:pt x="425330" y="525607"/>
                </a:lnTo>
                <a:cubicBezTo>
                  <a:pt x="425330" y="531674"/>
                  <a:pt x="429887" y="536225"/>
                  <a:pt x="435204" y="536225"/>
                </a:cubicBezTo>
                <a:cubicBezTo>
                  <a:pt x="441280" y="536225"/>
                  <a:pt x="445837" y="531674"/>
                  <a:pt x="445837" y="525607"/>
                </a:cubicBezTo>
                <a:lnTo>
                  <a:pt x="445837" y="485409"/>
                </a:lnTo>
                <a:lnTo>
                  <a:pt x="516472" y="485409"/>
                </a:lnTo>
                <a:cubicBezTo>
                  <a:pt x="521789" y="485409"/>
                  <a:pt x="526346" y="480858"/>
                  <a:pt x="526346" y="475549"/>
                </a:cubicBezTo>
                <a:cubicBezTo>
                  <a:pt x="526346" y="469481"/>
                  <a:pt x="521789" y="464931"/>
                  <a:pt x="516472" y="464931"/>
                </a:cubicBezTo>
                <a:lnTo>
                  <a:pt x="445837" y="464931"/>
                </a:lnTo>
                <a:lnTo>
                  <a:pt x="445837" y="384535"/>
                </a:lnTo>
                <a:lnTo>
                  <a:pt x="516472" y="384535"/>
                </a:lnTo>
                <a:cubicBezTo>
                  <a:pt x="521789" y="384535"/>
                  <a:pt x="526346" y="379984"/>
                  <a:pt x="526346" y="373916"/>
                </a:cubicBezTo>
                <a:cubicBezTo>
                  <a:pt x="526346" y="368607"/>
                  <a:pt x="521789" y="364057"/>
                  <a:pt x="516472" y="364057"/>
                </a:cubicBezTo>
                <a:lnTo>
                  <a:pt x="445837" y="364057"/>
                </a:lnTo>
                <a:lnTo>
                  <a:pt x="445837" y="333719"/>
                </a:lnTo>
                <a:cubicBezTo>
                  <a:pt x="445837" y="328409"/>
                  <a:pt x="441280" y="323859"/>
                  <a:pt x="435204" y="323859"/>
                </a:cubicBezTo>
                <a:cubicBezTo>
                  <a:pt x="429887" y="323859"/>
                  <a:pt x="425330" y="328409"/>
                  <a:pt x="425330" y="333719"/>
                </a:cubicBezTo>
                <a:lnTo>
                  <a:pt x="425330" y="364057"/>
                </a:lnTo>
                <a:lnTo>
                  <a:pt x="388113" y="364057"/>
                </a:lnTo>
                <a:cubicBezTo>
                  <a:pt x="397228" y="343578"/>
                  <a:pt x="405582" y="318550"/>
                  <a:pt x="411659" y="291245"/>
                </a:cubicBezTo>
                <a:cubicBezTo>
                  <a:pt x="411659" y="288211"/>
                  <a:pt x="412418" y="285936"/>
                  <a:pt x="413178" y="282902"/>
                </a:cubicBezTo>
                <a:lnTo>
                  <a:pt x="516472" y="282902"/>
                </a:lnTo>
                <a:cubicBezTo>
                  <a:pt x="521789" y="282902"/>
                  <a:pt x="526346" y="278352"/>
                  <a:pt x="526346" y="273042"/>
                </a:cubicBezTo>
                <a:cubicBezTo>
                  <a:pt x="526346" y="267733"/>
                  <a:pt x="521789" y="263183"/>
                  <a:pt x="516472" y="263183"/>
                </a:cubicBezTo>
                <a:lnTo>
                  <a:pt x="414697" y="263183"/>
                </a:lnTo>
                <a:cubicBezTo>
                  <a:pt x="415456" y="254840"/>
                  <a:pt x="414697" y="246497"/>
                  <a:pt x="413937" y="238912"/>
                </a:cubicBezTo>
                <a:cubicBezTo>
                  <a:pt x="407101" y="188096"/>
                  <a:pt x="375961" y="161550"/>
                  <a:pt x="323554" y="161550"/>
                </a:cubicBezTo>
                <a:close/>
                <a:moveTo>
                  <a:pt x="252986" y="50814"/>
                </a:moveTo>
                <a:cubicBezTo>
                  <a:pt x="242353" y="50814"/>
                  <a:pt x="233239" y="59914"/>
                  <a:pt x="233239" y="70531"/>
                </a:cubicBezTo>
                <a:cubicBezTo>
                  <a:pt x="233239" y="81907"/>
                  <a:pt x="242353" y="91007"/>
                  <a:pt x="252986" y="91007"/>
                </a:cubicBezTo>
                <a:cubicBezTo>
                  <a:pt x="264378" y="91007"/>
                  <a:pt x="273492" y="81907"/>
                  <a:pt x="273492" y="70531"/>
                </a:cubicBezTo>
                <a:cubicBezTo>
                  <a:pt x="273492" y="59914"/>
                  <a:pt x="264378" y="50814"/>
                  <a:pt x="252986" y="50814"/>
                </a:cubicBezTo>
                <a:close/>
                <a:moveTo>
                  <a:pt x="161728" y="50814"/>
                </a:moveTo>
                <a:cubicBezTo>
                  <a:pt x="151095" y="50814"/>
                  <a:pt x="141981" y="59914"/>
                  <a:pt x="141981" y="70531"/>
                </a:cubicBezTo>
                <a:cubicBezTo>
                  <a:pt x="141981" y="81907"/>
                  <a:pt x="151095" y="91007"/>
                  <a:pt x="161728" y="91007"/>
                </a:cubicBezTo>
                <a:cubicBezTo>
                  <a:pt x="173120" y="91007"/>
                  <a:pt x="182234" y="81907"/>
                  <a:pt x="182234" y="70531"/>
                </a:cubicBezTo>
                <a:cubicBezTo>
                  <a:pt x="182234" y="59914"/>
                  <a:pt x="173120" y="50814"/>
                  <a:pt x="161728" y="50814"/>
                </a:cubicBezTo>
                <a:close/>
                <a:moveTo>
                  <a:pt x="70592" y="50814"/>
                </a:moveTo>
                <a:cubicBezTo>
                  <a:pt x="59959" y="50814"/>
                  <a:pt x="50845" y="59914"/>
                  <a:pt x="50845" y="70531"/>
                </a:cubicBezTo>
                <a:cubicBezTo>
                  <a:pt x="50845" y="81907"/>
                  <a:pt x="59959" y="91007"/>
                  <a:pt x="70592" y="91007"/>
                </a:cubicBezTo>
                <a:cubicBezTo>
                  <a:pt x="81984" y="91007"/>
                  <a:pt x="91098" y="81907"/>
                  <a:pt x="91098" y="70531"/>
                </a:cubicBezTo>
                <a:cubicBezTo>
                  <a:pt x="91098" y="59914"/>
                  <a:pt x="81984" y="50814"/>
                  <a:pt x="70592" y="50814"/>
                </a:cubicBezTo>
                <a:close/>
                <a:moveTo>
                  <a:pt x="252986" y="30338"/>
                </a:moveTo>
                <a:cubicBezTo>
                  <a:pt x="275771" y="30338"/>
                  <a:pt x="293999" y="48539"/>
                  <a:pt x="293999" y="70531"/>
                </a:cubicBezTo>
                <a:cubicBezTo>
                  <a:pt x="293999" y="93282"/>
                  <a:pt x="275771" y="111483"/>
                  <a:pt x="252986" y="111483"/>
                </a:cubicBezTo>
                <a:cubicBezTo>
                  <a:pt x="230960" y="111483"/>
                  <a:pt x="212732" y="93282"/>
                  <a:pt x="212732" y="70531"/>
                </a:cubicBezTo>
                <a:cubicBezTo>
                  <a:pt x="212732" y="48539"/>
                  <a:pt x="230960" y="30338"/>
                  <a:pt x="252986" y="30338"/>
                </a:cubicBezTo>
                <a:close/>
                <a:moveTo>
                  <a:pt x="161728" y="30338"/>
                </a:moveTo>
                <a:cubicBezTo>
                  <a:pt x="184513" y="30338"/>
                  <a:pt x="202741" y="48539"/>
                  <a:pt x="202741" y="70531"/>
                </a:cubicBezTo>
                <a:cubicBezTo>
                  <a:pt x="202741" y="93282"/>
                  <a:pt x="184513" y="111483"/>
                  <a:pt x="161728" y="111483"/>
                </a:cubicBezTo>
                <a:cubicBezTo>
                  <a:pt x="139702" y="111483"/>
                  <a:pt x="121474" y="93282"/>
                  <a:pt x="121474" y="70531"/>
                </a:cubicBezTo>
                <a:cubicBezTo>
                  <a:pt x="121474" y="48539"/>
                  <a:pt x="139702" y="30338"/>
                  <a:pt x="161728" y="30338"/>
                </a:cubicBezTo>
                <a:close/>
                <a:moveTo>
                  <a:pt x="70592" y="30338"/>
                </a:moveTo>
                <a:cubicBezTo>
                  <a:pt x="93377" y="30338"/>
                  <a:pt x="111605" y="48539"/>
                  <a:pt x="111605" y="70531"/>
                </a:cubicBezTo>
                <a:cubicBezTo>
                  <a:pt x="111605" y="93282"/>
                  <a:pt x="93377" y="111483"/>
                  <a:pt x="70592" y="111483"/>
                </a:cubicBezTo>
                <a:cubicBezTo>
                  <a:pt x="48566" y="111483"/>
                  <a:pt x="30338" y="93282"/>
                  <a:pt x="30338" y="70531"/>
                </a:cubicBezTo>
                <a:cubicBezTo>
                  <a:pt x="30338" y="48539"/>
                  <a:pt x="48566" y="30338"/>
                  <a:pt x="70592" y="30338"/>
                </a:cubicBezTo>
                <a:close/>
                <a:moveTo>
                  <a:pt x="20507" y="20478"/>
                </a:moveTo>
                <a:lnTo>
                  <a:pt x="20507" y="121352"/>
                </a:lnTo>
                <a:lnTo>
                  <a:pt x="587107" y="121352"/>
                </a:lnTo>
                <a:lnTo>
                  <a:pt x="587107" y="20478"/>
                </a:lnTo>
                <a:close/>
                <a:moveTo>
                  <a:pt x="0" y="0"/>
                </a:moveTo>
                <a:lnTo>
                  <a:pt x="607614" y="0"/>
                </a:lnTo>
                <a:lnTo>
                  <a:pt x="607614" y="121352"/>
                </a:lnTo>
                <a:lnTo>
                  <a:pt x="607614" y="141830"/>
                </a:lnTo>
                <a:lnTo>
                  <a:pt x="607614" y="606761"/>
                </a:lnTo>
                <a:lnTo>
                  <a:pt x="0" y="606761"/>
                </a:lnTo>
                <a:lnTo>
                  <a:pt x="0" y="141830"/>
                </a:lnTo>
                <a:lnTo>
                  <a:pt x="0" y="121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bar-stats_84219"/>
          <p:cNvSpPr>
            <a:spLocks noChangeAspect="1"/>
          </p:cNvSpPr>
          <p:nvPr/>
        </p:nvSpPr>
        <p:spPr bwMode="auto">
          <a:xfrm>
            <a:off x="3799590" y="4007467"/>
            <a:ext cx="498833" cy="381570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279092" y="1963923"/>
            <a:ext cx="6032857" cy="1041252"/>
            <a:chOff x="3014864" y="1854431"/>
            <a:chExt cx="6032857" cy="1041252"/>
          </a:xfrm>
        </p:grpSpPr>
        <p:sp>
          <p:nvSpPr>
            <p:cNvPr id="22" name="文本框 21"/>
            <p:cNvSpPr txBox="1"/>
            <p:nvPr/>
          </p:nvSpPr>
          <p:spPr>
            <a:xfrm>
              <a:off x="3014864" y="1854431"/>
              <a:ext cx="163286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rgbClr val="A8A8F2"/>
                  </a:solidFill>
                  <a:latin typeface="+mn-ea"/>
                </a:rPr>
                <a:t>GOAL</a:t>
              </a:r>
              <a:endParaRPr lang="en-US" altLang="zh-CN" sz="2400" dirty="0">
                <a:solidFill>
                  <a:srgbClr val="A8A8F2"/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14864" y="2250523"/>
              <a:ext cx="603285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 the future, I want to continue to learn photography, let it add color to my life, let my life become more rich. If I have this class next year, I want to get an A.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79092" y="4837752"/>
            <a:ext cx="6032857" cy="1318112"/>
            <a:chOff x="3014864" y="1854431"/>
            <a:chExt cx="6032857" cy="1318112"/>
          </a:xfrm>
        </p:grpSpPr>
        <p:sp>
          <p:nvSpPr>
            <p:cNvPr id="30" name="文本框 29"/>
            <p:cNvSpPr txBox="1"/>
            <p:nvPr/>
          </p:nvSpPr>
          <p:spPr>
            <a:xfrm>
              <a:off x="3014864" y="1854431"/>
              <a:ext cx="163286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rgbClr val="A8A8F2"/>
                  </a:solidFill>
                  <a:latin typeface="+mn-ea"/>
                </a:rPr>
                <a:t>HOW</a:t>
              </a:r>
              <a:endParaRPr lang="en-US" altLang="zh-CN" sz="2400" dirty="0">
                <a:solidFill>
                  <a:srgbClr val="A8A8F2"/>
                </a:solidFill>
                <a:latin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14864" y="2250523"/>
              <a:ext cx="6032857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 will use the camera to record my colorful study abroad life, it can prove my growth. I can also be an amateur photographer, I may be able to open a photography studio in the future, find some like-minded friends to grow up together.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4" name="任意多边形: 形状 33"/>
          <p:cNvSpPr/>
          <p:nvPr/>
        </p:nvSpPr>
        <p:spPr>
          <a:xfrm>
            <a:off x="2405743" y="2503714"/>
            <a:ext cx="2427514" cy="522515"/>
          </a:xfrm>
          <a:custGeom>
            <a:avLst/>
            <a:gdLst>
              <a:gd name="connsiteX0" fmla="*/ 0 w 2427514"/>
              <a:gd name="connsiteY0" fmla="*/ 522515 h 522515"/>
              <a:gd name="connsiteX1" fmla="*/ 1143000 w 2427514"/>
              <a:gd name="connsiteY1" fmla="*/ 10886 h 522515"/>
              <a:gd name="connsiteX2" fmla="*/ 2427514 w 2427514"/>
              <a:gd name="connsiteY2" fmla="*/ 0 h 522515"/>
              <a:gd name="connsiteX3" fmla="*/ 2427514 w 2427514"/>
              <a:gd name="connsiteY3" fmla="*/ 0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514" h="522515">
                <a:moveTo>
                  <a:pt x="0" y="522515"/>
                </a:moveTo>
                <a:lnTo>
                  <a:pt x="1143000" y="10886"/>
                </a:lnTo>
                <a:lnTo>
                  <a:pt x="2427514" y="0"/>
                </a:lnTo>
                <a:lnTo>
                  <a:pt x="2427514" y="0"/>
                </a:lnTo>
              </a:path>
            </a:pathLst>
          </a:custGeom>
          <a:noFill/>
          <a:ln w="19050">
            <a:solidFill>
              <a:srgbClr val="C9C9F7"/>
            </a:solidFill>
          </a:ln>
          <a:ln w="19050"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724400" y="2425588"/>
            <a:ext cx="165212" cy="165212"/>
          </a:xfrm>
          <a:prstGeom prst="ellipse">
            <a:avLst/>
          </a:prstGeom>
          <a:solidFill>
            <a:srgbClr val="955556"/>
          </a:solidFill>
          <a:ln>
            <a:solidFill>
              <a:srgbClr val="C9C9F7"/>
            </a:solidFill>
          </a:ln>
          <a:ln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3189514" y="5148943"/>
            <a:ext cx="1632861" cy="370114"/>
          </a:xfrm>
          <a:custGeom>
            <a:avLst/>
            <a:gdLst>
              <a:gd name="connsiteX0" fmla="*/ 0 w 1741715"/>
              <a:gd name="connsiteY0" fmla="*/ 0 h 370114"/>
              <a:gd name="connsiteX1" fmla="*/ 587829 w 1741715"/>
              <a:gd name="connsiteY1" fmla="*/ 370114 h 370114"/>
              <a:gd name="connsiteX2" fmla="*/ 1719943 w 1741715"/>
              <a:gd name="connsiteY2" fmla="*/ 348343 h 370114"/>
              <a:gd name="connsiteX3" fmla="*/ 1741715 w 1741715"/>
              <a:gd name="connsiteY3" fmla="*/ 348343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5" h="370114">
                <a:moveTo>
                  <a:pt x="0" y="0"/>
                </a:moveTo>
                <a:lnTo>
                  <a:pt x="587829" y="370114"/>
                </a:lnTo>
                <a:lnTo>
                  <a:pt x="1719943" y="348343"/>
                </a:lnTo>
                <a:lnTo>
                  <a:pt x="1741715" y="348343"/>
                </a:lnTo>
              </a:path>
            </a:pathLst>
          </a:custGeom>
          <a:noFill/>
          <a:ln w="19050">
            <a:solidFill>
              <a:srgbClr val="C9C9F7"/>
            </a:solidFill>
          </a:ln>
          <a:ln w="19050"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724400" y="5408274"/>
            <a:ext cx="165212" cy="165212"/>
          </a:xfrm>
          <a:prstGeom prst="ellipse">
            <a:avLst/>
          </a:prstGeom>
          <a:solidFill>
            <a:srgbClr val="955556"/>
          </a:solidFill>
          <a:ln>
            <a:solidFill>
              <a:srgbClr val="C9C9F7"/>
            </a:solidFill>
          </a:ln>
          <a:ln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238860"/>
            <a:ext cx="865991" cy="192024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06" y="1319303"/>
            <a:ext cx="471812" cy="58569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6235" y="563245"/>
            <a:ext cx="7373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What are your goals in this activity for the future?</a:t>
            </a:r>
            <a:endParaRPr lang="en-US" altLang="zh-CN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How might you use what you have learned in the future?</a:t>
            </a:r>
            <a:endParaRPr lang="en-US" altLang="zh-CN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8890" y="-2992198"/>
            <a:ext cx="2542391" cy="5984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38860"/>
            <a:ext cx="865991" cy="1920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731514"/>
            <a:ext cx="198120" cy="1548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52" y="6416040"/>
            <a:ext cx="333609" cy="3336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305" y="5504341"/>
            <a:ext cx="3657600" cy="3251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7732079" y="3735490"/>
            <a:ext cx="5173938" cy="35334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5689" y="2816305"/>
            <a:ext cx="993422" cy="3951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5450" y="788178"/>
            <a:ext cx="1100529" cy="11264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706" y="1319303"/>
            <a:ext cx="471812" cy="5856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5557" y="3617816"/>
            <a:ext cx="1275644" cy="11740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199130" y="2306320"/>
            <a:ext cx="5793740" cy="260223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460115" y="2992120"/>
            <a:ext cx="52711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Sring band</a:t>
            </a:r>
            <a:endParaRPr lang="en-US" altLang="zh-CN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536659" y="4238860"/>
            <a:ext cx="1118681" cy="0"/>
          </a:xfrm>
          <a:prstGeom prst="line">
            <a:avLst/>
          </a:prstGeom>
          <a:ln w="57150">
            <a:solidFill>
              <a:schemeClr val="bg1"/>
            </a:solidFill>
          </a:ln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1194" y="406400"/>
            <a:ext cx="11424086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7518400" y="3589563"/>
            <a:ext cx="5387617" cy="3679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62" y="2653129"/>
            <a:ext cx="1034449" cy="411428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97735" y="2120999"/>
            <a:ext cx="4672787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6D6D6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Because I have been practicing the cello in China for three years, and I like playing the cello very much. However, when I just came to Canada, I did not take my cello to Canada because of too much luggage. In January this year, my mother helped me to bring my cello to Canada, so I joined the string orchestra of our school. This is my first club in Canada, so it's very memorable.</a:t>
            </a:r>
            <a:endParaRPr lang="en-US" altLang="zh-CN" sz="1400" dirty="0">
              <a:solidFill>
                <a:srgbClr val="6D6D6D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97855" y="1391285"/>
            <a:ext cx="5346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6D6D6D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Why did I select this achivement?</a:t>
            </a:r>
            <a:endParaRPr lang="zh-CN" altLang="en-US" sz="2400" dirty="0">
              <a:solidFill>
                <a:srgbClr val="6D6D6D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80924" y="4797665"/>
            <a:ext cx="698525" cy="698525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481347" y="4797665"/>
            <a:ext cx="698525" cy="698525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504749" y="4797665"/>
            <a:ext cx="698525" cy="698525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iconfont-1085-694718"/>
          <p:cNvSpPr>
            <a:spLocks noChangeAspect="1"/>
          </p:cNvSpPr>
          <p:nvPr/>
        </p:nvSpPr>
        <p:spPr bwMode="auto">
          <a:xfrm>
            <a:off x="6671958" y="4997673"/>
            <a:ext cx="326082" cy="294414"/>
          </a:xfrm>
          <a:custGeom>
            <a:avLst/>
            <a:gdLst>
              <a:gd name="T0" fmla="*/ 3644 w 11198"/>
              <a:gd name="T1" fmla="*/ 9137 h 10108"/>
              <a:gd name="T2" fmla="*/ 765 w 11198"/>
              <a:gd name="T3" fmla="*/ 10108 h 10108"/>
              <a:gd name="T4" fmla="*/ 2189 w 11198"/>
              <a:gd name="T5" fmla="*/ 8454 h 10108"/>
              <a:gd name="T6" fmla="*/ 0 w 11198"/>
              <a:gd name="T7" fmla="*/ 4717 h 10108"/>
              <a:gd name="T8" fmla="*/ 5599 w 11198"/>
              <a:gd name="T9" fmla="*/ 0 h 10108"/>
              <a:gd name="T10" fmla="*/ 11198 w 11198"/>
              <a:gd name="T11" fmla="*/ 4717 h 10108"/>
              <a:gd name="T12" fmla="*/ 5599 w 11198"/>
              <a:gd name="T13" fmla="*/ 9434 h 10108"/>
              <a:gd name="T14" fmla="*/ 3644 w 11198"/>
              <a:gd name="T15" fmla="*/ 9137 h 10108"/>
              <a:gd name="T16" fmla="*/ 3080 w 11198"/>
              <a:gd name="T17" fmla="*/ 3927 h 10108"/>
              <a:gd name="T18" fmla="*/ 2393 w 11198"/>
              <a:gd name="T19" fmla="*/ 4614 h 10108"/>
              <a:gd name="T20" fmla="*/ 3080 w 11198"/>
              <a:gd name="T21" fmla="*/ 5302 h 10108"/>
              <a:gd name="T22" fmla="*/ 3767 w 11198"/>
              <a:gd name="T23" fmla="*/ 4614 h 10108"/>
              <a:gd name="T24" fmla="*/ 3080 w 11198"/>
              <a:gd name="T25" fmla="*/ 3927 h 10108"/>
              <a:gd name="T26" fmla="*/ 8118 w 11198"/>
              <a:gd name="T27" fmla="*/ 3927 h 10108"/>
              <a:gd name="T28" fmla="*/ 7431 w 11198"/>
              <a:gd name="T29" fmla="*/ 4614 h 10108"/>
              <a:gd name="T30" fmla="*/ 8118 w 11198"/>
              <a:gd name="T31" fmla="*/ 5302 h 10108"/>
              <a:gd name="T32" fmla="*/ 8805 w 11198"/>
              <a:gd name="T33" fmla="*/ 4614 h 10108"/>
              <a:gd name="T34" fmla="*/ 8118 w 11198"/>
              <a:gd name="T35" fmla="*/ 3927 h 10108"/>
              <a:gd name="T36" fmla="*/ 5599 w 11198"/>
              <a:gd name="T37" fmla="*/ 3927 h 10108"/>
              <a:gd name="T38" fmla="*/ 4912 w 11198"/>
              <a:gd name="T39" fmla="*/ 4614 h 10108"/>
              <a:gd name="T40" fmla="*/ 5599 w 11198"/>
              <a:gd name="T41" fmla="*/ 5302 h 10108"/>
              <a:gd name="T42" fmla="*/ 6286 w 11198"/>
              <a:gd name="T43" fmla="*/ 4614 h 10108"/>
              <a:gd name="T44" fmla="*/ 5599 w 11198"/>
              <a:gd name="T45" fmla="*/ 3927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98" h="10108">
                <a:moveTo>
                  <a:pt x="3644" y="9137"/>
                </a:moveTo>
                <a:lnTo>
                  <a:pt x="765" y="10108"/>
                </a:lnTo>
                <a:lnTo>
                  <a:pt x="2189" y="8454"/>
                </a:lnTo>
                <a:cubicBezTo>
                  <a:pt x="859" y="7590"/>
                  <a:pt x="0" y="6236"/>
                  <a:pt x="0" y="4717"/>
                </a:cubicBezTo>
                <a:cubicBezTo>
                  <a:pt x="0" y="2119"/>
                  <a:pt x="2515" y="0"/>
                  <a:pt x="5599" y="0"/>
                </a:cubicBezTo>
                <a:cubicBezTo>
                  <a:pt x="8683" y="0"/>
                  <a:pt x="11198" y="2119"/>
                  <a:pt x="11198" y="4717"/>
                </a:cubicBezTo>
                <a:cubicBezTo>
                  <a:pt x="11198" y="7316"/>
                  <a:pt x="8683" y="9434"/>
                  <a:pt x="5599" y="9434"/>
                </a:cubicBezTo>
                <a:cubicBezTo>
                  <a:pt x="4912" y="9434"/>
                  <a:pt x="4253" y="9329"/>
                  <a:pt x="3644" y="9137"/>
                </a:cubicBezTo>
                <a:close/>
                <a:moveTo>
                  <a:pt x="3080" y="3927"/>
                </a:moveTo>
                <a:cubicBezTo>
                  <a:pt x="2700" y="3927"/>
                  <a:pt x="2393" y="4235"/>
                  <a:pt x="2393" y="4614"/>
                </a:cubicBezTo>
                <a:cubicBezTo>
                  <a:pt x="2393" y="4994"/>
                  <a:pt x="2700" y="5302"/>
                  <a:pt x="3080" y="5302"/>
                </a:cubicBezTo>
                <a:cubicBezTo>
                  <a:pt x="3459" y="5302"/>
                  <a:pt x="3767" y="4994"/>
                  <a:pt x="3767" y="4614"/>
                </a:cubicBezTo>
                <a:cubicBezTo>
                  <a:pt x="3767" y="4235"/>
                  <a:pt x="3459" y="3927"/>
                  <a:pt x="3080" y="3927"/>
                </a:cubicBezTo>
                <a:close/>
                <a:moveTo>
                  <a:pt x="8118" y="3927"/>
                </a:moveTo>
                <a:cubicBezTo>
                  <a:pt x="7739" y="3927"/>
                  <a:pt x="7431" y="4235"/>
                  <a:pt x="7431" y="4614"/>
                </a:cubicBezTo>
                <a:cubicBezTo>
                  <a:pt x="7431" y="4994"/>
                  <a:pt x="7739" y="5302"/>
                  <a:pt x="8118" y="5302"/>
                </a:cubicBezTo>
                <a:cubicBezTo>
                  <a:pt x="8498" y="5302"/>
                  <a:pt x="8805" y="4994"/>
                  <a:pt x="8805" y="4614"/>
                </a:cubicBezTo>
                <a:cubicBezTo>
                  <a:pt x="8805" y="4235"/>
                  <a:pt x="8498" y="3927"/>
                  <a:pt x="8118" y="3927"/>
                </a:cubicBezTo>
                <a:close/>
                <a:moveTo>
                  <a:pt x="5599" y="3927"/>
                </a:moveTo>
                <a:cubicBezTo>
                  <a:pt x="5219" y="3927"/>
                  <a:pt x="4912" y="4235"/>
                  <a:pt x="4912" y="4614"/>
                </a:cubicBezTo>
                <a:cubicBezTo>
                  <a:pt x="4912" y="4994"/>
                  <a:pt x="5219" y="5302"/>
                  <a:pt x="5599" y="5302"/>
                </a:cubicBezTo>
                <a:cubicBezTo>
                  <a:pt x="5979" y="5302"/>
                  <a:pt x="6286" y="4994"/>
                  <a:pt x="6286" y="4614"/>
                </a:cubicBezTo>
                <a:cubicBezTo>
                  <a:pt x="6286" y="4235"/>
                  <a:pt x="5979" y="3927"/>
                  <a:pt x="5599" y="3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</p:sp>
      <p:sp>
        <p:nvSpPr>
          <p:cNvPr id="27" name="iconfont-1085-694718"/>
          <p:cNvSpPr>
            <a:spLocks noChangeAspect="1"/>
          </p:cNvSpPr>
          <p:nvPr/>
        </p:nvSpPr>
        <p:spPr bwMode="auto">
          <a:xfrm>
            <a:off x="7667568" y="5011473"/>
            <a:ext cx="326082" cy="266813"/>
          </a:xfrm>
          <a:custGeom>
            <a:avLst/>
            <a:gdLst>
              <a:gd name="connsiteX0" fmla="*/ 81245 w 446997"/>
              <a:gd name="connsiteY0" fmla="*/ 142214 h 365751"/>
              <a:gd name="connsiteX1" fmla="*/ 203163 w 446997"/>
              <a:gd name="connsiteY1" fmla="*/ 182844 h 365751"/>
              <a:gd name="connsiteX2" fmla="*/ 243835 w 446997"/>
              <a:gd name="connsiteY2" fmla="*/ 182844 h 365751"/>
              <a:gd name="connsiteX3" fmla="*/ 345417 w 446997"/>
              <a:gd name="connsiteY3" fmla="*/ 152360 h 365751"/>
              <a:gd name="connsiteX4" fmla="*/ 345417 w 446997"/>
              <a:gd name="connsiteY4" fmla="*/ 304782 h 365751"/>
              <a:gd name="connsiteX5" fmla="*/ 243835 w 446997"/>
              <a:gd name="connsiteY5" fmla="*/ 365751 h 365751"/>
              <a:gd name="connsiteX6" fmla="*/ 203163 w 446997"/>
              <a:gd name="connsiteY6" fmla="*/ 365751 h 365751"/>
              <a:gd name="connsiteX7" fmla="*/ 81245 w 446997"/>
              <a:gd name="connsiteY7" fmla="*/ 304782 h 365751"/>
              <a:gd name="connsiteX8" fmla="*/ 406376 w 446997"/>
              <a:gd name="connsiteY8" fmla="*/ 113735 h 365751"/>
              <a:gd name="connsiteX9" fmla="*/ 406376 w 446997"/>
              <a:gd name="connsiteY9" fmla="*/ 223427 h 365751"/>
              <a:gd name="connsiteX10" fmla="*/ 386041 w 446997"/>
              <a:gd name="connsiteY10" fmla="*/ 243813 h 365751"/>
              <a:gd name="connsiteX11" fmla="*/ 365753 w 446997"/>
              <a:gd name="connsiteY11" fmla="*/ 223570 h 365751"/>
              <a:gd name="connsiteX12" fmla="*/ 365753 w 446997"/>
              <a:gd name="connsiteY12" fmla="*/ 125920 h 365751"/>
              <a:gd name="connsiteX13" fmla="*/ 203163 w 446997"/>
              <a:gd name="connsiteY13" fmla="*/ 0 h 365751"/>
              <a:gd name="connsiteX14" fmla="*/ 243834 w 446997"/>
              <a:gd name="connsiteY14" fmla="*/ 0 h 365751"/>
              <a:gd name="connsiteX15" fmla="*/ 446997 w 446997"/>
              <a:gd name="connsiteY15" fmla="*/ 81269 h 365751"/>
              <a:gd name="connsiteX16" fmla="*/ 446997 w 446997"/>
              <a:gd name="connsiteY16" fmla="*/ 101551 h 365751"/>
              <a:gd name="connsiteX17" fmla="*/ 406376 w 446997"/>
              <a:gd name="connsiteY17" fmla="*/ 113735 h 365751"/>
              <a:gd name="connsiteX18" fmla="*/ 406376 w 446997"/>
              <a:gd name="connsiteY18" fmla="*/ 101536 h 365751"/>
              <a:gd name="connsiteX19" fmla="*/ 365753 w 446997"/>
              <a:gd name="connsiteY19" fmla="*/ 81245 h 365751"/>
              <a:gd name="connsiteX20" fmla="*/ 365753 w 446997"/>
              <a:gd name="connsiteY20" fmla="*/ 125920 h 365751"/>
              <a:gd name="connsiteX21" fmla="*/ 243834 w 446997"/>
              <a:gd name="connsiteY21" fmla="*/ 162490 h 365751"/>
              <a:gd name="connsiteX22" fmla="*/ 203163 w 446997"/>
              <a:gd name="connsiteY22" fmla="*/ 162490 h 365751"/>
              <a:gd name="connsiteX23" fmla="*/ 0 w 446997"/>
              <a:gd name="connsiteY23" fmla="*/ 101551 h 365751"/>
              <a:gd name="connsiteX24" fmla="*/ 0 w 446997"/>
              <a:gd name="connsiteY24" fmla="*/ 81269 h 36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997" h="365751">
                <a:moveTo>
                  <a:pt x="81245" y="142214"/>
                </a:moveTo>
                <a:lnTo>
                  <a:pt x="203163" y="182844"/>
                </a:lnTo>
                <a:lnTo>
                  <a:pt x="243835" y="182844"/>
                </a:lnTo>
                <a:lnTo>
                  <a:pt x="345417" y="152360"/>
                </a:lnTo>
                <a:lnTo>
                  <a:pt x="345417" y="304782"/>
                </a:lnTo>
                <a:lnTo>
                  <a:pt x="243835" y="365751"/>
                </a:lnTo>
                <a:lnTo>
                  <a:pt x="203163" y="365751"/>
                </a:lnTo>
                <a:lnTo>
                  <a:pt x="81245" y="304782"/>
                </a:lnTo>
                <a:close/>
                <a:moveTo>
                  <a:pt x="406376" y="113735"/>
                </a:moveTo>
                <a:lnTo>
                  <a:pt x="406376" y="223427"/>
                </a:lnTo>
                <a:cubicBezTo>
                  <a:pt x="406424" y="234668"/>
                  <a:pt x="397328" y="243813"/>
                  <a:pt x="386041" y="243813"/>
                </a:cubicBezTo>
                <a:cubicBezTo>
                  <a:pt x="374849" y="243813"/>
                  <a:pt x="365753" y="234620"/>
                  <a:pt x="365753" y="223570"/>
                </a:cubicBezTo>
                <a:lnTo>
                  <a:pt x="365753" y="125920"/>
                </a:lnTo>
                <a:close/>
                <a:moveTo>
                  <a:pt x="203163" y="0"/>
                </a:moveTo>
                <a:lnTo>
                  <a:pt x="243834" y="0"/>
                </a:lnTo>
                <a:lnTo>
                  <a:pt x="446997" y="81269"/>
                </a:lnTo>
                <a:lnTo>
                  <a:pt x="446997" y="101551"/>
                </a:lnTo>
                <a:lnTo>
                  <a:pt x="406376" y="113735"/>
                </a:lnTo>
                <a:lnTo>
                  <a:pt x="406376" y="101536"/>
                </a:lnTo>
                <a:lnTo>
                  <a:pt x="365753" y="81245"/>
                </a:lnTo>
                <a:lnTo>
                  <a:pt x="365753" y="125920"/>
                </a:lnTo>
                <a:lnTo>
                  <a:pt x="243834" y="162490"/>
                </a:lnTo>
                <a:lnTo>
                  <a:pt x="203163" y="162490"/>
                </a:lnTo>
                <a:lnTo>
                  <a:pt x="0" y="101551"/>
                </a:lnTo>
                <a:lnTo>
                  <a:pt x="0" y="81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iconfont-1085-694718"/>
          <p:cNvSpPr>
            <a:spLocks noChangeAspect="1"/>
          </p:cNvSpPr>
          <p:nvPr/>
        </p:nvSpPr>
        <p:spPr bwMode="auto">
          <a:xfrm>
            <a:off x="8690970" y="4981839"/>
            <a:ext cx="326082" cy="326082"/>
          </a:xfrm>
          <a:custGeom>
            <a:avLst/>
            <a:gdLst>
              <a:gd name="T0" fmla="*/ 5594 w 11188"/>
              <a:gd name="T1" fmla="*/ 0 h 11189"/>
              <a:gd name="T2" fmla="*/ 0 w 11188"/>
              <a:gd name="T3" fmla="*/ 5594 h 11189"/>
              <a:gd name="T4" fmla="*/ 5594 w 11188"/>
              <a:gd name="T5" fmla="*/ 11189 h 11189"/>
              <a:gd name="T6" fmla="*/ 11188 w 11188"/>
              <a:gd name="T7" fmla="*/ 5594 h 11189"/>
              <a:gd name="T8" fmla="*/ 5594 w 11188"/>
              <a:gd name="T9" fmla="*/ 0 h 11189"/>
              <a:gd name="T10" fmla="*/ 7094 w 11188"/>
              <a:gd name="T11" fmla="*/ 7748 h 11189"/>
              <a:gd name="T12" fmla="*/ 5685 w 11188"/>
              <a:gd name="T13" fmla="*/ 9265 h 11189"/>
              <a:gd name="T14" fmla="*/ 4268 w 11188"/>
              <a:gd name="T15" fmla="*/ 7762 h 11189"/>
              <a:gd name="T16" fmla="*/ 2272 w 11188"/>
              <a:gd name="T17" fmla="*/ 5432 h 11189"/>
              <a:gd name="T18" fmla="*/ 5680 w 11188"/>
              <a:gd name="T19" fmla="*/ 4620 h 11189"/>
              <a:gd name="T20" fmla="*/ 9090 w 11188"/>
              <a:gd name="T21" fmla="*/ 5418 h 11189"/>
              <a:gd name="T22" fmla="*/ 7094 w 11188"/>
              <a:gd name="T23" fmla="*/ 7748 h 1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88" h="11189">
                <a:moveTo>
                  <a:pt x="5594" y="0"/>
                </a:moveTo>
                <a:cubicBezTo>
                  <a:pt x="2504" y="0"/>
                  <a:pt x="0" y="2505"/>
                  <a:pt x="0" y="5594"/>
                </a:cubicBezTo>
                <a:cubicBezTo>
                  <a:pt x="0" y="8684"/>
                  <a:pt x="2504" y="11189"/>
                  <a:pt x="5594" y="11189"/>
                </a:cubicBezTo>
                <a:cubicBezTo>
                  <a:pt x="8683" y="11189"/>
                  <a:pt x="11188" y="8684"/>
                  <a:pt x="11188" y="5594"/>
                </a:cubicBezTo>
                <a:cubicBezTo>
                  <a:pt x="11188" y="2505"/>
                  <a:pt x="8683" y="0"/>
                  <a:pt x="5594" y="0"/>
                </a:cubicBezTo>
                <a:close/>
                <a:moveTo>
                  <a:pt x="7094" y="7748"/>
                </a:moveTo>
                <a:cubicBezTo>
                  <a:pt x="6375" y="8258"/>
                  <a:pt x="5759" y="8974"/>
                  <a:pt x="5685" y="9265"/>
                </a:cubicBezTo>
                <a:cubicBezTo>
                  <a:pt x="5598" y="8968"/>
                  <a:pt x="5045" y="8272"/>
                  <a:pt x="4268" y="7762"/>
                </a:cubicBezTo>
                <a:cubicBezTo>
                  <a:pt x="3466" y="7237"/>
                  <a:pt x="2263" y="6746"/>
                  <a:pt x="2272" y="5432"/>
                </a:cubicBezTo>
                <a:cubicBezTo>
                  <a:pt x="2288" y="3040"/>
                  <a:pt x="4797" y="2559"/>
                  <a:pt x="5680" y="4620"/>
                </a:cubicBezTo>
                <a:cubicBezTo>
                  <a:pt x="6522" y="2641"/>
                  <a:pt x="9074" y="3020"/>
                  <a:pt x="9090" y="5418"/>
                </a:cubicBezTo>
                <a:cubicBezTo>
                  <a:pt x="9100" y="6732"/>
                  <a:pt x="7881" y="7190"/>
                  <a:pt x="7094" y="7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 descr="WechatIMG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647190"/>
            <a:ext cx="4751070" cy="3563620"/>
          </a:xfrm>
          <a:prstGeom prst="rect">
            <a:avLst/>
          </a:prstGeom>
          <a:ln w="76200">
            <a:solidFill>
              <a:srgbClr val="FAE3FF"/>
            </a:solidFill>
          </a:ln>
          <a:ln w="76200">
            <a:solidFill>
              <a:srgbClr val="FAE3FF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9923" y="406400"/>
            <a:ext cx="11444509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21690" y="1167765"/>
            <a:ext cx="5123815" cy="5104130"/>
            <a:chOff x="1426288" y="3076138"/>
            <a:chExt cx="2613522" cy="2614543"/>
          </a:xfrm>
        </p:grpSpPr>
        <p:grpSp>
          <p:nvGrpSpPr>
            <p:cNvPr id="55" name="Group 8"/>
            <p:cNvGrpSpPr/>
            <p:nvPr/>
          </p:nvGrpSpPr>
          <p:grpSpPr bwMode="auto">
            <a:xfrm rot="0">
              <a:off x="1426288" y="3076138"/>
              <a:ext cx="2613522" cy="2614543"/>
              <a:chOff x="0" y="0"/>
              <a:chExt cx="2101515" cy="2101515"/>
            </a:xfrm>
            <a:solidFill>
              <a:srgbClr val="D9EFF3"/>
            </a:solidFill>
          </p:grpSpPr>
          <p:sp>
            <p:nvSpPr>
              <p:cNvPr id="58" name="椭圆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1515" cy="2101515"/>
              </a:xfrm>
              <a:prstGeom prst="ellipse">
                <a:avLst/>
              </a:prstGeom>
              <a:solidFill>
                <a:srgbClr val="C9C9F7"/>
              </a:solidFill>
              <a:ln w="12700" cmpd="sng">
                <a:solidFill>
                  <a:schemeClr val="bg1"/>
                </a:solidFill>
                <a:miter lim="800000"/>
              </a:ln>
              <a:ln w="12700" cmpd="sng">
                <a:solidFill>
                  <a:schemeClr val="bg1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zh-CN" dirty="0">
                  <a:sym typeface="宋体" pitchFamily="2" charset="-122"/>
                </a:endParaRPr>
              </a:p>
            </p:txBody>
          </p:sp>
          <p:sp>
            <p:nvSpPr>
              <p:cNvPr id="59" name="同心圆 11"/>
              <p:cNvSpPr>
                <a:spLocks noChangeArrowheads="1"/>
              </p:cNvSpPr>
              <p:nvPr/>
            </p:nvSpPr>
            <p:spPr bwMode="auto">
              <a:xfrm>
                <a:off x="79987" y="80731"/>
                <a:ext cx="1941540" cy="1941540"/>
              </a:xfrm>
              <a:custGeom>
                <a:avLst/>
                <a:gdLst>
                  <a:gd name="G0" fmla="+- 206 0 0"/>
                  <a:gd name="G1" fmla="+- 21600 0 206"/>
                  <a:gd name="G2" fmla="+- 21600 0 20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6" y="10800"/>
                    </a:moveTo>
                    <a:cubicBezTo>
                      <a:pt x="206" y="16651"/>
                      <a:pt x="4949" y="21394"/>
                      <a:pt x="10800" y="21394"/>
                    </a:cubicBezTo>
                    <a:cubicBezTo>
                      <a:pt x="16651" y="21394"/>
                      <a:pt x="21394" y="16651"/>
                      <a:pt x="21394" y="10800"/>
                    </a:cubicBezTo>
                    <a:cubicBezTo>
                      <a:pt x="21394" y="4949"/>
                      <a:pt x="16651" y="206"/>
                      <a:pt x="10800" y="206"/>
                    </a:cubicBezTo>
                    <a:cubicBezTo>
                      <a:pt x="4949" y="206"/>
                      <a:pt x="206" y="4949"/>
                      <a:pt x="206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bg1"/>
                </a:solidFill>
                <a:miter lim="800000"/>
              </a:ln>
              <a:ln w="12700" cmpd="sng">
                <a:solidFill>
                  <a:schemeClr val="bg1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zh-CN">
                  <a:sym typeface="宋体" pitchFamily="2" charset="-122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1785814" y="3722455"/>
              <a:ext cx="1974150" cy="132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When I first joined the band, I had no confidence in myself, because the music I learned in China was not pronounced the same way as here, and there were five scores at once. I joined the band in the middle of the school year, and it was a huge challenge for me to get good music in a week after others had practiced for half a year. After a while, I was able to fully integrate into the band. I think this proves that I'm making progress.</a:t>
              </a:r>
              <a:endParaRPr lang="en-US" altLang="zh-CN" sz="1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1485" y="676510"/>
            <a:ext cx="865991" cy="19202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0" y="788178"/>
            <a:ext cx="1100529" cy="11264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10096476" y="3396462"/>
            <a:ext cx="1896080" cy="43905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98" y="5204925"/>
            <a:ext cx="2026863" cy="20745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26235" y="563245"/>
            <a:ext cx="7616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How does it represent my growth throughout the year?</a:t>
            </a:r>
            <a:endParaRPr lang="zh-CN" altLang="en-US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9" name="图片 8" descr="WechatIM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52185" y="2122805"/>
            <a:ext cx="4257675" cy="3193415"/>
          </a:xfrm>
          <a:prstGeom prst="rect">
            <a:avLst/>
          </a:prstGeom>
          <a:ln w="76200">
            <a:solidFill>
              <a:srgbClr val="FAE3FF"/>
            </a:solidFill>
          </a:ln>
          <a:ln w="76200">
            <a:solidFill>
              <a:srgbClr val="FAE3FF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9923" y="406400"/>
            <a:ext cx="11444509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3513" y="2762366"/>
            <a:ext cx="6868899" cy="511098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22446" y="2143011"/>
            <a:ext cx="111239" cy="606020"/>
          </a:xfrm>
          <a:prstGeom prst="rect">
            <a:avLst/>
          </a:prstGeom>
          <a:solidFill>
            <a:srgbClr val="C9C9F7"/>
          </a:solidFill>
          <a:ln>
            <a:solidFill>
              <a:srgbClr val="C9C9F7"/>
            </a:solidFill>
          </a:ln>
          <a:ln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326116" y="2058046"/>
            <a:ext cx="6079409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6D6D6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 joined the band in the middle of the school year, and it was a huge challenge for me to get it right in a week after someone else had practiced for half a year, and there were five songs I needed to practice. During that time, I always treasured every minute of practice time, and went to the piano room to practice whenever I was free. Finally, I practiced five pieces of music.</a:t>
            </a:r>
            <a:endParaRPr lang="en-US" altLang="zh-CN" sz="1400" dirty="0">
              <a:solidFill>
                <a:srgbClr val="6D6D6D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15110" y="564515"/>
            <a:ext cx="58902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What were some challenges I faced during this achievement and how did I overcome them?</a:t>
            </a:r>
            <a:endParaRPr lang="en-US" altLang="zh-CN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9" name="图片 8" descr="WechatIMG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370" y="2285365"/>
            <a:ext cx="4154805" cy="2318385"/>
          </a:xfrm>
          <a:prstGeom prst="rect">
            <a:avLst/>
          </a:prstGeom>
          <a:ln w="76200">
            <a:solidFill>
              <a:srgbClr val="FAE3FF"/>
            </a:solidFill>
          </a:ln>
          <a:ln w="76200">
            <a:solidFill>
              <a:srgbClr val="FAE3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9923" y="406400"/>
            <a:ext cx="11444509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5400000">
            <a:off x="1152382" y="2558147"/>
            <a:ext cx="1262742" cy="1088571"/>
          </a:xfrm>
          <a:prstGeom prst="hexagon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5400000">
            <a:off x="1653875" y="3591537"/>
            <a:ext cx="1883231" cy="1623475"/>
          </a:xfrm>
          <a:prstGeom prst="hexagon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5400000">
            <a:off x="3438382" y="3661458"/>
            <a:ext cx="1262742" cy="1088571"/>
          </a:xfrm>
          <a:prstGeom prst="hexagon">
            <a:avLst/>
          </a:prstGeom>
          <a:solidFill>
            <a:srgbClr val="D7E5FF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bar-stats_84219"/>
          <p:cNvSpPr>
            <a:spLocks noChangeAspect="1"/>
          </p:cNvSpPr>
          <p:nvPr/>
        </p:nvSpPr>
        <p:spPr bwMode="auto">
          <a:xfrm>
            <a:off x="1534336" y="2878497"/>
            <a:ext cx="498833" cy="447869"/>
          </a:xfrm>
          <a:custGeom>
            <a:avLst/>
            <a:gdLst>
              <a:gd name="T0" fmla="*/ 6113 w 6561"/>
              <a:gd name="T1" fmla="*/ 5006 h 5901"/>
              <a:gd name="T2" fmla="*/ 5890 w 6561"/>
              <a:gd name="T3" fmla="*/ 5006 h 5901"/>
              <a:gd name="T4" fmla="*/ 5890 w 6561"/>
              <a:gd name="T5" fmla="*/ 349 h 5901"/>
              <a:gd name="T6" fmla="*/ 5540 w 6561"/>
              <a:gd name="T7" fmla="*/ 0 h 5901"/>
              <a:gd name="T8" fmla="*/ 4804 w 6561"/>
              <a:gd name="T9" fmla="*/ 0 h 5901"/>
              <a:gd name="T10" fmla="*/ 4454 w 6561"/>
              <a:gd name="T11" fmla="*/ 349 h 5901"/>
              <a:gd name="T12" fmla="*/ 4454 w 6561"/>
              <a:gd name="T13" fmla="*/ 5006 h 5901"/>
              <a:gd name="T14" fmla="*/ 4008 w 6561"/>
              <a:gd name="T15" fmla="*/ 5006 h 5901"/>
              <a:gd name="T16" fmla="*/ 4008 w 6561"/>
              <a:gd name="T17" fmla="*/ 1580 h 5901"/>
              <a:gd name="T18" fmla="*/ 3658 w 6561"/>
              <a:gd name="T19" fmla="*/ 1230 h 5901"/>
              <a:gd name="T20" fmla="*/ 2923 w 6561"/>
              <a:gd name="T21" fmla="*/ 1230 h 5901"/>
              <a:gd name="T22" fmla="*/ 2573 w 6561"/>
              <a:gd name="T23" fmla="*/ 1580 h 5901"/>
              <a:gd name="T24" fmla="*/ 2573 w 6561"/>
              <a:gd name="T25" fmla="*/ 5006 h 5901"/>
              <a:gd name="T26" fmla="*/ 2236 w 6561"/>
              <a:gd name="T27" fmla="*/ 5006 h 5901"/>
              <a:gd name="T28" fmla="*/ 2236 w 6561"/>
              <a:gd name="T29" fmla="*/ 3502 h 5901"/>
              <a:gd name="T30" fmla="*/ 1887 w 6561"/>
              <a:gd name="T31" fmla="*/ 3152 h 5901"/>
              <a:gd name="T32" fmla="*/ 1151 w 6561"/>
              <a:gd name="T33" fmla="*/ 3152 h 5901"/>
              <a:gd name="T34" fmla="*/ 801 w 6561"/>
              <a:gd name="T35" fmla="*/ 3502 h 5901"/>
              <a:gd name="T36" fmla="*/ 801 w 6561"/>
              <a:gd name="T37" fmla="*/ 5006 h 5901"/>
              <a:gd name="T38" fmla="*/ 448 w 6561"/>
              <a:gd name="T39" fmla="*/ 5006 h 5901"/>
              <a:gd name="T40" fmla="*/ 0 w 6561"/>
              <a:gd name="T41" fmla="*/ 5454 h 5901"/>
              <a:gd name="T42" fmla="*/ 448 w 6561"/>
              <a:gd name="T43" fmla="*/ 5901 h 5901"/>
              <a:gd name="T44" fmla="*/ 6113 w 6561"/>
              <a:gd name="T45" fmla="*/ 5901 h 5901"/>
              <a:gd name="T46" fmla="*/ 6561 w 6561"/>
              <a:gd name="T47" fmla="*/ 5454 h 5901"/>
              <a:gd name="T48" fmla="*/ 6113 w 6561"/>
              <a:gd name="T49" fmla="*/ 5006 h 5901"/>
              <a:gd name="T50" fmla="*/ 3021 w 6561"/>
              <a:gd name="T51" fmla="*/ 1678 h 5901"/>
              <a:gd name="T52" fmla="*/ 3561 w 6561"/>
              <a:gd name="T53" fmla="*/ 1678 h 5901"/>
              <a:gd name="T54" fmla="*/ 3561 w 6561"/>
              <a:gd name="T55" fmla="*/ 5006 h 5901"/>
              <a:gd name="T56" fmla="*/ 3021 w 6561"/>
              <a:gd name="T57" fmla="*/ 5006 h 5901"/>
              <a:gd name="T58" fmla="*/ 3021 w 6561"/>
              <a:gd name="T59" fmla="*/ 1678 h 5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561" h="5901">
                <a:moveTo>
                  <a:pt x="6113" y="5006"/>
                </a:moveTo>
                <a:lnTo>
                  <a:pt x="5890" y="5006"/>
                </a:lnTo>
                <a:lnTo>
                  <a:pt x="5890" y="349"/>
                </a:lnTo>
                <a:cubicBezTo>
                  <a:pt x="5890" y="156"/>
                  <a:pt x="5733" y="0"/>
                  <a:pt x="5540" y="0"/>
                </a:cubicBezTo>
                <a:lnTo>
                  <a:pt x="4804" y="0"/>
                </a:lnTo>
                <a:cubicBezTo>
                  <a:pt x="4611" y="0"/>
                  <a:pt x="4454" y="156"/>
                  <a:pt x="4454" y="349"/>
                </a:cubicBezTo>
                <a:lnTo>
                  <a:pt x="4454" y="5006"/>
                </a:lnTo>
                <a:lnTo>
                  <a:pt x="4008" y="5006"/>
                </a:lnTo>
                <a:lnTo>
                  <a:pt x="4008" y="1580"/>
                </a:lnTo>
                <a:cubicBezTo>
                  <a:pt x="4008" y="1387"/>
                  <a:pt x="3852" y="1230"/>
                  <a:pt x="3658" y="1230"/>
                </a:cubicBezTo>
                <a:lnTo>
                  <a:pt x="2923" y="1230"/>
                </a:lnTo>
                <a:cubicBezTo>
                  <a:pt x="2730" y="1230"/>
                  <a:pt x="2573" y="1387"/>
                  <a:pt x="2573" y="1580"/>
                </a:cubicBezTo>
                <a:lnTo>
                  <a:pt x="2573" y="5006"/>
                </a:lnTo>
                <a:lnTo>
                  <a:pt x="2236" y="5006"/>
                </a:lnTo>
                <a:lnTo>
                  <a:pt x="2236" y="3502"/>
                </a:lnTo>
                <a:cubicBezTo>
                  <a:pt x="2236" y="3309"/>
                  <a:pt x="2080" y="3152"/>
                  <a:pt x="1887" y="3152"/>
                </a:cubicBezTo>
                <a:lnTo>
                  <a:pt x="1151" y="3152"/>
                </a:lnTo>
                <a:cubicBezTo>
                  <a:pt x="958" y="3152"/>
                  <a:pt x="801" y="3309"/>
                  <a:pt x="801" y="3502"/>
                </a:cubicBezTo>
                <a:lnTo>
                  <a:pt x="801" y="5006"/>
                </a:lnTo>
                <a:lnTo>
                  <a:pt x="448" y="5006"/>
                </a:lnTo>
                <a:cubicBezTo>
                  <a:pt x="200" y="5006"/>
                  <a:pt x="0" y="5207"/>
                  <a:pt x="0" y="5454"/>
                </a:cubicBezTo>
                <a:cubicBezTo>
                  <a:pt x="0" y="5701"/>
                  <a:pt x="200" y="5901"/>
                  <a:pt x="448" y="5901"/>
                </a:cubicBezTo>
                <a:lnTo>
                  <a:pt x="6113" y="5901"/>
                </a:lnTo>
                <a:cubicBezTo>
                  <a:pt x="6360" y="5901"/>
                  <a:pt x="6561" y="5701"/>
                  <a:pt x="6561" y="5454"/>
                </a:cubicBezTo>
                <a:cubicBezTo>
                  <a:pt x="6561" y="5207"/>
                  <a:pt x="6360" y="5006"/>
                  <a:pt x="6113" y="5006"/>
                </a:cubicBezTo>
                <a:close/>
                <a:moveTo>
                  <a:pt x="3021" y="1678"/>
                </a:moveTo>
                <a:lnTo>
                  <a:pt x="3561" y="1678"/>
                </a:lnTo>
                <a:lnTo>
                  <a:pt x="3561" y="5006"/>
                </a:lnTo>
                <a:lnTo>
                  <a:pt x="3021" y="5006"/>
                </a:lnTo>
                <a:lnTo>
                  <a:pt x="3021" y="16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</p:sp>
      <p:sp>
        <p:nvSpPr>
          <p:cNvPr id="18" name="bar-stats_84219"/>
          <p:cNvSpPr>
            <a:spLocks noChangeAspect="1"/>
          </p:cNvSpPr>
          <p:nvPr/>
        </p:nvSpPr>
        <p:spPr bwMode="auto">
          <a:xfrm>
            <a:off x="2176115" y="4003401"/>
            <a:ext cx="838749" cy="837571"/>
          </a:xfrm>
          <a:custGeom>
            <a:avLst/>
            <a:gdLst>
              <a:gd name="connsiteX0" fmla="*/ 161803 w 607614"/>
              <a:gd name="connsiteY0" fmla="*/ 384526 h 606761"/>
              <a:gd name="connsiteX1" fmla="*/ 268889 w 607614"/>
              <a:gd name="connsiteY1" fmla="*/ 384526 h 606761"/>
              <a:gd name="connsiteX2" fmla="*/ 313699 w 607614"/>
              <a:gd name="connsiteY2" fmla="*/ 449009 h 606761"/>
              <a:gd name="connsiteX3" fmla="*/ 323572 w 607614"/>
              <a:gd name="connsiteY3" fmla="*/ 452802 h 606761"/>
              <a:gd name="connsiteX4" fmla="*/ 333445 w 607614"/>
              <a:gd name="connsiteY4" fmla="*/ 449009 h 606761"/>
              <a:gd name="connsiteX5" fmla="*/ 378254 w 607614"/>
              <a:gd name="connsiteY5" fmla="*/ 384526 h 606761"/>
              <a:gd name="connsiteX6" fmla="*/ 425342 w 607614"/>
              <a:gd name="connsiteY6" fmla="*/ 384526 h 606761"/>
              <a:gd name="connsiteX7" fmla="*/ 425342 w 607614"/>
              <a:gd name="connsiteY7" fmla="*/ 464940 h 606761"/>
              <a:gd name="connsiteX8" fmla="*/ 161803 w 607614"/>
              <a:gd name="connsiteY8" fmla="*/ 464940 h 606761"/>
              <a:gd name="connsiteX9" fmla="*/ 161803 w 607614"/>
              <a:gd name="connsiteY9" fmla="*/ 282911 h 606761"/>
              <a:gd name="connsiteX10" fmla="*/ 233964 w 607614"/>
              <a:gd name="connsiteY10" fmla="*/ 282911 h 606761"/>
              <a:gd name="connsiteX11" fmla="*/ 235484 w 607614"/>
              <a:gd name="connsiteY11" fmla="*/ 291253 h 606761"/>
              <a:gd name="connsiteX12" fmla="*/ 259031 w 607614"/>
              <a:gd name="connsiteY12" fmla="*/ 364056 h 606761"/>
              <a:gd name="connsiteX13" fmla="*/ 161803 w 607614"/>
              <a:gd name="connsiteY13" fmla="*/ 364056 h 606761"/>
              <a:gd name="connsiteX14" fmla="*/ 323545 w 607614"/>
              <a:gd name="connsiteY14" fmla="*/ 203271 h 606761"/>
              <a:gd name="connsiteX15" fmla="*/ 276432 w 607614"/>
              <a:gd name="connsiteY15" fmla="*/ 250310 h 606761"/>
              <a:gd name="connsiteX16" fmla="*/ 323545 w 607614"/>
              <a:gd name="connsiteY16" fmla="*/ 297349 h 606761"/>
              <a:gd name="connsiteX17" fmla="*/ 370658 w 607614"/>
              <a:gd name="connsiteY17" fmla="*/ 250310 h 606761"/>
              <a:gd name="connsiteX18" fmla="*/ 323545 w 607614"/>
              <a:gd name="connsiteY18" fmla="*/ 203271 h 606761"/>
              <a:gd name="connsiteX19" fmla="*/ 323545 w 607614"/>
              <a:gd name="connsiteY19" fmla="*/ 182028 h 606761"/>
              <a:gd name="connsiteX20" fmla="*/ 394215 w 607614"/>
              <a:gd name="connsiteY20" fmla="*/ 241206 h 606761"/>
              <a:gd name="connsiteX21" fmla="*/ 391936 w 607614"/>
              <a:gd name="connsiteY21" fmla="*/ 286728 h 606761"/>
              <a:gd name="connsiteX22" fmla="*/ 323545 w 607614"/>
              <a:gd name="connsiteY22" fmla="*/ 429362 h 606761"/>
              <a:gd name="connsiteX23" fmla="*/ 255155 w 607614"/>
              <a:gd name="connsiteY23" fmla="*/ 286728 h 606761"/>
              <a:gd name="connsiteX24" fmla="*/ 252875 w 607614"/>
              <a:gd name="connsiteY24" fmla="*/ 273071 h 606761"/>
              <a:gd name="connsiteX25" fmla="*/ 252875 w 607614"/>
              <a:gd name="connsiteY25" fmla="*/ 241206 h 606761"/>
              <a:gd name="connsiteX26" fmla="*/ 323545 w 607614"/>
              <a:gd name="connsiteY26" fmla="*/ 182028 h 606761"/>
              <a:gd name="connsiteX27" fmla="*/ 323554 w 607614"/>
              <a:gd name="connsiteY27" fmla="*/ 161550 h 606761"/>
              <a:gd name="connsiteX28" fmla="*/ 233172 w 607614"/>
              <a:gd name="connsiteY28" fmla="*/ 238912 h 606761"/>
              <a:gd name="connsiteX29" fmla="*/ 231653 w 607614"/>
              <a:gd name="connsiteY29" fmla="*/ 263183 h 606761"/>
              <a:gd name="connsiteX30" fmla="*/ 161777 w 607614"/>
              <a:gd name="connsiteY30" fmla="*/ 263183 h 606761"/>
              <a:gd name="connsiteX31" fmla="*/ 161777 w 607614"/>
              <a:gd name="connsiteY31" fmla="*/ 232845 h 606761"/>
              <a:gd name="connsiteX32" fmla="*/ 151904 w 607614"/>
              <a:gd name="connsiteY32" fmla="*/ 222226 h 606761"/>
              <a:gd name="connsiteX33" fmla="*/ 142030 w 607614"/>
              <a:gd name="connsiteY33" fmla="*/ 232845 h 606761"/>
              <a:gd name="connsiteX34" fmla="*/ 142030 w 607614"/>
              <a:gd name="connsiteY34" fmla="*/ 263183 h 606761"/>
              <a:gd name="connsiteX35" fmla="*/ 91142 w 607614"/>
              <a:gd name="connsiteY35" fmla="*/ 263183 h 606761"/>
              <a:gd name="connsiteX36" fmla="*/ 81268 w 607614"/>
              <a:gd name="connsiteY36" fmla="*/ 273042 h 606761"/>
              <a:gd name="connsiteX37" fmla="*/ 91142 w 607614"/>
              <a:gd name="connsiteY37" fmla="*/ 282902 h 606761"/>
              <a:gd name="connsiteX38" fmla="*/ 142030 w 607614"/>
              <a:gd name="connsiteY38" fmla="*/ 282902 h 606761"/>
              <a:gd name="connsiteX39" fmla="*/ 142030 w 607614"/>
              <a:gd name="connsiteY39" fmla="*/ 364057 h 606761"/>
              <a:gd name="connsiteX40" fmla="*/ 91142 w 607614"/>
              <a:gd name="connsiteY40" fmla="*/ 364057 h 606761"/>
              <a:gd name="connsiteX41" fmla="*/ 81268 w 607614"/>
              <a:gd name="connsiteY41" fmla="*/ 373916 h 606761"/>
              <a:gd name="connsiteX42" fmla="*/ 91142 w 607614"/>
              <a:gd name="connsiteY42" fmla="*/ 384535 h 606761"/>
              <a:gd name="connsiteX43" fmla="*/ 142030 w 607614"/>
              <a:gd name="connsiteY43" fmla="*/ 384535 h 606761"/>
              <a:gd name="connsiteX44" fmla="*/ 142030 w 607614"/>
              <a:gd name="connsiteY44" fmla="*/ 464931 h 606761"/>
              <a:gd name="connsiteX45" fmla="*/ 91142 w 607614"/>
              <a:gd name="connsiteY45" fmla="*/ 464931 h 606761"/>
              <a:gd name="connsiteX46" fmla="*/ 81268 w 607614"/>
              <a:gd name="connsiteY46" fmla="*/ 475549 h 606761"/>
              <a:gd name="connsiteX47" fmla="*/ 91142 w 607614"/>
              <a:gd name="connsiteY47" fmla="*/ 485409 h 606761"/>
              <a:gd name="connsiteX48" fmla="*/ 142030 w 607614"/>
              <a:gd name="connsiteY48" fmla="*/ 485409 h 606761"/>
              <a:gd name="connsiteX49" fmla="*/ 142030 w 607614"/>
              <a:gd name="connsiteY49" fmla="*/ 515747 h 606761"/>
              <a:gd name="connsiteX50" fmla="*/ 151904 w 607614"/>
              <a:gd name="connsiteY50" fmla="*/ 525607 h 606761"/>
              <a:gd name="connsiteX51" fmla="*/ 161777 w 607614"/>
              <a:gd name="connsiteY51" fmla="*/ 515747 h 606761"/>
              <a:gd name="connsiteX52" fmla="*/ 161777 w 607614"/>
              <a:gd name="connsiteY52" fmla="*/ 485409 h 606761"/>
              <a:gd name="connsiteX53" fmla="*/ 425330 w 607614"/>
              <a:gd name="connsiteY53" fmla="*/ 485409 h 606761"/>
              <a:gd name="connsiteX54" fmla="*/ 425330 w 607614"/>
              <a:gd name="connsiteY54" fmla="*/ 525607 h 606761"/>
              <a:gd name="connsiteX55" fmla="*/ 435204 w 607614"/>
              <a:gd name="connsiteY55" fmla="*/ 536225 h 606761"/>
              <a:gd name="connsiteX56" fmla="*/ 445837 w 607614"/>
              <a:gd name="connsiteY56" fmla="*/ 525607 h 606761"/>
              <a:gd name="connsiteX57" fmla="*/ 445837 w 607614"/>
              <a:gd name="connsiteY57" fmla="*/ 485409 h 606761"/>
              <a:gd name="connsiteX58" fmla="*/ 516472 w 607614"/>
              <a:gd name="connsiteY58" fmla="*/ 485409 h 606761"/>
              <a:gd name="connsiteX59" fmla="*/ 526346 w 607614"/>
              <a:gd name="connsiteY59" fmla="*/ 475549 h 606761"/>
              <a:gd name="connsiteX60" fmla="*/ 516472 w 607614"/>
              <a:gd name="connsiteY60" fmla="*/ 464931 h 606761"/>
              <a:gd name="connsiteX61" fmla="*/ 445837 w 607614"/>
              <a:gd name="connsiteY61" fmla="*/ 464931 h 606761"/>
              <a:gd name="connsiteX62" fmla="*/ 445837 w 607614"/>
              <a:gd name="connsiteY62" fmla="*/ 384535 h 606761"/>
              <a:gd name="connsiteX63" fmla="*/ 516472 w 607614"/>
              <a:gd name="connsiteY63" fmla="*/ 384535 h 606761"/>
              <a:gd name="connsiteX64" fmla="*/ 526346 w 607614"/>
              <a:gd name="connsiteY64" fmla="*/ 373916 h 606761"/>
              <a:gd name="connsiteX65" fmla="*/ 516472 w 607614"/>
              <a:gd name="connsiteY65" fmla="*/ 364057 h 606761"/>
              <a:gd name="connsiteX66" fmla="*/ 445837 w 607614"/>
              <a:gd name="connsiteY66" fmla="*/ 364057 h 606761"/>
              <a:gd name="connsiteX67" fmla="*/ 445837 w 607614"/>
              <a:gd name="connsiteY67" fmla="*/ 333719 h 606761"/>
              <a:gd name="connsiteX68" fmla="*/ 435204 w 607614"/>
              <a:gd name="connsiteY68" fmla="*/ 323859 h 606761"/>
              <a:gd name="connsiteX69" fmla="*/ 425330 w 607614"/>
              <a:gd name="connsiteY69" fmla="*/ 333719 h 606761"/>
              <a:gd name="connsiteX70" fmla="*/ 425330 w 607614"/>
              <a:gd name="connsiteY70" fmla="*/ 364057 h 606761"/>
              <a:gd name="connsiteX71" fmla="*/ 388113 w 607614"/>
              <a:gd name="connsiteY71" fmla="*/ 364057 h 606761"/>
              <a:gd name="connsiteX72" fmla="*/ 411659 w 607614"/>
              <a:gd name="connsiteY72" fmla="*/ 291245 h 606761"/>
              <a:gd name="connsiteX73" fmla="*/ 413178 w 607614"/>
              <a:gd name="connsiteY73" fmla="*/ 282902 h 606761"/>
              <a:gd name="connsiteX74" fmla="*/ 516472 w 607614"/>
              <a:gd name="connsiteY74" fmla="*/ 282902 h 606761"/>
              <a:gd name="connsiteX75" fmla="*/ 526346 w 607614"/>
              <a:gd name="connsiteY75" fmla="*/ 273042 h 606761"/>
              <a:gd name="connsiteX76" fmla="*/ 516472 w 607614"/>
              <a:gd name="connsiteY76" fmla="*/ 263183 h 606761"/>
              <a:gd name="connsiteX77" fmla="*/ 414697 w 607614"/>
              <a:gd name="connsiteY77" fmla="*/ 263183 h 606761"/>
              <a:gd name="connsiteX78" fmla="*/ 413937 w 607614"/>
              <a:gd name="connsiteY78" fmla="*/ 238912 h 606761"/>
              <a:gd name="connsiteX79" fmla="*/ 323554 w 607614"/>
              <a:gd name="connsiteY79" fmla="*/ 161550 h 606761"/>
              <a:gd name="connsiteX80" fmla="*/ 252986 w 607614"/>
              <a:gd name="connsiteY80" fmla="*/ 50814 h 606761"/>
              <a:gd name="connsiteX81" fmla="*/ 233239 w 607614"/>
              <a:gd name="connsiteY81" fmla="*/ 70531 h 606761"/>
              <a:gd name="connsiteX82" fmla="*/ 252986 w 607614"/>
              <a:gd name="connsiteY82" fmla="*/ 91007 h 606761"/>
              <a:gd name="connsiteX83" fmla="*/ 273492 w 607614"/>
              <a:gd name="connsiteY83" fmla="*/ 70531 h 606761"/>
              <a:gd name="connsiteX84" fmla="*/ 252986 w 607614"/>
              <a:gd name="connsiteY84" fmla="*/ 50814 h 606761"/>
              <a:gd name="connsiteX85" fmla="*/ 161728 w 607614"/>
              <a:gd name="connsiteY85" fmla="*/ 50814 h 606761"/>
              <a:gd name="connsiteX86" fmla="*/ 141981 w 607614"/>
              <a:gd name="connsiteY86" fmla="*/ 70531 h 606761"/>
              <a:gd name="connsiteX87" fmla="*/ 161728 w 607614"/>
              <a:gd name="connsiteY87" fmla="*/ 91007 h 606761"/>
              <a:gd name="connsiteX88" fmla="*/ 182234 w 607614"/>
              <a:gd name="connsiteY88" fmla="*/ 70531 h 606761"/>
              <a:gd name="connsiteX89" fmla="*/ 161728 w 607614"/>
              <a:gd name="connsiteY89" fmla="*/ 50814 h 606761"/>
              <a:gd name="connsiteX90" fmla="*/ 70592 w 607614"/>
              <a:gd name="connsiteY90" fmla="*/ 50814 h 606761"/>
              <a:gd name="connsiteX91" fmla="*/ 50845 w 607614"/>
              <a:gd name="connsiteY91" fmla="*/ 70531 h 606761"/>
              <a:gd name="connsiteX92" fmla="*/ 70592 w 607614"/>
              <a:gd name="connsiteY92" fmla="*/ 91007 h 606761"/>
              <a:gd name="connsiteX93" fmla="*/ 91098 w 607614"/>
              <a:gd name="connsiteY93" fmla="*/ 70531 h 606761"/>
              <a:gd name="connsiteX94" fmla="*/ 70592 w 607614"/>
              <a:gd name="connsiteY94" fmla="*/ 50814 h 606761"/>
              <a:gd name="connsiteX95" fmla="*/ 252986 w 607614"/>
              <a:gd name="connsiteY95" fmla="*/ 30338 h 606761"/>
              <a:gd name="connsiteX96" fmla="*/ 293999 w 607614"/>
              <a:gd name="connsiteY96" fmla="*/ 70531 h 606761"/>
              <a:gd name="connsiteX97" fmla="*/ 252986 w 607614"/>
              <a:gd name="connsiteY97" fmla="*/ 111483 h 606761"/>
              <a:gd name="connsiteX98" fmla="*/ 212732 w 607614"/>
              <a:gd name="connsiteY98" fmla="*/ 70531 h 606761"/>
              <a:gd name="connsiteX99" fmla="*/ 252986 w 607614"/>
              <a:gd name="connsiteY99" fmla="*/ 30338 h 606761"/>
              <a:gd name="connsiteX100" fmla="*/ 161728 w 607614"/>
              <a:gd name="connsiteY100" fmla="*/ 30338 h 606761"/>
              <a:gd name="connsiteX101" fmla="*/ 202741 w 607614"/>
              <a:gd name="connsiteY101" fmla="*/ 70531 h 606761"/>
              <a:gd name="connsiteX102" fmla="*/ 161728 w 607614"/>
              <a:gd name="connsiteY102" fmla="*/ 111483 h 606761"/>
              <a:gd name="connsiteX103" fmla="*/ 121474 w 607614"/>
              <a:gd name="connsiteY103" fmla="*/ 70531 h 606761"/>
              <a:gd name="connsiteX104" fmla="*/ 161728 w 607614"/>
              <a:gd name="connsiteY104" fmla="*/ 30338 h 606761"/>
              <a:gd name="connsiteX105" fmla="*/ 70592 w 607614"/>
              <a:gd name="connsiteY105" fmla="*/ 30338 h 606761"/>
              <a:gd name="connsiteX106" fmla="*/ 111605 w 607614"/>
              <a:gd name="connsiteY106" fmla="*/ 70531 h 606761"/>
              <a:gd name="connsiteX107" fmla="*/ 70592 w 607614"/>
              <a:gd name="connsiteY107" fmla="*/ 111483 h 606761"/>
              <a:gd name="connsiteX108" fmla="*/ 30338 w 607614"/>
              <a:gd name="connsiteY108" fmla="*/ 70531 h 606761"/>
              <a:gd name="connsiteX109" fmla="*/ 70592 w 607614"/>
              <a:gd name="connsiteY109" fmla="*/ 30338 h 606761"/>
              <a:gd name="connsiteX110" fmla="*/ 20507 w 607614"/>
              <a:gd name="connsiteY110" fmla="*/ 20478 h 606761"/>
              <a:gd name="connsiteX111" fmla="*/ 20507 w 607614"/>
              <a:gd name="connsiteY111" fmla="*/ 121352 h 606761"/>
              <a:gd name="connsiteX112" fmla="*/ 587107 w 607614"/>
              <a:gd name="connsiteY112" fmla="*/ 121352 h 606761"/>
              <a:gd name="connsiteX113" fmla="*/ 587107 w 607614"/>
              <a:gd name="connsiteY113" fmla="*/ 20478 h 606761"/>
              <a:gd name="connsiteX114" fmla="*/ 0 w 607614"/>
              <a:gd name="connsiteY114" fmla="*/ 0 h 606761"/>
              <a:gd name="connsiteX115" fmla="*/ 607614 w 607614"/>
              <a:gd name="connsiteY115" fmla="*/ 0 h 606761"/>
              <a:gd name="connsiteX116" fmla="*/ 607614 w 607614"/>
              <a:gd name="connsiteY116" fmla="*/ 121352 h 606761"/>
              <a:gd name="connsiteX117" fmla="*/ 607614 w 607614"/>
              <a:gd name="connsiteY117" fmla="*/ 141830 h 606761"/>
              <a:gd name="connsiteX118" fmla="*/ 607614 w 607614"/>
              <a:gd name="connsiteY118" fmla="*/ 606761 h 606761"/>
              <a:gd name="connsiteX119" fmla="*/ 0 w 607614"/>
              <a:gd name="connsiteY119" fmla="*/ 606761 h 606761"/>
              <a:gd name="connsiteX120" fmla="*/ 0 w 607614"/>
              <a:gd name="connsiteY120" fmla="*/ 141830 h 606761"/>
              <a:gd name="connsiteX121" fmla="*/ 0 w 607614"/>
              <a:gd name="connsiteY121" fmla="*/ 121352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7614" h="606761">
                <a:moveTo>
                  <a:pt x="161803" y="384526"/>
                </a:moveTo>
                <a:lnTo>
                  <a:pt x="268889" y="384526"/>
                </a:lnTo>
                <a:cubicBezTo>
                  <a:pt x="287117" y="418664"/>
                  <a:pt x="306104" y="440664"/>
                  <a:pt x="313699" y="449009"/>
                </a:cubicBezTo>
                <a:cubicBezTo>
                  <a:pt x="316737" y="451285"/>
                  <a:pt x="319775" y="452802"/>
                  <a:pt x="323572" y="452802"/>
                </a:cubicBezTo>
                <a:cubicBezTo>
                  <a:pt x="327369" y="452802"/>
                  <a:pt x="330407" y="451285"/>
                  <a:pt x="333445" y="449009"/>
                </a:cubicBezTo>
                <a:cubicBezTo>
                  <a:pt x="341040" y="440664"/>
                  <a:pt x="360027" y="418664"/>
                  <a:pt x="378254" y="384526"/>
                </a:cubicBezTo>
                <a:lnTo>
                  <a:pt x="425342" y="384526"/>
                </a:lnTo>
                <a:lnTo>
                  <a:pt x="425342" y="464940"/>
                </a:lnTo>
                <a:lnTo>
                  <a:pt x="161803" y="464940"/>
                </a:lnTo>
                <a:close/>
                <a:moveTo>
                  <a:pt x="161803" y="282911"/>
                </a:moveTo>
                <a:lnTo>
                  <a:pt x="233964" y="282911"/>
                </a:lnTo>
                <a:cubicBezTo>
                  <a:pt x="234724" y="285944"/>
                  <a:pt x="234724" y="288220"/>
                  <a:pt x="235484" y="291253"/>
                </a:cubicBezTo>
                <a:cubicBezTo>
                  <a:pt x="241560" y="318554"/>
                  <a:pt x="249916" y="343580"/>
                  <a:pt x="259031" y="364056"/>
                </a:cubicBezTo>
                <a:lnTo>
                  <a:pt x="161803" y="364056"/>
                </a:lnTo>
                <a:close/>
                <a:moveTo>
                  <a:pt x="323545" y="203271"/>
                </a:moveTo>
                <a:cubicBezTo>
                  <a:pt x="297709" y="203271"/>
                  <a:pt x="276432" y="224515"/>
                  <a:pt x="276432" y="250310"/>
                </a:cubicBezTo>
                <a:cubicBezTo>
                  <a:pt x="276432" y="276106"/>
                  <a:pt x="297709" y="297349"/>
                  <a:pt x="323545" y="297349"/>
                </a:cubicBezTo>
                <a:cubicBezTo>
                  <a:pt x="349381" y="297349"/>
                  <a:pt x="370658" y="276106"/>
                  <a:pt x="370658" y="250310"/>
                </a:cubicBezTo>
                <a:cubicBezTo>
                  <a:pt x="370658" y="224515"/>
                  <a:pt x="349381" y="203271"/>
                  <a:pt x="323545" y="203271"/>
                </a:cubicBezTo>
                <a:close/>
                <a:moveTo>
                  <a:pt x="323545" y="182028"/>
                </a:moveTo>
                <a:cubicBezTo>
                  <a:pt x="365339" y="182028"/>
                  <a:pt x="388896" y="201754"/>
                  <a:pt x="394215" y="241206"/>
                </a:cubicBezTo>
                <a:cubicBezTo>
                  <a:pt x="395735" y="255621"/>
                  <a:pt x="394975" y="270795"/>
                  <a:pt x="391936" y="286728"/>
                </a:cubicBezTo>
                <a:cubicBezTo>
                  <a:pt x="375978" y="362597"/>
                  <a:pt x="338743" y="411912"/>
                  <a:pt x="323545" y="429362"/>
                </a:cubicBezTo>
                <a:cubicBezTo>
                  <a:pt x="308347" y="411912"/>
                  <a:pt x="271112" y="362597"/>
                  <a:pt x="255155" y="286728"/>
                </a:cubicBezTo>
                <a:cubicBezTo>
                  <a:pt x="254395" y="282176"/>
                  <a:pt x="253635" y="277623"/>
                  <a:pt x="252875" y="273071"/>
                </a:cubicBezTo>
                <a:cubicBezTo>
                  <a:pt x="252115" y="261691"/>
                  <a:pt x="251355" y="251069"/>
                  <a:pt x="252875" y="241206"/>
                </a:cubicBezTo>
                <a:cubicBezTo>
                  <a:pt x="258194" y="201754"/>
                  <a:pt x="280991" y="182028"/>
                  <a:pt x="323545" y="182028"/>
                </a:cubicBezTo>
                <a:close/>
                <a:moveTo>
                  <a:pt x="323554" y="161550"/>
                </a:moveTo>
                <a:cubicBezTo>
                  <a:pt x="271148" y="161550"/>
                  <a:pt x="240008" y="188096"/>
                  <a:pt x="233172" y="238912"/>
                </a:cubicBezTo>
                <a:cubicBezTo>
                  <a:pt x="231653" y="246497"/>
                  <a:pt x="231653" y="254840"/>
                  <a:pt x="231653" y="263183"/>
                </a:cubicBezTo>
                <a:lnTo>
                  <a:pt x="161777" y="263183"/>
                </a:lnTo>
                <a:lnTo>
                  <a:pt x="161777" y="232845"/>
                </a:lnTo>
                <a:cubicBezTo>
                  <a:pt x="161777" y="226777"/>
                  <a:pt x="157220" y="222226"/>
                  <a:pt x="151904" y="222226"/>
                </a:cubicBezTo>
                <a:cubicBezTo>
                  <a:pt x="146587" y="222226"/>
                  <a:pt x="142030" y="226777"/>
                  <a:pt x="142030" y="232845"/>
                </a:cubicBezTo>
                <a:lnTo>
                  <a:pt x="142030" y="263183"/>
                </a:lnTo>
                <a:lnTo>
                  <a:pt x="91142" y="263183"/>
                </a:lnTo>
                <a:cubicBezTo>
                  <a:pt x="85826" y="263183"/>
                  <a:pt x="81268" y="267733"/>
                  <a:pt x="81268" y="273042"/>
                </a:cubicBezTo>
                <a:cubicBezTo>
                  <a:pt x="81268" y="278352"/>
                  <a:pt x="85826" y="282902"/>
                  <a:pt x="91142" y="282902"/>
                </a:cubicBezTo>
                <a:lnTo>
                  <a:pt x="142030" y="282902"/>
                </a:lnTo>
                <a:lnTo>
                  <a:pt x="142030" y="364057"/>
                </a:lnTo>
                <a:lnTo>
                  <a:pt x="91142" y="364057"/>
                </a:lnTo>
                <a:cubicBezTo>
                  <a:pt x="85826" y="364057"/>
                  <a:pt x="81268" y="368607"/>
                  <a:pt x="81268" y="373916"/>
                </a:cubicBezTo>
                <a:cubicBezTo>
                  <a:pt x="81268" y="379984"/>
                  <a:pt x="85826" y="384535"/>
                  <a:pt x="91142" y="384535"/>
                </a:cubicBezTo>
                <a:lnTo>
                  <a:pt x="142030" y="384535"/>
                </a:lnTo>
                <a:lnTo>
                  <a:pt x="142030" y="464931"/>
                </a:lnTo>
                <a:lnTo>
                  <a:pt x="91142" y="464931"/>
                </a:lnTo>
                <a:cubicBezTo>
                  <a:pt x="85826" y="464931"/>
                  <a:pt x="81268" y="469481"/>
                  <a:pt x="81268" y="475549"/>
                </a:cubicBezTo>
                <a:cubicBezTo>
                  <a:pt x="81268" y="480858"/>
                  <a:pt x="85826" y="485409"/>
                  <a:pt x="91142" y="485409"/>
                </a:cubicBezTo>
                <a:lnTo>
                  <a:pt x="142030" y="485409"/>
                </a:lnTo>
                <a:lnTo>
                  <a:pt x="142030" y="515747"/>
                </a:lnTo>
                <a:cubicBezTo>
                  <a:pt x="142030" y="521056"/>
                  <a:pt x="146587" y="525607"/>
                  <a:pt x="151904" y="525607"/>
                </a:cubicBezTo>
                <a:cubicBezTo>
                  <a:pt x="157220" y="525607"/>
                  <a:pt x="161777" y="521056"/>
                  <a:pt x="161777" y="515747"/>
                </a:cubicBezTo>
                <a:lnTo>
                  <a:pt x="161777" y="485409"/>
                </a:lnTo>
                <a:lnTo>
                  <a:pt x="425330" y="485409"/>
                </a:lnTo>
                <a:lnTo>
                  <a:pt x="425330" y="525607"/>
                </a:lnTo>
                <a:cubicBezTo>
                  <a:pt x="425330" y="531674"/>
                  <a:pt x="429887" y="536225"/>
                  <a:pt x="435204" y="536225"/>
                </a:cubicBezTo>
                <a:cubicBezTo>
                  <a:pt x="441280" y="536225"/>
                  <a:pt x="445837" y="531674"/>
                  <a:pt x="445837" y="525607"/>
                </a:cubicBezTo>
                <a:lnTo>
                  <a:pt x="445837" y="485409"/>
                </a:lnTo>
                <a:lnTo>
                  <a:pt x="516472" y="485409"/>
                </a:lnTo>
                <a:cubicBezTo>
                  <a:pt x="521789" y="485409"/>
                  <a:pt x="526346" y="480858"/>
                  <a:pt x="526346" y="475549"/>
                </a:cubicBezTo>
                <a:cubicBezTo>
                  <a:pt x="526346" y="469481"/>
                  <a:pt x="521789" y="464931"/>
                  <a:pt x="516472" y="464931"/>
                </a:cubicBezTo>
                <a:lnTo>
                  <a:pt x="445837" y="464931"/>
                </a:lnTo>
                <a:lnTo>
                  <a:pt x="445837" y="384535"/>
                </a:lnTo>
                <a:lnTo>
                  <a:pt x="516472" y="384535"/>
                </a:lnTo>
                <a:cubicBezTo>
                  <a:pt x="521789" y="384535"/>
                  <a:pt x="526346" y="379984"/>
                  <a:pt x="526346" y="373916"/>
                </a:cubicBezTo>
                <a:cubicBezTo>
                  <a:pt x="526346" y="368607"/>
                  <a:pt x="521789" y="364057"/>
                  <a:pt x="516472" y="364057"/>
                </a:cubicBezTo>
                <a:lnTo>
                  <a:pt x="445837" y="364057"/>
                </a:lnTo>
                <a:lnTo>
                  <a:pt x="445837" y="333719"/>
                </a:lnTo>
                <a:cubicBezTo>
                  <a:pt x="445837" y="328409"/>
                  <a:pt x="441280" y="323859"/>
                  <a:pt x="435204" y="323859"/>
                </a:cubicBezTo>
                <a:cubicBezTo>
                  <a:pt x="429887" y="323859"/>
                  <a:pt x="425330" y="328409"/>
                  <a:pt x="425330" y="333719"/>
                </a:cubicBezTo>
                <a:lnTo>
                  <a:pt x="425330" y="364057"/>
                </a:lnTo>
                <a:lnTo>
                  <a:pt x="388113" y="364057"/>
                </a:lnTo>
                <a:cubicBezTo>
                  <a:pt x="397228" y="343578"/>
                  <a:pt x="405582" y="318550"/>
                  <a:pt x="411659" y="291245"/>
                </a:cubicBezTo>
                <a:cubicBezTo>
                  <a:pt x="411659" y="288211"/>
                  <a:pt x="412418" y="285936"/>
                  <a:pt x="413178" y="282902"/>
                </a:cubicBezTo>
                <a:lnTo>
                  <a:pt x="516472" y="282902"/>
                </a:lnTo>
                <a:cubicBezTo>
                  <a:pt x="521789" y="282902"/>
                  <a:pt x="526346" y="278352"/>
                  <a:pt x="526346" y="273042"/>
                </a:cubicBezTo>
                <a:cubicBezTo>
                  <a:pt x="526346" y="267733"/>
                  <a:pt x="521789" y="263183"/>
                  <a:pt x="516472" y="263183"/>
                </a:cubicBezTo>
                <a:lnTo>
                  <a:pt x="414697" y="263183"/>
                </a:lnTo>
                <a:cubicBezTo>
                  <a:pt x="415456" y="254840"/>
                  <a:pt x="414697" y="246497"/>
                  <a:pt x="413937" y="238912"/>
                </a:cubicBezTo>
                <a:cubicBezTo>
                  <a:pt x="407101" y="188096"/>
                  <a:pt x="375961" y="161550"/>
                  <a:pt x="323554" y="161550"/>
                </a:cubicBezTo>
                <a:close/>
                <a:moveTo>
                  <a:pt x="252986" y="50814"/>
                </a:moveTo>
                <a:cubicBezTo>
                  <a:pt x="242353" y="50814"/>
                  <a:pt x="233239" y="59914"/>
                  <a:pt x="233239" y="70531"/>
                </a:cubicBezTo>
                <a:cubicBezTo>
                  <a:pt x="233239" y="81907"/>
                  <a:pt x="242353" y="91007"/>
                  <a:pt x="252986" y="91007"/>
                </a:cubicBezTo>
                <a:cubicBezTo>
                  <a:pt x="264378" y="91007"/>
                  <a:pt x="273492" y="81907"/>
                  <a:pt x="273492" y="70531"/>
                </a:cubicBezTo>
                <a:cubicBezTo>
                  <a:pt x="273492" y="59914"/>
                  <a:pt x="264378" y="50814"/>
                  <a:pt x="252986" y="50814"/>
                </a:cubicBezTo>
                <a:close/>
                <a:moveTo>
                  <a:pt x="161728" y="50814"/>
                </a:moveTo>
                <a:cubicBezTo>
                  <a:pt x="151095" y="50814"/>
                  <a:pt x="141981" y="59914"/>
                  <a:pt x="141981" y="70531"/>
                </a:cubicBezTo>
                <a:cubicBezTo>
                  <a:pt x="141981" y="81907"/>
                  <a:pt x="151095" y="91007"/>
                  <a:pt x="161728" y="91007"/>
                </a:cubicBezTo>
                <a:cubicBezTo>
                  <a:pt x="173120" y="91007"/>
                  <a:pt x="182234" y="81907"/>
                  <a:pt x="182234" y="70531"/>
                </a:cubicBezTo>
                <a:cubicBezTo>
                  <a:pt x="182234" y="59914"/>
                  <a:pt x="173120" y="50814"/>
                  <a:pt x="161728" y="50814"/>
                </a:cubicBezTo>
                <a:close/>
                <a:moveTo>
                  <a:pt x="70592" y="50814"/>
                </a:moveTo>
                <a:cubicBezTo>
                  <a:pt x="59959" y="50814"/>
                  <a:pt x="50845" y="59914"/>
                  <a:pt x="50845" y="70531"/>
                </a:cubicBezTo>
                <a:cubicBezTo>
                  <a:pt x="50845" y="81907"/>
                  <a:pt x="59959" y="91007"/>
                  <a:pt x="70592" y="91007"/>
                </a:cubicBezTo>
                <a:cubicBezTo>
                  <a:pt x="81984" y="91007"/>
                  <a:pt x="91098" y="81907"/>
                  <a:pt x="91098" y="70531"/>
                </a:cubicBezTo>
                <a:cubicBezTo>
                  <a:pt x="91098" y="59914"/>
                  <a:pt x="81984" y="50814"/>
                  <a:pt x="70592" y="50814"/>
                </a:cubicBezTo>
                <a:close/>
                <a:moveTo>
                  <a:pt x="252986" y="30338"/>
                </a:moveTo>
                <a:cubicBezTo>
                  <a:pt x="275771" y="30338"/>
                  <a:pt x="293999" y="48539"/>
                  <a:pt x="293999" y="70531"/>
                </a:cubicBezTo>
                <a:cubicBezTo>
                  <a:pt x="293999" y="93282"/>
                  <a:pt x="275771" y="111483"/>
                  <a:pt x="252986" y="111483"/>
                </a:cubicBezTo>
                <a:cubicBezTo>
                  <a:pt x="230960" y="111483"/>
                  <a:pt x="212732" y="93282"/>
                  <a:pt x="212732" y="70531"/>
                </a:cubicBezTo>
                <a:cubicBezTo>
                  <a:pt x="212732" y="48539"/>
                  <a:pt x="230960" y="30338"/>
                  <a:pt x="252986" y="30338"/>
                </a:cubicBezTo>
                <a:close/>
                <a:moveTo>
                  <a:pt x="161728" y="30338"/>
                </a:moveTo>
                <a:cubicBezTo>
                  <a:pt x="184513" y="30338"/>
                  <a:pt x="202741" y="48539"/>
                  <a:pt x="202741" y="70531"/>
                </a:cubicBezTo>
                <a:cubicBezTo>
                  <a:pt x="202741" y="93282"/>
                  <a:pt x="184513" y="111483"/>
                  <a:pt x="161728" y="111483"/>
                </a:cubicBezTo>
                <a:cubicBezTo>
                  <a:pt x="139702" y="111483"/>
                  <a:pt x="121474" y="93282"/>
                  <a:pt x="121474" y="70531"/>
                </a:cubicBezTo>
                <a:cubicBezTo>
                  <a:pt x="121474" y="48539"/>
                  <a:pt x="139702" y="30338"/>
                  <a:pt x="161728" y="30338"/>
                </a:cubicBezTo>
                <a:close/>
                <a:moveTo>
                  <a:pt x="70592" y="30338"/>
                </a:moveTo>
                <a:cubicBezTo>
                  <a:pt x="93377" y="30338"/>
                  <a:pt x="111605" y="48539"/>
                  <a:pt x="111605" y="70531"/>
                </a:cubicBezTo>
                <a:cubicBezTo>
                  <a:pt x="111605" y="93282"/>
                  <a:pt x="93377" y="111483"/>
                  <a:pt x="70592" y="111483"/>
                </a:cubicBezTo>
                <a:cubicBezTo>
                  <a:pt x="48566" y="111483"/>
                  <a:pt x="30338" y="93282"/>
                  <a:pt x="30338" y="70531"/>
                </a:cubicBezTo>
                <a:cubicBezTo>
                  <a:pt x="30338" y="48539"/>
                  <a:pt x="48566" y="30338"/>
                  <a:pt x="70592" y="30338"/>
                </a:cubicBezTo>
                <a:close/>
                <a:moveTo>
                  <a:pt x="20507" y="20478"/>
                </a:moveTo>
                <a:lnTo>
                  <a:pt x="20507" y="121352"/>
                </a:lnTo>
                <a:lnTo>
                  <a:pt x="587107" y="121352"/>
                </a:lnTo>
                <a:lnTo>
                  <a:pt x="587107" y="20478"/>
                </a:lnTo>
                <a:close/>
                <a:moveTo>
                  <a:pt x="0" y="0"/>
                </a:moveTo>
                <a:lnTo>
                  <a:pt x="607614" y="0"/>
                </a:lnTo>
                <a:lnTo>
                  <a:pt x="607614" y="121352"/>
                </a:lnTo>
                <a:lnTo>
                  <a:pt x="607614" y="141830"/>
                </a:lnTo>
                <a:lnTo>
                  <a:pt x="607614" y="606761"/>
                </a:lnTo>
                <a:lnTo>
                  <a:pt x="0" y="606761"/>
                </a:lnTo>
                <a:lnTo>
                  <a:pt x="0" y="141830"/>
                </a:lnTo>
                <a:lnTo>
                  <a:pt x="0" y="121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bar-stats_84219"/>
          <p:cNvSpPr>
            <a:spLocks noChangeAspect="1"/>
          </p:cNvSpPr>
          <p:nvPr/>
        </p:nvSpPr>
        <p:spPr bwMode="auto">
          <a:xfrm>
            <a:off x="3799590" y="4007467"/>
            <a:ext cx="498833" cy="381570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279092" y="1963923"/>
            <a:ext cx="6032857" cy="1041252"/>
            <a:chOff x="3014864" y="1854431"/>
            <a:chExt cx="6032857" cy="1041252"/>
          </a:xfrm>
        </p:grpSpPr>
        <p:sp>
          <p:nvSpPr>
            <p:cNvPr id="22" name="文本框 21"/>
            <p:cNvSpPr txBox="1"/>
            <p:nvPr/>
          </p:nvSpPr>
          <p:spPr>
            <a:xfrm>
              <a:off x="3014864" y="1854431"/>
              <a:ext cx="163286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rgbClr val="A8A8F2"/>
                  </a:solidFill>
                  <a:latin typeface="+mn-ea"/>
                </a:rPr>
                <a:t>GOAL</a:t>
              </a:r>
              <a:endParaRPr lang="en-US" altLang="zh-CN" sz="2400" dirty="0">
                <a:solidFill>
                  <a:srgbClr val="A8A8F2"/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14864" y="2250523"/>
              <a:ext cx="603285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My goal is to keep practicing the cello, continue to participate in the orchestra, and strive to become the principal cello of the orchestra to prove my ability.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79092" y="4837752"/>
            <a:ext cx="6032857" cy="1041252"/>
            <a:chOff x="3014864" y="1854431"/>
            <a:chExt cx="6032857" cy="1041252"/>
          </a:xfrm>
        </p:grpSpPr>
        <p:sp>
          <p:nvSpPr>
            <p:cNvPr id="30" name="文本框 29"/>
            <p:cNvSpPr txBox="1"/>
            <p:nvPr/>
          </p:nvSpPr>
          <p:spPr>
            <a:xfrm>
              <a:off x="3014864" y="1854431"/>
              <a:ext cx="163286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rgbClr val="A8A8F2"/>
                  </a:solidFill>
                  <a:latin typeface="+mn-ea"/>
                </a:rPr>
                <a:t>HOW</a:t>
              </a:r>
              <a:endParaRPr lang="en-US" altLang="zh-CN" sz="2400" dirty="0">
                <a:solidFill>
                  <a:srgbClr val="A8A8F2"/>
                </a:solidFill>
                <a:latin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14864" y="2250523"/>
              <a:ext cx="603285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 will sum up what I have experienced into the experience, tell the future freshmen, so that they can catch up with our progress faster, together with refueling.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4" name="任意多边形: 形状 33"/>
          <p:cNvSpPr/>
          <p:nvPr/>
        </p:nvSpPr>
        <p:spPr>
          <a:xfrm>
            <a:off x="2405743" y="2503714"/>
            <a:ext cx="2427514" cy="522515"/>
          </a:xfrm>
          <a:custGeom>
            <a:avLst/>
            <a:gdLst>
              <a:gd name="connsiteX0" fmla="*/ 0 w 2427514"/>
              <a:gd name="connsiteY0" fmla="*/ 522515 h 522515"/>
              <a:gd name="connsiteX1" fmla="*/ 1143000 w 2427514"/>
              <a:gd name="connsiteY1" fmla="*/ 10886 h 522515"/>
              <a:gd name="connsiteX2" fmla="*/ 2427514 w 2427514"/>
              <a:gd name="connsiteY2" fmla="*/ 0 h 522515"/>
              <a:gd name="connsiteX3" fmla="*/ 2427514 w 2427514"/>
              <a:gd name="connsiteY3" fmla="*/ 0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514" h="522515">
                <a:moveTo>
                  <a:pt x="0" y="522515"/>
                </a:moveTo>
                <a:lnTo>
                  <a:pt x="1143000" y="10886"/>
                </a:lnTo>
                <a:lnTo>
                  <a:pt x="2427514" y="0"/>
                </a:lnTo>
                <a:lnTo>
                  <a:pt x="2427514" y="0"/>
                </a:lnTo>
              </a:path>
            </a:pathLst>
          </a:custGeom>
          <a:noFill/>
          <a:ln w="19050">
            <a:solidFill>
              <a:srgbClr val="C9C9F7"/>
            </a:solidFill>
          </a:ln>
          <a:ln w="19050"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724400" y="2425588"/>
            <a:ext cx="165212" cy="165212"/>
          </a:xfrm>
          <a:prstGeom prst="ellipse">
            <a:avLst/>
          </a:prstGeom>
          <a:solidFill>
            <a:srgbClr val="955556"/>
          </a:solidFill>
          <a:ln>
            <a:solidFill>
              <a:srgbClr val="C9C9F7"/>
            </a:solidFill>
          </a:ln>
          <a:ln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3189514" y="5148943"/>
            <a:ext cx="1632861" cy="370114"/>
          </a:xfrm>
          <a:custGeom>
            <a:avLst/>
            <a:gdLst>
              <a:gd name="connsiteX0" fmla="*/ 0 w 1741715"/>
              <a:gd name="connsiteY0" fmla="*/ 0 h 370114"/>
              <a:gd name="connsiteX1" fmla="*/ 587829 w 1741715"/>
              <a:gd name="connsiteY1" fmla="*/ 370114 h 370114"/>
              <a:gd name="connsiteX2" fmla="*/ 1719943 w 1741715"/>
              <a:gd name="connsiteY2" fmla="*/ 348343 h 370114"/>
              <a:gd name="connsiteX3" fmla="*/ 1741715 w 1741715"/>
              <a:gd name="connsiteY3" fmla="*/ 348343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5" h="370114">
                <a:moveTo>
                  <a:pt x="0" y="0"/>
                </a:moveTo>
                <a:lnTo>
                  <a:pt x="587829" y="370114"/>
                </a:lnTo>
                <a:lnTo>
                  <a:pt x="1719943" y="348343"/>
                </a:lnTo>
                <a:lnTo>
                  <a:pt x="1741715" y="348343"/>
                </a:lnTo>
              </a:path>
            </a:pathLst>
          </a:custGeom>
          <a:noFill/>
          <a:ln w="19050">
            <a:solidFill>
              <a:srgbClr val="C9C9F7"/>
            </a:solidFill>
          </a:ln>
          <a:ln w="19050"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724400" y="5408274"/>
            <a:ext cx="165212" cy="165212"/>
          </a:xfrm>
          <a:prstGeom prst="ellipse">
            <a:avLst/>
          </a:prstGeom>
          <a:solidFill>
            <a:srgbClr val="955556"/>
          </a:solidFill>
          <a:ln>
            <a:solidFill>
              <a:srgbClr val="C9C9F7"/>
            </a:solidFill>
          </a:ln>
          <a:ln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238860"/>
            <a:ext cx="865991" cy="192024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06" y="1319303"/>
            <a:ext cx="471812" cy="58569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6235" y="563245"/>
            <a:ext cx="7373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What are your goals in this activity for the future?</a:t>
            </a:r>
            <a:endParaRPr lang="en-US" altLang="zh-CN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How might you use what you have learned in the future?</a:t>
            </a:r>
            <a:endParaRPr lang="en-US" altLang="zh-CN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8890" y="-2992198"/>
            <a:ext cx="2542391" cy="5984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38860"/>
            <a:ext cx="865991" cy="1920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731514"/>
            <a:ext cx="198120" cy="1548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52" y="6416040"/>
            <a:ext cx="333609" cy="3336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51683" y="2518362"/>
            <a:ext cx="589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90204" pitchFamily="34" charset="0"/>
                <a:ea typeface="Adobe 黑体 Std R" panose="020B0400000000000000" pitchFamily="34" charset="-122"/>
                <a:cs typeface="Arial" panose="020B0604020202090204" pitchFamily="34" charset="0"/>
              </a:rPr>
              <a:t>THANKES</a:t>
            </a:r>
            <a:endParaRPr lang="zh-CN" altLang="en-US" sz="8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90204" pitchFamily="34" charset="0"/>
              <a:ea typeface="Adobe 黑体 Std R" panose="020B0400000000000000" pitchFamily="34" charset="-122"/>
              <a:cs typeface="Arial" panose="020B060402020209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305" y="5504341"/>
            <a:ext cx="3657600" cy="3251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7732079" y="3735490"/>
            <a:ext cx="5173938" cy="35334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5689" y="2816305"/>
            <a:ext cx="993422" cy="3951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5450" y="788178"/>
            <a:ext cx="1100529" cy="11264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706" y="1319303"/>
            <a:ext cx="471812" cy="5856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5557" y="3617816"/>
            <a:ext cx="1275644" cy="117404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475148" y="2210199"/>
            <a:ext cx="7263467" cy="1968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49905" y="4053840"/>
            <a:ext cx="2488922" cy="2002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377352" y="4604327"/>
            <a:ext cx="7459061" cy="69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6D6D6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 see a world in a grain of sand. And a heaven in a wild flower Hold infinity in the palm of your hand. To see a world in a grain of sand. </a:t>
            </a:r>
            <a:endParaRPr lang="zh-CN" altLang="en-US" sz="1400" dirty="0">
              <a:solidFill>
                <a:srgbClr val="6D6D6D"/>
              </a:solidFill>
              <a:latin typeface="Gadug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1731514"/>
            <a:ext cx="198120" cy="15489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7732079" y="3735490"/>
            <a:ext cx="5173938" cy="35334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689" y="2816305"/>
            <a:ext cx="993422" cy="395111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5785" y="460384"/>
            <a:ext cx="11368585" cy="5984395"/>
          </a:xfrm>
          <a:prstGeom prst="rect">
            <a:avLst/>
          </a:prstGeom>
          <a:noFill/>
          <a:ln w="38100">
            <a:solidFill>
              <a:srgbClr val="C9C9F7"/>
            </a:solidFill>
          </a:ln>
          <a:ln w="38100"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890" y="-2992198"/>
            <a:ext cx="2542391" cy="59843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78496" y="834620"/>
            <a:ext cx="216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626575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目录</a:t>
            </a:r>
            <a:endParaRPr lang="zh-CN" altLang="en-US" sz="4000" dirty="0">
              <a:solidFill>
                <a:srgbClr val="626575"/>
              </a:solidFill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40005" y="3007345"/>
            <a:ext cx="1915322" cy="535521"/>
            <a:chOff x="3475904" y="2932353"/>
            <a:chExt cx="1915322" cy="535521"/>
          </a:xfrm>
          <a:gradFill flip="none" rotWithShape="1">
            <a:gsLst>
              <a:gs pos="0">
                <a:srgbClr val="EFCDD6"/>
              </a:gs>
              <a:gs pos="100000">
                <a:srgbClr val="DEF0F8"/>
              </a:gs>
            </a:gsLst>
            <a:lin ang="0" scaled="1"/>
            <a:tileRect/>
          </a:gradFill>
        </p:grpSpPr>
        <p:sp>
          <p:nvSpPr>
            <p:cNvPr id="14" name="椭圆 13"/>
            <p:cNvSpPr/>
            <p:nvPr/>
          </p:nvSpPr>
          <p:spPr>
            <a:xfrm>
              <a:off x="3475904" y="2932353"/>
              <a:ext cx="535521" cy="535521"/>
            </a:xfrm>
            <a:prstGeom prst="ellipse">
              <a:avLst/>
            </a:prstGeom>
            <a:solidFill>
              <a:srgbClr val="C9C9F7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855705" y="2939144"/>
              <a:ext cx="535521" cy="510665"/>
            </a:xfrm>
            <a:prstGeom prst="ellipse">
              <a:avLst/>
            </a:prstGeom>
            <a:solidFill>
              <a:srgbClr val="FAE3FF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742441" y="2932353"/>
              <a:ext cx="1374307" cy="535521"/>
            </a:xfrm>
            <a:prstGeom prst="rect">
              <a:avLst/>
            </a:prstGeom>
            <a:gradFill flip="none" rotWithShape="1">
              <a:gsLst>
                <a:gs pos="0">
                  <a:srgbClr val="FAE3FF"/>
                </a:gs>
                <a:gs pos="100000">
                  <a:srgbClr val="C9C9F7"/>
                </a:gs>
              </a:gsLst>
              <a:lin ang="10800000" scaled="1"/>
              <a:tileRect/>
            </a:gra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897464" y="1956796"/>
            <a:ext cx="2211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6D6D6D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CONTENTS</a:t>
            </a:r>
            <a:endParaRPr lang="zh-CN" altLang="en-US" sz="1400" dirty="0">
              <a:solidFill>
                <a:srgbClr val="6D6D6D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39795" y="3103880"/>
            <a:ext cx="1944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i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PART  01</a:t>
            </a:r>
            <a:endParaRPr lang="zh-CN" altLang="en-US" sz="2400" i="1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88660" y="3103880"/>
            <a:ext cx="5296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6D6D6D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Math9 -  Vacation Budget Project</a:t>
            </a:r>
            <a:endParaRPr lang="en-US" altLang="zh-CN" sz="2000" dirty="0">
              <a:solidFill>
                <a:srgbClr val="6D6D6D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40005" y="3732035"/>
            <a:ext cx="1915322" cy="535521"/>
            <a:chOff x="3475904" y="2932353"/>
            <a:chExt cx="1915322" cy="535521"/>
          </a:xfrm>
          <a:gradFill>
            <a:gsLst>
              <a:gs pos="0">
                <a:srgbClr val="EFCDD6"/>
              </a:gs>
              <a:gs pos="100000">
                <a:srgbClr val="DEF0F8"/>
              </a:gs>
            </a:gsLst>
            <a:lin ang="0" scaled="1"/>
          </a:gradFill>
        </p:grpSpPr>
        <p:sp>
          <p:nvSpPr>
            <p:cNvPr id="25" name="椭圆 24"/>
            <p:cNvSpPr/>
            <p:nvPr/>
          </p:nvSpPr>
          <p:spPr>
            <a:xfrm>
              <a:off x="3475904" y="2932353"/>
              <a:ext cx="535521" cy="535521"/>
            </a:xfrm>
            <a:prstGeom prst="ellipse">
              <a:avLst/>
            </a:prstGeom>
            <a:solidFill>
              <a:srgbClr val="C9C9F7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4855705" y="2939144"/>
              <a:ext cx="535521" cy="510665"/>
            </a:xfrm>
            <a:prstGeom prst="ellipse">
              <a:avLst/>
            </a:prstGeom>
            <a:solidFill>
              <a:srgbClr val="FAE3FF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742441" y="2932353"/>
              <a:ext cx="1374307" cy="535521"/>
            </a:xfrm>
            <a:prstGeom prst="rect">
              <a:avLst/>
            </a:prstGeom>
            <a:gradFill>
              <a:gsLst>
                <a:gs pos="0">
                  <a:srgbClr val="C9C9F7"/>
                </a:gs>
                <a:gs pos="100000">
                  <a:srgbClr val="FAE3FF"/>
                </a:gs>
              </a:gsLst>
              <a:lin ang="0" scaled="1"/>
            </a:gra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403600" y="3806190"/>
            <a:ext cx="1951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i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PART  02</a:t>
            </a:r>
            <a:endParaRPr lang="zh-CN" altLang="en-US" sz="2400" i="1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88660" y="3828415"/>
            <a:ext cx="2974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6D6D6D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Photograghy 's project</a:t>
            </a:r>
            <a:endParaRPr lang="en-US" altLang="zh-CN" sz="2000" dirty="0">
              <a:solidFill>
                <a:srgbClr val="6D6D6D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440005" y="4448929"/>
            <a:ext cx="1915322" cy="535521"/>
            <a:chOff x="3475904" y="2932353"/>
            <a:chExt cx="1915322" cy="535521"/>
          </a:xfrm>
          <a:gradFill>
            <a:gsLst>
              <a:gs pos="0">
                <a:srgbClr val="EFCDD6"/>
              </a:gs>
              <a:gs pos="100000">
                <a:srgbClr val="DEF0F8"/>
              </a:gs>
            </a:gsLst>
            <a:lin ang="0" scaled="1"/>
          </a:gradFill>
        </p:grpSpPr>
        <p:sp>
          <p:nvSpPr>
            <p:cNvPr id="34" name="椭圆 33"/>
            <p:cNvSpPr/>
            <p:nvPr/>
          </p:nvSpPr>
          <p:spPr>
            <a:xfrm>
              <a:off x="3475904" y="2932353"/>
              <a:ext cx="535521" cy="535521"/>
            </a:xfrm>
            <a:prstGeom prst="ellipse">
              <a:avLst/>
            </a:prstGeom>
            <a:solidFill>
              <a:srgbClr val="C9C9F7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4855705" y="2939144"/>
              <a:ext cx="535521" cy="510665"/>
            </a:xfrm>
            <a:prstGeom prst="ellipse">
              <a:avLst/>
            </a:prstGeom>
            <a:solidFill>
              <a:srgbClr val="FAE3FF"/>
            </a:soli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3742441" y="2932353"/>
              <a:ext cx="1374307" cy="535521"/>
            </a:xfrm>
            <a:prstGeom prst="rect">
              <a:avLst/>
            </a:prstGeom>
            <a:gradFill>
              <a:gsLst>
                <a:gs pos="0">
                  <a:srgbClr val="C9C9F7"/>
                </a:gs>
                <a:gs pos="100000">
                  <a:srgbClr val="FAE3FF"/>
                </a:gs>
              </a:gsLst>
              <a:lin ang="0" scaled="1"/>
            </a:gradFill>
            <a:ln>
              <a:noFill/>
            </a:ln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421380" y="4524375"/>
            <a:ext cx="1915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i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PART 03</a:t>
            </a:r>
            <a:endParaRPr lang="zh-CN" altLang="en-US" sz="2400" i="1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788660" y="4545330"/>
            <a:ext cx="2133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6D6D6D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String band </a:t>
            </a:r>
            <a:endParaRPr lang="en-US" altLang="zh-CN" sz="2000" dirty="0">
              <a:solidFill>
                <a:srgbClr val="6D6D6D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45" y="4848281"/>
            <a:ext cx="1509177" cy="13779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8890" y="-2992198"/>
            <a:ext cx="2542391" cy="5984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38860"/>
            <a:ext cx="865991" cy="1920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731514"/>
            <a:ext cx="198120" cy="1548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52" y="6416040"/>
            <a:ext cx="333609" cy="3336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305" y="5504341"/>
            <a:ext cx="3657600" cy="3251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7732079" y="3735490"/>
            <a:ext cx="5173938" cy="35334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5689" y="2816305"/>
            <a:ext cx="993422" cy="3951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5450" y="788178"/>
            <a:ext cx="1100529" cy="11264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706" y="1319303"/>
            <a:ext cx="471812" cy="5856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5557" y="3617816"/>
            <a:ext cx="1275644" cy="11740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63800" y="1905000"/>
            <a:ext cx="7144385" cy="308483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583180" y="2300605"/>
            <a:ext cx="70250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math 9- vacation budget project</a:t>
            </a:r>
            <a:endParaRPr lang="en-US" altLang="zh-CN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536659" y="4653515"/>
            <a:ext cx="1118681" cy="0"/>
          </a:xfrm>
          <a:prstGeom prst="line">
            <a:avLst/>
          </a:prstGeom>
          <a:ln w="57150">
            <a:solidFill>
              <a:schemeClr val="bg1"/>
            </a:solidFill>
          </a:ln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1194" y="406400"/>
            <a:ext cx="11424086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7518400" y="3589563"/>
            <a:ext cx="5387617" cy="3679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62" y="2653129"/>
            <a:ext cx="1034449" cy="411428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00580" y="2073374"/>
            <a:ext cx="4672787" cy="235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6D6D6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Because this project is the first one completed by a group in Canada. I was a new student from China, so at that time, I was not confident in my English and dared not talk with my classmates in English. This project made me more confident. Although I still need to work hard on my English, I dare to communicate with other students now.</a:t>
            </a:r>
            <a:endParaRPr lang="en-US" altLang="zh-CN" sz="1400" dirty="0">
              <a:solidFill>
                <a:srgbClr val="6D6D6D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00700" y="1391285"/>
            <a:ext cx="5346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6D6D6D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Why did I select this achivement?</a:t>
            </a:r>
            <a:endParaRPr lang="en-US" altLang="zh-CN" sz="2400" dirty="0">
              <a:solidFill>
                <a:srgbClr val="6D6D6D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80924" y="4797665"/>
            <a:ext cx="698525" cy="698525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481347" y="4797665"/>
            <a:ext cx="698525" cy="698525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504749" y="4797665"/>
            <a:ext cx="698525" cy="698525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iconfont-1085-694718"/>
          <p:cNvSpPr>
            <a:spLocks noChangeAspect="1"/>
          </p:cNvSpPr>
          <p:nvPr/>
        </p:nvSpPr>
        <p:spPr bwMode="auto">
          <a:xfrm>
            <a:off x="6671958" y="4997673"/>
            <a:ext cx="326082" cy="294414"/>
          </a:xfrm>
          <a:custGeom>
            <a:avLst/>
            <a:gdLst>
              <a:gd name="T0" fmla="*/ 3644 w 11198"/>
              <a:gd name="T1" fmla="*/ 9137 h 10108"/>
              <a:gd name="T2" fmla="*/ 765 w 11198"/>
              <a:gd name="T3" fmla="*/ 10108 h 10108"/>
              <a:gd name="T4" fmla="*/ 2189 w 11198"/>
              <a:gd name="T5" fmla="*/ 8454 h 10108"/>
              <a:gd name="T6" fmla="*/ 0 w 11198"/>
              <a:gd name="T7" fmla="*/ 4717 h 10108"/>
              <a:gd name="T8" fmla="*/ 5599 w 11198"/>
              <a:gd name="T9" fmla="*/ 0 h 10108"/>
              <a:gd name="T10" fmla="*/ 11198 w 11198"/>
              <a:gd name="T11" fmla="*/ 4717 h 10108"/>
              <a:gd name="T12" fmla="*/ 5599 w 11198"/>
              <a:gd name="T13" fmla="*/ 9434 h 10108"/>
              <a:gd name="T14" fmla="*/ 3644 w 11198"/>
              <a:gd name="T15" fmla="*/ 9137 h 10108"/>
              <a:gd name="T16" fmla="*/ 3080 w 11198"/>
              <a:gd name="T17" fmla="*/ 3927 h 10108"/>
              <a:gd name="T18" fmla="*/ 2393 w 11198"/>
              <a:gd name="T19" fmla="*/ 4614 h 10108"/>
              <a:gd name="T20" fmla="*/ 3080 w 11198"/>
              <a:gd name="T21" fmla="*/ 5302 h 10108"/>
              <a:gd name="T22" fmla="*/ 3767 w 11198"/>
              <a:gd name="T23" fmla="*/ 4614 h 10108"/>
              <a:gd name="T24" fmla="*/ 3080 w 11198"/>
              <a:gd name="T25" fmla="*/ 3927 h 10108"/>
              <a:gd name="T26" fmla="*/ 8118 w 11198"/>
              <a:gd name="T27" fmla="*/ 3927 h 10108"/>
              <a:gd name="T28" fmla="*/ 7431 w 11198"/>
              <a:gd name="T29" fmla="*/ 4614 h 10108"/>
              <a:gd name="T30" fmla="*/ 8118 w 11198"/>
              <a:gd name="T31" fmla="*/ 5302 h 10108"/>
              <a:gd name="T32" fmla="*/ 8805 w 11198"/>
              <a:gd name="T33" fmla="*/ 4614 h 10108"/>
              <a:gd name="T34" fmla="*/ 8118 w 11198"/>
              <a:gd name="T35" fmla="*/ 3927 h 10108"/>
              <a:gd name="T36" fmla="*/ 5599 w 11198"/>
              <a:gd name="T37" fmla="*/ 3927 h 10108"/>
              <a:gd name="T38" fmla="*/ 4912 w 11198"/>
              <a:gd name="T39" fmla="*/ 4614 h 10108"/>
              <a:gd name="T40" fmla="*/ 5599 w 11198"/>
              <a:gd name="T41" fmla="*/ 5302 h 10108"/>
              <a:gd name="T42" fmla="*/ 6286 w 11198"/>
              <a:gd name="T43" fmla="*/ 4614 h 10108"/>
              <a:gd name="T44" fmla="*/ 5599 w 11198"/>
              <a:gd name="T45" fmla="*/ 3927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98" h="10108">
                <a:moveTo>
                  <a:pt x="3644" y="9137"/>
                </a:moveTo>
                <a:lnTo>
                  <a:pt x="765" y="10108"/>
                </a:lnTo>
                <a:lnTo>
                  <a:pt x="2189" y="8454"/>
                </a:lnTo>
                <a:cubicBezTo>
                  <a:pt x="859" y="7590"/>
                  <a:pt x="0" y="6236"/>
                  <a:pt x="0" y="4717"/>
                </a:cubicBezTo>
                <a:cubicBezTo>
                  <a:pt x="0" y="2119"/>
                  <a:pt x="2515" y="0"/>
                  <a:pt x="5599" y="0"/>
                </a:cubicBezTo>
                <a:cubicBezTo>
                  <a:pt x="8683" y="0"/>
                  <a:pt x="11198" y="2119"/>
                  <a:pt x="11198" y="4717"/>
                </a:cubicBezTo>
                <a:cubicBezTo>
                  <a:pt x="11198" y="7316"/>
                  <a:pt x="8683" y="9434"/>
                  <a:pt x="5599" y="9434"/>
                </a:cubicBezTo>
                <a:cubicBezTo>
                  <a:pt x="4912" y="9434"/>
                  <a:pt x="4253" y="9329"/>
                  <a:pt x="3644" y="9137"/>
                </a:cubicBezTo>
                <a:close/>
                <a:moveTo>
                  <a:pt x="3080" y="3927"/>
                </a:moveTo>
                <a:cubicBezTo>
                  <a:pt x="2700" y="3927"/>
                  <a:pt x="2393" y="4235"/>
                  <a:pt x="2393" y="4614"/>
                </a:cubicBezTo>
                <a:cubicBezTo>
                  <a:pt x="2393" y="4994"/>
                  <a:pt x="2700" y="5302"/>
                  <a:pt x="3080" y="5302"/>
                </a:cubicBezTo>
                <a:cubicBezTo>
                  <a:pt x="3459" y="5302"/>
                  <a:pt x="3767" y="4994"/>
                  <a:pt x="3767" y="4614"/>
                </a:cubicBezTo>
                <a:cubicBezTo>
                  <a:pt x="3767" y="4235"/>
                  <a:pt x="3459" y="3927"/>
                  <a:pt x="3080" y="3927"/>
                </a:cubicBezTo>
                <a:close/>
                <a:moveTo>
                  <a:pt x="8118" y="3927"/>
                </a:moveTo>
                <a:cubicBezTo>
                  <a:pt x="7739" y="3927"/>
                  <a:pt x="7431" y="4235"/>
                  <a:pt x="7431" y="4614"/>
                </a:cubicBezTo>
                <a:cubicBezTo>
                  <a:pt x="7431" y="4994"/>
                  <a:pt x="7739" y="5302"/>
                  <a:pt x="8118" y="5302"/>
                </a:cubicBezTo>
                <a:cubicBezTo>
                  <a:pt x="8498" y="5302"/>
                  <a:pt x="8805" y="4994"/>
                  <a:pt x="8805" y="4614"/>
                </a:cubicBezTo>
                <a:cubicBezTo>
                  <a:pt x="8805" y="4235"/>
                  <a:pt x="8498" y="3927"/>
                  <a:pt x="8118" y="3927"/>
                </a:cubicBezTo>
                <a:close/>
                <a:moveTo>
                  <a:pt x="5599" y="3927"/>
                </a:moveTo>
                <a:cubicBezTo>
                  <a:pt x="5219" y="3927"/>
                  <a:pt x="4912" y="4235"/>
                  <a:pt x="4912" y="4614"/>
                </a:cubicBezTo>
                <a:cubicBezTo>
                  <a:pt x="4912" y="4994"/>
                  <a:pt x="5219" y="5302"/>
                  <a:pt x="5599" y="5302"/>
                </a:cubicBezTo>
                <a:cubicBezTo>
                  <a:pt x="5979" y="5302"/>
                  <a:pt x="6286" y="4994"/>
                  <a:pt x="6286" y="4614"/>
                </a:cubicBezTo>
                <a:cubicBezTo>
                  <a:pt x="6286" y="4235"/>
                  <a:pt x="5979" y="3927"/>
                  <a:pt x="5599" y="3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</p:sp>
      <p:sp>
        <p:nvSpPr>
          <p:cNvPr id="27" name="iconfont-1085-694718"/>
          <p:cNvSpPr>
            <a:spLocks noChangeAspect="1"/>
          </p:cNvSpPr>
          <p:nvPr/>
        </p:nvSpPr>
        <p:spPr bwMode="auto">
          <a:xfrm>
            <a:off x="7667568" y="5011473"/>
            <a:ext cx="326082" cy="266813"/>
          </a:xfrm>
          <a:custGeom>
            <a:avLst/>
            <a:gdLst>
              <a:gd name="connsiteX0" fmla="*/ 81245 w 446997"/>
              <a:gd name="connsiteY0" fmla="*/ 142214 h 365751"/>
              <a:gd name="connsiteX1" fmla="*/ 203163 w 446997"/>
              <a:gd name="connsiteY1" fmla="*/ 182844 h 365751"/>
              <a:gd name="connsiteX2" fmla="*/ 243835 w 446997"/>
              <a:gd name="connsiteY2" fmla="*/ 182844 h 365751"/>
              <a:gd name="connsiteX3" fmla="*/ 345417 w 446997"/>
              <a:gd name="connsiteY3" fmla="*/ 152360 h 365751"/>
              <a:gd name="connsiteX4" fmla="*/ 345417 w 446997"/>
              <a:gd name="connsiteY4" fmla="*/ 304782 h 365751"/>
              <a:gd name="connsiteX5" fmla="*/ 243835 w 446997"/>
              <a:gd name="connsiteY5" fmla="*/ 365751 h 365751"/>
              <a:gd name="connsiteX6" fmla="*/ 203163 w 446997"/>
              <a:gd name="connsiteY6" fmla="*/ 365751 h 365751"/>
              <a:gd name="connsiteX7" fmla="*/ 81245 w 446997"/>
              <a:gd name="connsiteY7" fmla="*/ 304782 h 365751"/>
              <a:gd name="connsiteX8" fmla="*/ 406376 w 446997"/>
              <a:gd name="connsiteY8" fmla="*/ 113735 h 365751"/>
              <a:gd name="connsiteX9" fmla="*/ 406376 w 446997"/>
              <a:gd name="connsiteY9" fmla="*/ 223427 h 365751"/>
              <a:gd name="connsiteX10" fmla="*/ 386041 w 446997"/>
              <a:gd name="connsiteY10" fmla="*/ 243813 h 365751"/>
              <a:gd name="connsiteX11" fmla="*/ 365753 w 446997"/>
              <a:gd name="connsiteY11" fmla="*/ 223570 h 365751"/>
              <a:gd name="connsiteX12" fmla="*/ 365753 w 446997"/>
              <a:gd name="connsiteY12" fmla="*/ 125920 h 365751"/>
              <a:gd name="connsiteX13" fmla="*/ 203163 w 446997"/>
              <a:gd name="connsiteY13" fmla="*/ 0 h 365751"/>
              <a:gd name="connsiteX14" fmla="*/ 243834 w 446997"/>
              <a:gd name="connsiteY14" fmla="*/ 0 h 365751"/>
              <a:gd name="connsiteX15" fmla="*/ 446997 w 446997"/>
              <a:gd name="connsiteY15" fmla="*/ 81269 h 365751"/>
              <a:gd name="connsiteX16" fmla="*/ 446997 w 446997"/>
              <a:gd name="connsiteY16" fmla="*/ 101551 h 365751"/>
              <a:gd name="connsiteX17" fmla="*/ 406376 w 446997"/>
              <a:gd name="connsiteY17" fmla="*/ 113735 h 365751"/>
              <a:gd name="connsiteX18" fmla="*/ 406376 w 446997"/>
              <a:gd name="connsiteY18" fmla="*/ 101536 h 365751"/>
              <a:gd name="connsiteX19" fmla="*/ 365753 w 446997"/>
              <a:gd name="connsiteY19" fmla="*/ 81245 h 365751"/>
              <a:gd name="connsiteX20" fmla="*/ 365753 w 446997"/>
              <a:gd name="connsiteY20" fmla="*/ 125920 h 365751"/>
              <a:gd name="connsiteX21" fmla="*/ 243834 w 446997"/>
              <a:gd name="connsiteY21" fmla="*/ 162490 h 365751"/>
              <a:gd name="connsiteX22" fmla="*/ 203163 w 446997"/>
              <a:gd name="connsiteY22" fmla="*/ 162490 h 365751"/>
              <a:gd name="connsiteX23" fmla="*/ 0 w 446997"/>
              <a:gd name="connsiteY23" fmla="*/ 101551 h 365751"/>
              <a:gd name="connsiteX24" fmla="*/ 0 w 446997"/>
              <a:gd name="connsiteY24" fmla="*/ 81269 h 36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997" h="365751">
                <a:moveTo>
                  <a:pt x="81245" y="142214"/>
                </a:moveTo>
                <a:lnTo>
                  <a:pt x="203163" y="182844"/>
                </a:lnTo>
                <a:lnTo>
                  <a:pt x="243835" y="182844"/>
                </a:lnTo>
                <a:lnTo>
                  <a:pt x="345417" y="152360"/>
                </a:lnTo>
                <a:lnTo>
                  <a:pt x="345417" y="304782"/>
                </a:lnTo>
                <a:lnTo>
                  <a:pt x="243835" y="365751"/>
                </a:lnTo>
                <a:lnTo>
                  <a:pt x="203163" y="365751"/>
                </a:lnTo>
                <a:lnTo>
                  <a:pt x="81245" y="304782"/>
                </a:lnTo>
                <a:close/>
                <a:moveTo>
                  <a:pt x="406376" y="113735"/>
                </a:moveTo>
                <a:lnTo>
                  <a:pt x="406376" y="223427"/>
                </a:lnTo>
                <a:cubicBezTo>
                  <a:pt x="406424" y="234668"/>
                  <a:pt x="397328" y="243813"/>
                  <a:pt x="386041" y="243813"/>
                </a:cubicBezTo>
                <a:cubicBezTo>
                  <a:pt x="374849" y="243813"/>
                  <a:pt x="365753" y="234620"/>
                  <a:pt x="365753" y="223570"/>
                </a:cubicBezTo>
                <a:lnTo>
                  <a:pt x="365753" y="125920"/>
                </a:lnTo>
                <a:close/>
                <a:moveTo>
                  <a:pt x="203163" y="0"/>
                </a:moveTo>
                <a:lnTo>
                  <a:pt x="243834" y="0"/>
                </a:lnTo>
                <a:lnTo>
                  <a:pt x="446997" y="81269"/>
                </a:lnTo>
                <a:lnTo>
                  <a:pt x="446997" y="101551"/>
                </a:lnTo>
                <a:lnTo>
                  <a:pt x="406376" y="113735"/>
                </a:lnTo>
                <a:lnTo>
                  <a:pt x="406376" y="101536"/>
                </a:lnTo>
                <a:lnTo>
                  <a:pt x="365753" y="81245"/>
                </a:lnTo>
                <a:lnTo>
                  <a:pt x="365753" y="125920"/>
                </a:lnTo>
                <a:lnTo>
                  <a:pt x="243834" y="162490"/>
                </a:lnTo>
                <a:lnTo>
                  <a:pt x="203163" y="162490"/>
                </a:lnTo>
                <a:lnTo>
                  <a:pt x="0" y="101551"/>
                </a:lnTo>
                <a:lnTo>
                  <a:pt x="0" y="81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iconfont-1085-694718"/>
          <p:cNvSpPr>
            <a:spLocks noChangeAspect="1"/>
          </p:cNvSpPr>
          <p:nvPr/>
        </p:nvSpPr>
        <p:spPr bwMode="auto">
          <a:xfrm>
            <a:off x="8690970" y="4981839"/>
            <a:ext cx="326082" cy="326082"/>
          </a:xfrm>
          <a:custGeom>
            <a:avLst/>
            <a:gdLst>
              <a:gd name="T0" fmla="*/ 5594 w 11188"/>
              <a:gd name="T1" fmla="*/ 0 h 11189"/>
              <a:gd name="T2" fmla="*/ 0 w 11188"/>
              <a:gd name="T3" fmla="*/ 5594 h 11189"/>
              <a:gd name="T4" fmla="*/ 5594 w 11188"/>
              <a:gd name="T5" fmla="*/ 11189 h 11189"/>
              <a:gd name="T6" fmla="*/ 11188 w 11188"/>
              <a:gd name="T7" fmla="*/ 5594 h 11189"/>
              <a:gd name="T8" fmla="*/ 5594 w 11188"/>
              <a:gd name="T9" fmla="*/ 0 h 11189"/>
              <a:gd name="T10" fmla="*/ 7094 w 11188"/>
              <a:gd name="T11" fmla="*/ 7748 h 11189"/>
              <a:gd name="T12" fmla="*/ 5685 w 11188"/>
              <a:gd name="T13" fmla="*/ 9265 h 11189"/>
              <a:gd name="T14" fmla="*/ 4268 w 11188"/>
              <a:gd name="T15" fmla="*/ 7762 h 11189"/>
              <a:gd name="T16" fmla="*/ 2272 w 11188"/>
              <a:gd name="T17" fmla="*/ 5432 h 11189"/>
              <a:gd name="T18" fmla="*/ 5680 w 11188"/>
              <a:gd name="T19" fmla="*/ 4620 h 11189"/>
              <a:gd name="T20" fmla="*/ 9090 w 11188"/>
              <a:gd name="T21" fmla="*/ 5418 h 11189"/>
              <a:gd name="T22" fmla="*/ 7094 w 11188"/>
              <a:gd name="T23" fmla="*/ 7748 h 1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88" h="11189">
                <a:moveTo>
                  <a:pt x="5594" y="0"/>
                </a:moveTo>
                <a:cubicBezTo>
                  <a:pt x="2504" y="0"/>
                  <a:pt x="0" y="2505"/>
                  <a:pt x="0" y="5594"/>
                </a:cubicBezTo>
                <a:cubicBezTo>
                  <a:pt x="0" y="8684"/>
                  <a:pt x="2504" y="11189"/>
                  <a:pt x="5594" y="11189"/>
                </a:cubicBezTo>
                <a:cubicBezTo>
                  <a:pt x="8683" y="11189"/>
                  <a:pt x="11188" y="8684"/>
                  <a:pt x="11188" y="5594"/>
                </a:cubicBezTo>
                <a:cubicBezTo>
                  <a:pt x="11188" y="2505"/>
                  <a:pt x="8683" y="0"/>
                  <a:pt x="5594" y="0"/>
                </a:cubicBezTo>
                <a:close/>
                <a:moveTo>
                  <a:pt x="7094" y="7748"/>
                </a:moveTo>
                <a:cubicBezTo>
                  <a:pt x="6375" y="8258"/>
                  <a:pt x="5759" y="8974"/>
                  <a:pt x="5685" y="9265"/>
                </a:cubicBezTo>
                <a:cubicBezTo>
                  <a:pt x="5598" y="8968"/>
                  <a:pt x="5045" y="8272"/>
                  <a:pt x="4268" y="7762"/>
                </a:cubicBezTo>
                <a:cubicBezTo>
                  <a:pt x="3466" y="7237"/>
                  <a:pt x="2263" y="6746"/>
                  <a:pt x="2272" y="5432"/>
                </a:cubicBezTo>
                <a:cubicBezTo>
                  <a:pt x="2288" y="3040"/>
                  <a:pt x="4797" y="2559"/>
                  <a:pt x="5680" y="4620"/>
                </a:cubicBezTo>
                <a:cubicBezTo>
                  <a:pt x="6522" y="2641"/>
                  <a:pt x="9074" y="3020"/>
                  <a:pt x="9090" y="5418"/>
                </a:cubicBezTo>
                <a:cubicBezTo>
                  <a:pt x="9100" y="6732"/>
                  <a:pt x="7881" y="7190"/>
                  <a:pt x="7094" y="7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 descr="WechatIM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9550" y="1499870"/>
            <a:ext cx="5143500" cy="3857625"/>
          </a:xfrm>
          <a:prstGeom prst="rect">
            <a:avLst/>
          </a:prstGeom>
          <a:ln w="76200">
            <a:solidFill>
              <a:srgbClr val="FAE3FF"/>
            </a:solidFill>
          </a:ln>
          <a:ln w="76200">
            <a:solidFill>
              <a:srgbClr val="FAE3FF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9923" y="406400"/>
            <a:ext cx="11444509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26235" y="563245"/>
            <a:ext cx="74117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How does it represent my growth throughout the year?</a:t>
            </a:r>
            <a:endParaRPr lang="en-US" altLang="zh-CN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1690" y="1167765"/>
            <a:ext cx="5123815" cy="5104130"/>
            <a:chOff x="1426288" y="3076138"/>
            <a:chExt cx="2613522" cy="2614543"/>
          </a:xfrm>
        </p:grpSpPr>
        <p:grpSp>
          <p:nvGrpSpPr>
            <p:cNvPr id="55" name="Group 8"/>
            <p:cNvGrpSpPr/>
            <p:nvPr/>
          </p:nvGrpSpPr>
          <p:grpSpPr bwMode="auto">
            <a:xfrm rot="0">
              <a:off x="1426288" y="3076138"/>
              <a:ext cx="2613522" cy="2614543"/>
              <a:chOff x="0" y="0"/>
              <a:chExt cx="2101515" cy="2101515"/>
            </a:xfrm>
            <a:solidFill>
              <a:srgbClr val="D9EFF3"/>
            </a:solidFill>
          </p:grpSpPr>
          <p:sp>
            <p:nvSpPr>
              <p:cNvPr id="58" name="椭圆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1515" cy="2101515"/>
              </a:xfrm>
              <a:prstGeom prst="ellipse">
                <a:avLst/>
              </a:prstGeom>
              <a:solidFill>
                <a:srgbClr val="C9C9F7"/>
              </a:solidFill>
              <a:ln w="12700" cmpd="sng">
                <a:solidFill>
                  <a:schemeClr val="bg1"/>
                </a:solidFill>
                <a:miter lim="800000"/>
              </a:ln>
              <a:ln w="12700" cmpd="sng">
                <a:solidFill>
                  <a:schemeClr val="bg1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zh-CN" dirty="0">
                  <a:sym typeface="宋体" pitchFamily="2" charset="-122"/>
                </a:endParaRPr>
              </a:p>
            </p:txBody>
          </p:sp>
          <p:sp>
            <p:nvSpPr>
              <p:cNvPr id="59" name="同心圆 11"/>
              <p:cNvSpPr>
                <a:spLocks noChangeArrowheads="1"/>
              </p:cNvSpPr>
              <p:nvPr/>
            </p:nvSpPr>
            <p:spPr bwMode="auto">
              <a:xfrm>
                <a:off x="79987" y="80731"/>
                <a:ext cx="1941540" cy="1941540"/>
              </a:xfrm>
              <a:custGeom>
                <a:avLst/>
                <a:gdLst>
                  <a:gd name="G0" fmla="+- 206 0 0"/>
                  <a:gd name="G1" fmla="+- 21600 0 206"/>
                  <a:gd name="G2" fmla="+- 21600 0 20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6" y="10800"/>
                    </a:moveTo>
                    <a:cubicBezTo>
                      <a:pt x="206" y="16651"/>
                      <a:pt x="4949" y="21394"/>
                      <a:pt x="10800" y="21394"/>
                    </a:cubicBezTo>
                    <a:cubicBezTo>
                      <a:pt x="16651" y="21394"/>
                      <a:pt x="21394" y="16651"/>
                      <a:pt x="21394" y="10800"/>
                    </a:cubicBezTo>
                    <a:cubicBezTo>
                      <a:pt x="21394" y="4949"/>
                      <a:pt x="16651" y="206"/>
                      <a:pt x="10800" y="206"/>
                    </a:cubicBezTo>
                    <a:cubicBezTo>
                      <a:pt x="4949" y="206"/>
                      <a:pt x="206" y="4949"/>
                      <a:pt x="206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bg1"/>
                </a:solidFill>
                <a:miter lim="800000"/>
              </a:ln>
              <a:ln w="12700" cmpd="sng">
                <a:solidFill>
                  <a:schemeClr val="bg1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zh-CN">
                  <a:sym typeface="宋体" pitchFamily="2" charset="-122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1762493" y="3738068"/>
              <a:ext cx="2127029" cy="120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At the beginning of the semester, I was an ordinary Chinese student. I knew only basic vocabulary and grammar. Because of my poor English, I have no confidence to speak to my classmates. However, through this project, I made progress in my English and began to look forward to my study abroad.</a:t>
              </a:r>
              <a:endParaRPr lang="en-US" altLang="zh-CN" sz="1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1485" y="676510"/>
            <a:ext cx="865991" cy="19202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0" y="788178"/>
            <a:ext cx="1100529" cy="11264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10096476" y="3396462"/>
            <a:ext cx="1896080" cy="43905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98" y="5204925"/>
            <a:ext cx="2026863" cy="2074552"/>
          </a:xfrm>
          <a:prstGeom prst="rect">
            <a:avLst/>
          </a:prstGeom>
        </p:spPr>
      </p:pic>
      <p:pic>
        <p:nvPicPr>
          <p:cNvPr id="17" name="图片 16" descr="WechatIMG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165" y="1825625"/>
            <a:ext cx="4969510" cy="3169285"/>
          </a:xfrm>
          <a:prstGeom prst="rect">
            <a:avLst/>
          </a:prstGeom>
          <a:ln w="76200">
            <a:solidFill>
              <a:srgbClr val="FAE3FF"/>
            </a:solidFill>
          </a:ln>
          <a:ln w="76200">
            <a:solidFill>
              <a:srgbClr val="FAE3FF"/>
            </a:solidFill>
          </a:ln>
          <a:effectLst/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9923" y="406400"/>
            <a:ext cx="11444509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26235" y="563245"/>
            <a:ext cx="58902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What were some challenges I faced during this achievement and how did I overcome them?</a:t>
            </a:r>
            <a:endParaRPr lang="en-US" altLang="zh-CN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3513" y="2762366"/>
            <a:ext cx="6868899" cy="511098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65626" y="2143011"/>
            <a:ext cx="111239" cy="606020"/>
          </a:xfrm>
          <a:prstGeom prst="rect">
            <a:avLst/>
          </a:prstGeom>
          <a:solidFill>
            <a:srgbClr val="C9C9F7"/>
          </a:solidFill>
          <a:ln>
            <a:solidFill>
              <a:srgbClr val="C9C9F7"/>
            </a:solidFill>
          </a:ln>
          <a:ln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965626" y="4038945"/>
            <a:ext cx="111239" cy="606020"/>
          </a:xfrm>
          <a:prstGeom prst="rect">
            <a:avLst/>
          </a:prstGeom>
          <a:solidFill>
            <a:srgbClr val="C9C9F7"/>
          </a:solidFill>
          <a:ln>
            <a:solidFill>
              <a:srgbClr val="C9C9F7"/>
            </a:solidFill>
          </a:ln>
          <a:ln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221341" y="2096781"/>
            <a:ext cx="607940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6D6D6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 didn't know how to edit the video at first, but when I learned that this was the job I was assigned, I panicked. But I soon calmed down and began searching the web for tutorials on how to edit videos. I ended up making the short film very successfully. </a:t>
            </a:r>
            <a:endParaRPr lang="zh-CN" altLang="en-US" sz="1400" dirty="0">
              <a:solidFill>
                <a:srgbClr val="6D6D6D"/>
              </a:solidFill>
              <a:latin typeface="Gadugi" panose="020B0502040204020203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21210" y="4039047"/>
            <a:ext cx="6079409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6D6D6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Two of my team members in this project are Korean and one is from Taiwan, China. I am the worst one in our group in English, so I met many strange words when they were discussing, so I could not join them. Then I spent my spare time memorizing the words and finally joined the discussion.</a:t>
            </a:r>
            <a:endParaRPr lang="en-US" altLang="zh-CN" sz="1400" dirty="0">
              <a:solidFill>
                <a:srgbClr val="6D6D6D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6" name="图片 5" descr="WechatIMG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495" y="2373630"/>
            <a:ext cx="4232275" cy="2673985"/>
          </a:xfrm>
          <a:prstGeom prst="rect">
            <a:avLst/>
          </a:prstGeom>
          <a:ln w="76200">
            <a:solidFill>
              <a:srgbClr val="FAE3FF"/>
            </a:solidFill>
          </a:ln>
          <a:ln w="76200">
            <a:solidFill>
              <a:srgbClr val="FAE3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9923" y="406400"/>
            <a:ext cx="11444509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9923" y="564204"/>
            <a:ext cx="661481" cy="398834"/>
          </a:xfrm>
          <a:prstGeom prst="rect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21987" y="564204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0506" y="997085"/>
            <a:ext cx="398834" cy="398834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58467" y="676072"/>
            <a:ext cx="175097" cy="175097"/>
          </a:xfrm>
          <a:prstGeom prst="ellipse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26235" y="563245"/>
            <a:ext cx="7373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What are your goals in this activity for the future?</a:t>
            </a:r>
            <a:endParaRPr lang="en-US" altLang="zh-CN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dist"/>
            <a:r>
              <a:rPr lang="en-US" altLang="zh-CN" sz="2000" b="1" dirty="0">
                <a:solidFill>
                  <a:srgbClr val="C9C9F7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How might you use what you have learned in the future?</a:t>
            </a:r>
            <a:endParaRPr lang="en-US" altLang="zh-CN" sz="2000" b="1" dirty="0">
              <a:solidFill>
                <a:srgbClr val="C9C9F7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6" name="六边形 5"/>
          <p:cNvSpPr/>
          <p:nvPr/>
        </p:nvSpPr>
        <p:spPr>
          <a:xfrm rot="5400000">
            <a:off x="1152382" y="2558147"/>
            <a:ext cx="1262742" cy="1088571"/>
          </a:xfrm>
          <a:prstGeom prst="hexagon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 rot="5400000">
            <a:off x="1653875" y="3591537"/>
            <a:ext cx="1883231" cy="1623475"/>
          </a:xfrm>
          <a:prstGeom prst="hexagon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5400000">
            <a:off x="3438382" y="3661458"/>
            <a:ext cx="1262742" cy="1088571"/>
          </a:xfrm>
          <a:prstGeom prst="hexagon">
            <a:avLst/>
          </a:prstGeom>
          <a:solidFill>
            <a:srgbClr val="D7E5FF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bar-stats_84219"/>
          <p:cNvSpPr>
            <a:spLocks noChangeAspect="1"/>
          </p:cNvSpPr>
          <p:nvPr/>
        </p:nvSpPr>
        <p:spPr bwMode="auto">
          <a:xfrm>
            <a:off x="1534336" y="2878497"/>
            <a:ext cx="498833" cy="447869"/>
          </a:xfrm>
          <a:custGeom>
            <a:avLst/>
            <a:gdLst>
              <a:gd name="T0" fmla="*/ 6113 w 6561"/>
              <a:gd name="T1" fmla="*/ 5006 h 5901"/>
              <a:gd name="T2" fmla="*/ 5890 w 6561"/>
              <a:gd name="T3" fmla="*/ 5006 h 5901"/>
              <a:gd name="T4" fmla="*/ 5890 w 6561"/>
              <a:gd name="T5" fmla="*/ 349 h 5901"/>
              <a:gd name="T6" fmla="*/ 5540 w 6561"/>
              <a:gd name="T7" fmla="*/ 0 h 5901"/>
              <a:gd name="T8" fmla="*/ 4804 w 6561"/>
              <a:gd name="T9" fmla="*/ 0 h 5901"/>
              <a:gd name="T10" fmla="*/ 4454 w 6561"/>
              <a:gd name="T11" fmla="*/ 349 h 5901"/>
              <a:gd name="T12" fmla="*/ 4454 w 6561"/>
              <a:gd name="T13" fmla="*/ 5006 h 5901"/>
              <a:gd name="T14" fmla="*/ 4008 w 6561"/>
              <a:gd name="T15" fmla="*/ 5006 h 5901"/>
              <a:gd name="T16" fmla="*/ 4008 w 6561"/>
              <a:gd name="T17" fmla="*/ 1580 h 5901"/>
              <a:gd name="T18" fmla="*/ 3658 w 6561"/>
              <a:gd name="T19" fmla="*/ 1230 h 5901"/>
              <a:gd name="T20" fmla="*/ 2923 w 6561"/>
              <a:gd name="T21" fmla="*/ 1230 h 5901"/>
              <a:gd name="T22" fmla="*/ 2573 w 6561"/>
              <a:gd name="T23" fmla="*/ 1580 h 5901"/>
              <a:gd name="T24" fmla="*/ 2573 w 6561"/>
              <a:gd name="T25" fmla="*/ 5006 h 5901"/>
              <a:gd name="T26" fmla="*/ 2236 w 6561"/>
              <a:gd name="T27" fmla="*/ 5006 h 5901"/>
              <a:gd name="T28" fmla="*/ 2236 w 6561"/>
              <a:gd name="T29" fmla="*/ 3502 h 5901"/>
              <a:gd name="T30" fmla="*/ 1887 w 6561"/>
              <a:gd name="T31" fmla="*/ 3152 h 5901"/>
              <a:gd name="T32" fmla="*/ 1151 w 6561"/>
              <a:gd name="T33" fmla="*/ 3152 h 5901"/>
              <a:gd name="T34" fmla="*/ 801 w 6561"/>
              <a:gd name="T35" fmla="*/ 3502 h 5901"/>
              <a:gd name="T36" fmla="*/ 801 w 6561"/>
              <a:gd name="T37" fmla="*/ 5006 h 5901"/>
              <a:gd name="T38" fmla="*/ 448 w 6561"/>
              <a:gd name="T39" fmla="*/ 5006 h 5901"/>
              <a:gd name="T40" fmla="*/ 0 w 6561"/>
              <a:gd name="T41" fmla="*/ 5454 h 5901"/>
              <a:gd name="T42" fmla="*/ 448 w 6561"/>
              <a:gd name="T43" fmla="*/ 5901 h 5901"/>
              <a:gd name="T44" fmla="*/ 6113 w 6561"/>
              <a:gd name="T45" fmla="*/ 5901 h 5901"/>
              <a:gd name="T46" fmla="*/ 6561 w 6561"/>
              <a:gd name="T47" fmla="*/ 5454 h 5901"/>
              <a:gd name="T48" fmla="*/ 6113 w 6561"/>
              <a:gd name="T49" fmla="*/ 5006 h 5901"/>
              <a:gd name="T50" fmla="*/ 3021 w 6561"/>
              <a:gd name="T51" fmla="*/ 1678 h 5901"/>
              <a:gd name="T52" fmla="*/ 3561 w 6561"/>
              <a:gd name="T53" fmla="*/ 1678 h 5901"/>
              <a:gd name="T54" fmla="*/ 3561 w 6561"/>
              <a:gd name="T55" fmla="*/ 5006 h 5901"/>
              <a:gd name="T56" fmla="*/ 3021 w 6561"/>
              <a:gd name="T57" fmla="*/ 5006 h 5901"/>
              <a:gd name="T58" fmla="*/ 3021 w 6561"/>
              <a:gd name="T59" fmla="*/ 1678 h 5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561" h="5901">
                <a:moveTo>
                  <a:pt x="6113" y="5006"/>
                </a:moveTo>
                <a:lnTo>
                  <a:pt x="5890" y="5006"/>
                </a:lnTo>
                <a:lnTo>
                  <a:pt x="5890" y="349"/>
                </a:lnTo>
                <a:cubicBezTo>
                  <a:pt x="5890" y="156"/>
                  <a:pt x="5733" y="0"/>
                  <a:pt x="5540" y="0"/>
                </a:cubicBezTo>
                <a:lnTo>
                  <a:pt x="4804" y="0"/>
                </a:lnTo>
                <a:cubicBezTo>
                  <a:pt x="4611" y="0"/>
                  <a:pt x="4454" y="156"/>
                  <a:pt x="4454" y="349"/>
                </a:cubicBezTo>
                <a:lnTo>
                  <a:pt x="4454" y="5006"/>
                </a:lnTo>
                <a:lnTo>
                  <a:pt x="4008" y="5006"/>
                </a:lnTo>
                <a:lnTo>
                  <a:pt x="4008" y="1580"/>
                </a:lnTo>
                <a:cubicBezTo>
                  <a:pt x="4008" y="1387"/>
                  <a:pt x="3852" y="1230"/>
                  <a:pt x="3658" y="1230"/>
                </a:cubicBezTo>
                <a:lnTo>
                  <a:pt x="2923" y="1230"/>
                </a:lnTo>
                <a:cubicBezTo>
                  <a:pt x="2730" y="1230"/>
                  <a:pt x="2573" y="1387"/>
                  <a:pt x="2573" y="1580"/>
                </a:cubicBezTo>
                <a:lnTo>
                  <a:pt x="2573" y="5006"/>
                </a:lnTo>
                <a:lnTo>
                  <a:pt x="2236" y="5006"/>
                </a:lnTo>
                <a:lnTo>
                  <a:pt x="2236" y="3502"/>
                </a:lnTo>
                <a:cubicBezTo>
                  <a:pt x="2236" y="3309"/>
                  <a:pt x="2080" y="3152"/>
                  <a:pt x="1887" y="3152"/>
                </a:cubicBezTo>
                <a:lnTo>
                  <a:pt x="1151" y="3152"/>
                </a:lnTo>
                <a:cubicBezTo>
                  <a:pt x="958" y="3152"/>
                  <a:pt x="801" y="3309"/>
                  <a:pt x="801" y="3502"/>
                </a:cubicBezTo>
                <a:lnTo>
                  <a:pt x="801" y="5006"/>
                </a:lnTo>
                <a:lnTo>
                  <a:pt x="448" y="5006"/>
                </a:lnTo>
                <a:cubicBezTo>
                  <a:pt x="200" y="5006"/>
                  <a:pt x="0" y="5207"/>
                  <a:pt x="0" y="5454"/>
                </a:cubicBezTo>
                <a:cubicBezTo>
                  <a:pt x="0" y="5701"/>
                  <a:pt x="200" y="5901"/>
                  <a:pt x="448" y="5901"/>
                </a:cubicBezTo>
                <a:lnTo>
                  <a:pt x="6113" y="5901"/>
                </a:lnTo>
                <a:cubicBezTo>
                  <a:pt x="6360" y="5901"/>
                  <a:pt x="6561" y="5701"/>
                  <a:pt x="6561" y="5454"/>
                </a:cubicBezTo>
                <a:cubicBezTo>
                  <a:pt x="6561" y="5207"/>
                  <a:pt x="6360" y="5006"/>
                  <a:pt x="6113" y="5006"/>
                </a:cubicBezTo>
                <a:close/>
                <a:moveTo>
                  <a:pt x="3021" y="1678"/>
                </a:moveTo>
                <a:lnTo>
                  <a:pt x="3561" y="1678"/>
                </a:lnTo>
                <a:lnTo>
                  <a:pt x="3561" y="5006"/>
                </a:lnTo>
                <a:lnTo>
                  <a:pt x="3021" y="5006"/>
                </a:lnTo>
                <a:lnTo>
                  <a:pt x="3021" y="16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</p:sp>
      <p:sp>
        <p:nvSpPr>
          <p:cNvPr id="18" name="bar-stats_84219"/>
          <p:cNvSpPr>
            <a:spLocks noChangeAspect="1"/>
          </p:cNvSpPr>
          <p:nvPr/>
        </p:nvSpPr>
        <p:spPr bwMode="auto">
          <a:xfrm>
            <a:off x="2176115" y="4003401"/>
            <a:ext cx="838749" cy="837571"/>
          </a:xfrm>
          <a:custGeom>
            <a:avLst/>
            <a:gdLst>
              <a:gd name="connsiteX0" fmla="*/ 161803 w 607614"/>
              <a:gd name="connsiteY0" fmla="*/ 384526 h 606761"/>
              <a:gd name="connsiteX1" fmla="*/ 268889 w 607614"/>
              <a:gd name="connsiteY1" fmla="*/ 384526 h 606761"/>
              <a:gd name="connsiteX2" fmla="*/ 313699 w 607614"/>
              <a:gd name="connsiteY2" fmla="*/ 449009 h 606761"/>
              <a:gd name="connsiteX3" fmla="*/ 323572 w 607614"/>
              <a:gd name="connsiteY3" fmla="*/ 452802 h 606761"/>
              <a:gd name="connsiteX4" fmla="*/ 333445 w 607614"/>
              <a:gd name="connsiteY4" fmla="*/ 449009 h 606761"/>
              <a:gd name="connsiteX5" fmla="*/ 378254 w 607614"/>
              <a:gd name="connsiteY5" fmla="*/ 384526 h 606761"/>
              <a:gd name="connsiteX6" fmla="*/ 425342 w 607614"/>
              <a:gd name="connsiteY6" fmla="*/ 384526 h 606761"/>
              <a:gd name="connsiteX7" fmla="*/ 425342 w 607614"/>
              <a:gd name="connsiteY7" fmla="*/ 464940 h 606761"/>
              <a:gd name="connsiteX8" fmla="*/ 161803 w 607614"/>
              <a:gd name="connsiteY8" fmla="*/ 464940 h 606761"/>
              <a:gd name="connsiteX9" fmla="*/ 161803 w 607614"/>
              <a:gd name="connsiteY9" fmla="*/ 282911 h 606761"/>
              <a:gd name="connsiteX10" fmla="*/ 233964 w 607614"/>
              <a:gd name="connsiteY10" fmla="*/ 282911 h 606761"/>
              <a:gd name="connsiteX11" fmla="*/ 235484 w 607614"/>
              <a:gd name="connsiteY11" fmla="*/ 291253 h 606761"/>
              <a:gd name="connsiteX12" fmla="*/ 259031 w 607614"/>
              <a:gd name="connsiteY12" fmla="*/ 364056 h 606761"/>
              <a:gd name="connsiteX13" fmla="*/ 161803 w 607614"/>
              <a:gd name="connsiteY13" fmla="*/ 364056 h 606761"/>
              <a:gd name="connsiteX14" fmla="*/ 323545 w 607614"/>
              <a:gd name="connsiteY14" fmla="*/ 203271 h 606761"/>
              <a:gd name="connsiteX15" fmla="*/ 276432 w 607614"/>
              <a:gd name="connsiteY15" fmla="*/ 250310 h 606761"/>
              <a:gd name="connsiteX16" fmla="*/ 323545 w 607614"/>
              <a:gd name="connsiteY16" fmla="*/ 297349 h 606761"/>
              <a:gd name="connsiteX17" fmla="*/ 370658 w 607614"/>
              <a:gd name="connsiteY17" fmla="*/ 250310 h 606761"/>
              <a:gd name="connsiteX18" fmla="*/ 323545 w 607614"/>
              <a:gd name="connsiteY18" fmla="*/ 203271 h 606761"/>
              <a:gd name="connsiteX19" fmla="*/ 323545 w 607614"/>
              <a:gd name="connsiteY19" fmla="*/ 182028 h 606761"/>
              <a:gd name="connsiteX20" fmla="*/ 394215 w 607614"/>
              <a:gd name="connsiteY20" fmla="*/ 241206 h 606761"/>
              <a:gd name="connsiteX21" fmla="*/ 391936 w 607614"/>
              <a:gd name="connsiteY21" fmla="*/ 286728 h 606761"/>
              <a:gd name="connsiteX22" fmla="*/ 323545 w 607614"/>
              <a:gd name="connsiteY22" fmla="*/ 429362 h 606761"/>
              <a:gd name="connsiteX23" fmla="*/ 255155 w 607614"/>
              <a:gd name="connsiteY23" fmla="*/ 286728 h 606761"/>
              <a:gd name="connsiteX24" fmla="*/ 252875 w 607614"/>
              <a:gd name="connsiteY24" fmla="*/ 273071 h 606761"/>
              <a:gd name="connsiteX25" fmla="*/ 252875 w 607614"/>
              <a:gd name="connsiteY25" fmla="*/ 241206 h 606761"/>
              <a:gd name="connsiteX26" fmla="*/ 323545 w 607614"/>
              <a:gd name="connsiteY26" fmla="*/ 182028 h 606761"/>
              <a:gd name="connsiteX27" fmla="*/ 323554 w 607614"/>
              <a:gd name="connsiteY27" fmla="*/ 161550 h 606761"/>
              <a:gd name="connsiteX28" fmla="*/ 233172 w 607614"/>
              <a:gd name="connsiteY28" fmla="*/ 238912 h 606761"/>
              <a:gd name="connsiteX29" fmla="*/ 231653 w 607614"/>
              <a:gd name="connsiteY29" fmla="*/ 263183 h 606761"/>
              <a:gd name="connsiteX30" fmla="*/ 161777 w 607614"/>
              <a:gd name="connsiteY30" fmla="*/ 263183 h 606761"/>
              <a:gd name="connsiteX31" fmla="*/ 161777 w 607614"/>
              <a:gd name="connsiteY31" fmla="*/ 232845 h 606761"/>
              <a:gd name="connsiteX32" fmla="*/ 151904 w 607614"/>
              <a:gd name="connsiteY32" fmla="*/ 222226 h 606761"/>
              <a:gd name="connsiteX33" fmla="*/ 142030 w 607614"/>
              <a:gd name="connsiteY33" fmla="*/ 232845 h 606761"/>
              <a:gd name="connsiteX34" fmla="*/ 142030 w 607614"/>
              <a:gd name="connsiteY34" fmla="*/ 263183 h 606761"/>
              <a:gd name="connsiteX35" fmla="*/ 91142 w 607614"/>
              <a:gd name="connsiteY35" fmla="*/ 263183 h 606761"/>
              <a:gd name="connsiteX36" fmla="*/ 81268 w 607614"/>
              <a:gd name="connsiteY36" fmla="*/ 273042 h 606761"/>
              <a:gd name="connsiteX37" fmla="*/ 91142 w 607614"/>
              <a:gd name="connsiteY37" fmla="*/ 282902 h 606761"/>
              <a:gd name="connsiteX38" fmla="*/ 142030 w 607614"/>
              <a:gd name="connsiteY38" fmla="*/ 282902 h 606761"/>
              <a:gd name="connsiteX39" fmla="*/ 142030 w 607614"/>
              <a:gd name="connsiteY39" fmla="*/ 364057 h 606761"/>
              <a:gd name="connsiteX40" fmla="*/ 91142 w 607614"/>
              <a:gd name="connsiteY40" fmla="*/ 364057 h 606761"/>
              <a:gd name="connsiteX41" fmla="*/ 81268 w 607614"/>
              <a:gd name="connsiteY41" fmla="*/ 373916 h 606761"/>
              <a:gd name="connsiteX42" fmla="*/ 91142 w 607614"/>
              <a:gd name="connsiteY42" fmla="*/ 384535 h 606761"/>
              <a:gd name="connsiteX43" fmla="*/ 142030 w 607614"/>
              <a:gd name="connsiteY43" fmla="*/ 384535 h 606761"/>
              <a:gd name="connsiteX44" fmla="*/ 142030 w 607614"/>
              <a:gd name="connsiteY44" fmla="*/ 464931 h 606761"/>
              <a:gd name="connsiteX45" fmla="*/ 91142 w 607614"/>
              <a:gd name="connsiteY45" fmla="*/ 464931 h 606761"/>
              <a:gd name="connsiteX46" fmla="*/ 81268 w 607614"/>
              <a:gd name="connsiteY46" fmla="*/ 475549 h 606761"/>
              <a:gd name="connsiteX47" fmla="*/ 91142 w 607614"/>
              <a:gd name="connsiteY47" fmla="*/ 485409 h 606761"/>
              <a:gd name="connsiteX48" fmla="*/ 142030 w 607614"/>
              <a:gd name="connsiteY48" fmla="*/ 485409 h 606761"/>
              <a:gd name="connsiteX49" fmla="*/ 142030 w 607614"/>
              <a:gd name="connsiteY49" fmla="*/ 515747 h 606761"/>
              <a:gd name="connsiteX50" fmla="*/ 151904 w 607614"/>
              <a:gd name="connsiteY50" fmla="*/ 525607 h 606761"/>
              <a:gd name="connsiteX51" fmla="*/ 161777 w 607614"/>
              <a:gd name="connsiteY51" fmla="*/ 515747 h 606761"/>
              <a:gd name="connsiteX52" fmla="*/ 161777 w 607614"/>
              <a:gd name="connsiteY52" fmla="*/ 485409 h 606761"/>
              <a:gd name="connsiteX53" fmla="*/ 425330 w 607614"/>
              <a:gd name="connsiteY53" fmla="*/ 485409 h 606761"/>
              <a:gd name="connsiteX54" fmla="*/ 425330 w 607614"/>
              <a:gd name="connsiteY54" fmla="*/ 525607 h 606761"/>
              <a:gd name="connsiteX55" fmla="*/ 435204 w 607614"/>
              <a:gd name="connsiteY55" fmla="*/ 536225 h 606761"/>
              <a:gd name="connsiteX56" fmla="*/ 445837 w 607614"/>
              <a:gd name="connsiteY56" fmla="*/ 525607 h 606761"/>
              <a:gd name="connsiteX57" fmla="*/ 445837 w 607614"/>
              <a:gd name="connsiteY57" fmla="*/ 485409 h 606761"/>
              <a:gd name="connsiteX58" fmla="*/ 516472 w 607614"/>
              <a:gd name="connsiteY58" fmla="*/ 485409 h 606761"/>
              <a:gd name="connsiteX59" fmla="*/ 526346 w 607614"/>
              <a:gd name="connsiteY59" fmla="*/ 475549 h 606761"/>
              <a:gd name="connsiteX60" fmla="*/ 516472 w 607614"/>
              <a:gd name="connsiteY60" fmla="*/ 464931 h 606761"/>
              <a:gd name="connsiteX61" fmla="*/ 445837 w 607614"/>
              <a:gd name="connsiteY61" fmla="*/ 464931 h 606761"/>
              <a:gd name="connsiteX62" fmla="*/ 445837 w 607614"/>
              <a:gd name="connsiteY62" fmla="*/ 384535 h 606761"/>
              <a:gd name="connsiteX63" fmla="*/ 516472 w 607614"/>
              <a:gd name="connsiteY63" fmla="*/ 384535 h 606761"/>
              <a:gd name="connsiteX64" fmla="*/ 526346 w 607614"/>
              <a:gd name="connsiteY64" fmla="*/ 373916 h 606761"/>
              <a:gd name="connsiteX65" fmla="*/ 516472 w 607614"/>
              <a:gd name="connsiteY65" fmla="*/ 364057 h 606761"/>
              <a:gd name="connsiteX66" fmla="*/ 445837 w 607614"/>
              <a:gd name="connsiteY66" fmla="*/ 364057 h 606761"/>
              <a:gd name="connsiteX67" fmla="*/ 445837 w 607614"/>
              <a:gd name="connsiteY67" fmla="*/ 333719 h 606761"/>
              <a:gd name="connsiteX68" fmla="*/ 435204 w 607614"/>
              <a:gd name="connsiteY68" fmla="*/ 323859 h 606761"/>
              <a:gd name="connsiteX69" fmla="*/ 425330 w 607614"/>
              <a:gd name="connsiteY69" fmla="*/ 333719 h 606761"/>
              <a:gd name="connsiteX70" fmla="*/ 425330 w 607614"/>
              <a:gd name="connsiteY70" fmla="*/ 364057 h 606761"/>
              <a:gd name="connsiteX71" fmla="*/ 388113 w 607614"/>
              <a:gd name="connsiteY71" fmla="*/ 364057 h 606761"/>
              <a:gd name="connsiteX72" fmla="*/ 411659 w 607614"/>
              <a:gd name="connsiteY72" fmla="*/ 291245 h 606761"/>
              <a:gd name="connsiteX73" fmla="*/ 413178 w 607614"/>
              <a:gd name="connsiteY73" fmla="*/ 282902 h 606761"/>
              <a:gd name="connsiteX74" fmla="*/ 516472 w 607614"/>
              <a:gd name="connsiteY74" fmla="*/ 282902 h 606761"/>
              <a:gd name="connsiteX75" fmla="*/ 526346 w 607614"/>
              <a:gd name="connsiteY75" fmla="*/ 273042 h 606761"/>
              <a:gd name="connsiteX76" fmla="*/ 516472 w 607614"/>
              <a:gd name="connsiteY76" fmla="*/ 263183 h 606761"/>
              <a:gd name="connsiteX77" fmla="*/ 414697 w 607614"/>
              <a:gd name="connsiteY77" fmla="*/ 263183 h 606761"/>
              <a:gd name="connsiteX78" fmla="*/ 413937 w 607614"/>
              <a:gd name="connsiteY78" fmla="*/ 238912 h 606761"/>
              <a:gd name="connsiteX79" fmla="*/ 323554 w 607614"/>
              <a:gd name="connsiteY79" fmla="*/ 161550 h 606761"/>
              <a:gd name="connsiteX80" fmla="*/ 252986 w 607614"/>
              <a:gd name="connsiteY80" fmla="*/ 50814 h 606761"/>
              <a:gd name="connsiteX81" fmla="*/ 233239 w 607614"/>
              <a:gd name="connsiteY81" fmla="*/ 70531 h 606761"/>
              <a:gd name="connsiteX82" fmla="*/ 252986 w 607614"/>
              <a:gd name="connsiteY82" fmla="*/ 91007 h 606761"/>
              <a:gd name="connsiteX83" fmla="*/ 273492 w 607614"/>
              <a:gd name="connsiteY83" fmla="*/ 70531 h 606761"/>
              <a:gd name="connsiteX84" fmla="*/ 252986 w 607614"/>
              <a:gd name="connsiteY84" fmla="*/ 50814 h 606761"/>
              <a:gd name="connsiteX85" fmla="*/ 161728 w 607614"/>
              <a:gd name="connsiteY85" fmla="*/ 50814 h 606761"/>
              <a:gd name="connsiteX86" fmla="*/ 141981 w 607614"/>
              <a:gd name="connsiteY86" fmla="*/ 70531 h 606761"/>
              <a:gd name="connsiteX87" fmla="*/ 161728 w 607614"/>
              <a:gd name="connsiteY87" fmla="*/ 91007 h 606761"/>
              <a:gd name="connsiteX88" fmla="*/ 182234 w 607614"/>
              <a:gd name="connsiteY88" fmla="*/ 70531 h 606761"/>
              <a:gd name="connsiteX89" fmla="*/ 161728 w 607614"/>
              <a:gd name="connsiteY89" fmla="*/ 50814 h 606761"/>
              <a:gd name="connsiteX90" fmla="*/ 70592 w 607614"/>
              <a:gd name="connsiteY90" fmla="*/ 50814 h 606761"/>
              <a:gd name="connsiteX91" fmla="*/ 50845 w 607614"/>
              <a:gd name="connsiteY91" fmla="*/ 70531 h 606761"/>
              <a:gd name="connsiteX92" fmla="*/ 70592 w 607614"/>
              <a:gd name="connsiteY92" fmla="*/ 91007 h 606761"/>
              <a:gd name="connsiteX93" fmla="*/ 91098 w 607614"/>
              <a:gd name="connsiteY93" fmla="*/ 70531 h 606761"/>
              <a:gd name="connsiteX94" fmla="*/ 70592 w 607614"/>
              <a:gd name="connsiteY94" fmla="*/ 50814 h 606761"/>
              <a:gd name="connsiteX95" fmla="*/ 252986 w 607614"/>
              <a:gd name="connsiteY95" fmla="*/ 30338 h 606761"/>
              <a:gd name="connsiteX96" fmla="*/ 293999 w 607614"/>
              <a:gd name="connsiteY96" fmla="*/ 70531 h 606761"/>
              <a:gd name="connsiteX97" fmla="*/ 252986 w 607614"/>
              <a:gd name="connsiteY97" fmla="*/ 111483 h 606761"/>
              <a:gd name="connsiteX98" fmla="*/ 212732 w 607614"/>
              <a:gd name="connsiteY98" fmla="*/ 70531 h 606761"/>
              <a:gd name="connsiteX99" fmla="*/ 252986 w 607614"/>
              <a:gd name="connsiteY99" fmla="*/ 30338 h 606761"/>
              <a:gd name="connsiteX100" fmla="*/ 161728 w 607614"/>
              <a:gd name="connsiteY100" fmla="*/ 30338 h 606761"/>
              <a:gd name="connsiteX101" fmla="*/ 202741 w 607614"/>
              <a:gd name="connsiteY101" fmla="*/ 70531 h 606761"/>
              <a:gd name="connsiteX102" fmla="*/ 161728 w 607614"/>
              <a:gd name="connsiteY102" fmla="*/ 111483 h 606761"/>
              <a:gd name="connsiteX103" fmla="*/ 121474 w 607614"/>
              <a:gd name="connsiteY103" fmla="*/ 70531 h 606761"/>
              <a:gd name="connsiteX104" fmla="*/ 161728 w 607614"/>
              <a:gd name="connsiteY104" fmla="*/ 30338 h 606761"/>
              <a:gd name="connsiteX105" fmla="*/ 70592 w 607614"/>
              <a:gd name="connsiteY105" fmla="*/ 30338 h 606761"/>
              <a:gd name="connsiteX106" fmla="*/ 111605 w 607614"/>
              <a:gd name="connsiteY106" fmla="*/ 70531 h 606761"/>
              <a:gd name="connsiteX107" fmla="*/ 70592 w 607614"/>
              <a:gd name="connsiteY107" fmla="*/ 111483 h 606761"/>
              <a:gd name="connsiteX108" fmla="*/ 30338 w 607614"/>
              <a:gd name="connsiteY108" fmla="*/ 70531 h 606761"/>
              <a:gd name="connsiteX109" fmla="*/ 70592 w 607614"/>
              <a:gd name="connsiteY109" fmla="*/ 30338 h 606761"/>
              <a:gd name="connsiteX110" fmla="*/ 20507 w 607614"/>
              <a:gd name="connsiteY110" fmla="*/ 20478 h 606761"/>
              <a:gd name="connsiteX111" fmla="*/ 20507 w 607614"/>
              <a:gd name="connsiteY111" fmla="*/ 121352 h 606761"/>
              <a:gd name="connsiteX112" fmla="*/ 587107 w 607614"/>
              <a:gd name="connsiteY112" fmla="*/ 121352 h 606761"/>
              <a:gd name="connsiteX113" fmla="*/ 587107 w 607614"/>
              <a:gd name="connsiteY113" fmla="*/ 20478 h 606761"/>
              <a:gd name="connsiteX114" fmla="*/ 0 w 607614"/>
              <a:gd name="connsiteY114" fmla="*/ 0 h 606761"/>
              <a:gd name="connsiteX115" fmla="*/ 607614 w 607614"/>
              <a:gd name="connsiteY115" fmla="*/ 0 h 606761"/>
              <a:gd name="connsiteX116" fmla="*/ 607614 w 607614"/>
              <a:gd name="connsiteY116" fmla="*/ 121352 h 606761"/>
              <a:gd name="connsiteX117" fmla="*/ 607614 w 607614"/>
              <a:gd name="connsiteY117" fmla="*/ 141830 h 606761"/>
              <a:gd name="connsiteX118" fmla="*/ 607614 w 607614"/>
              <a:gd name="connsiteY118" fmla="*/ 606761 h 606761"/>
              <a:gd name="connsiteX119" fmla="*/ 0 w 607614"/>
              <a:gd name="connsiteY119" fmla="*/ 606761 h 606761"/>
              <a:gd name="connsiteX120" fmla="*/ 0 w 607614"/>
              <a:gd name="connsiteY120" fmla="*/ 141830 h 606761"/>
              <a:gd name="connsiteX121" fmla="*/ 0 w 607614"/>
              <a:gd name="connsiteY121" fmla="*/ 121352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7614" h="606761">
                <a:moveTo>
                  <a:pt x="161803" y="384526"/>
                </a:moveTo>
                <a:lnTo>
                  <a:pt x="268889" y="384526"/>
                </a:lnTo>
                <a:cubicBezTo>
                  <a:pt x="287117" y="418664"/>
                  <a:pt x="306104" y="440664"/>
                  <a:pt x="313699" y="449009"/>
                </a:cubicBezTo>
                <a:cubicBezTo>
                  <a:pt x="316737" y="451285"/>
                  <a:pt x="319775" y="452802"/>
                  <a:pt x="323572" y="452802"/>
                </a:cubicBezTo>
                <a:cubicBezTo>
                  <a:pt x="327369" y="452802"/>
                  <a:pt x="330407" y="451285"/>
                  <a:pt x="333445" y="449009"/>
                </a:cubicBezTo>
                <a:cubicBezTo>
                  <a:pt x="341040" y="440664"/>
                  <a:pt x="360027" y="418664"/>
                  <a:pt x="378254" y="384526"/>
                </a:cubicBezTo>
                <a:lnTo>
                  <a:pt x="425342" y="384526"/>
                </a:lnTo>
                <a:lnTo>
                  <a:pt x="425342" y="464940"/>
                </a:lnTo>
                <a:lnTo>
                  <a:pt x="161803" y="464940"/>
                </a:lnTo>
                <a:close/>
                <a:moveTo>
                  <a:pt x="161803" y="282911"/>
                </a:moveTo>
                <a:lnTo>
                  <a:pt x="233964" y="282911"/>
                </a:lnTo>
                <a:cubicBezTo>
                  <a:pt x="234724" y="285944"/>
                  <a:pt x="234724" y="288220"/>
                  <a:pt x="235484" y="291253"/>
                </a:cubicBezTo>
                <a:cubicBezTo>
                  <a:pt x="241560" y="318554"/>
                  <a:pt x="249916" y="343580"/>
                  <a:pt x="259031" y="364056"/>
                </a:cubicBezTo>
                <a:lnTo>
                  <a:pt x="161803" y="364056"/>
                </a:lnTo>
                <a:close/>
                <a:moveTo>
                  <a:pt x="323545" y="203271"/>
                </a:moveTo>
                <a:cubicBezTo>
                  <a:pt x="297709" y="203271"/>
                  <a:pt x="276432" y="224515"/>
                  <a:pt x="276432" y="250310"/>
                </a:cubicBezTo>
                <a:cubicBezTo>
                  <a:pt x="276432" y="276106"/>
                  <a:pt x="297709" y="297349"/>
                  <a:pt x="323545" y="297349"/>
                </a:cubicBezTo>
                <a:cubicBezTo>
                  <a:pt x="349381" y="297349"/>
                  <a:pt x="370658" y="276106"/>
                  <a:pt x="370658" y="250310"/>
                </a:cubicBezTo>
                <a:cubicBezTo>
                  <a:pt x="370658" y="224515"/>
                  <a:pt x="349381" y="203271"/>
                  <a:pt x="323545" y="203271"/>
                </a:cubicBezTo>
                <a:close/>
                <a:moveTo>
                  <a:pt x="323545" y="182028"/>
                </a:moveTo>
                <a:cubicBezTo>
                  <a:pt x="365339" y="182028"/>
                  <a:pt x="388896" y="201754"/>
                  <a:pt x="394215" y="241206"/>
                </a:cubicBezTo>
                <a:cubicBezTo>
                  <a:pt x="395735" y="255621"/>
                  <a:pt x="394975" y="270795"/>
                  <a:pt x="391936" y="286728"/>
                </a:cubicBezTo>
                <a:cubicBezTo>
                  <a:pt x="375978" y="362597"/>
                  <a:pt x="338743" y="411912"/>
                  <a:pt x="323545" y="429362"/>
                </a:cubicBezTo>
                <a:cubicBezTo>
                  <a:pt x="308347" y="411912"/>
                  <a:pt x="271112" y="362597"/>
                  <a:pt x="255155" y="286728"/>
                </a:cubicBezTo>
                <a:cubicBezTo>
                  <a:pt x="254395" y="282176"/>
                  <a:pt x="253635" y="277623"/>
                  <a:pt x="252875" y="273071"/>
                </a:cubicBezTo>
                <a:cubicBezTo>
                  <a:pt x="252115" y="261691"/>
                  <a:pt x="251355" y="251069"/>
                  <a:pt x="252875" y="241206"/>
                </a:cubicBezTo>
                <a:cubicBezTo>
                  <a:pt x="258194" y="201754"/>
                  <a:pt x="280991" y="182028"/>
                  <a:pt x="323545" y="182028"/>
                </a:cubicBezTo>
                <a:close/>
                <a:moveTo>
                  <a:pt x="323554" y="161550"/>
                </a:moveTo>
                <a:cubicBezTo>
                  <a:pt x="271148" y="161550"/>
                  <a:pt x="240008" y="188096"/>
                  <a:pt x="233172" y="238912"/>
                </a:cubicBezTo>
                <a:cubicBezTo>
                  <a:pt x="231653" y="246497"/>
                  <a:pt x="231653" y="254840"/>
                  <a:pt x="231653" y="263183"/>
                </a:cubicBezTo>
                <a:lnTo>
                  <a:pt x="161777" y="263183"/>
                </a:lnTo>
                <a:lnTo>
                  <a:pt x="161777" y="232845"/>
                </a:lnTo>
                <a:cubicBezTo>
                  <a:pt x="161777" y="226777"/>
                  <a:pt x="157220" y="222226"/>
                  <a:pt x="151904" y="222226"/>
                </a:cubicBezTo>
                <a:cubicBezTo>
                  <a:pt x="146587" y="222226"/>
                  <a:pt x="142030" y="226777"/>
                  <a:pt x="142030" y="232845"/>
                </a:cubicBezTo>
                <a:lnTo>
                  <a:pt x="142030" y="263183"/>
                </a:lnTo>
                <a:lnTo>
                  <a:pt x="91142" y="263183"/>
                </a:lnTo>
                <a:cubicBezTo>
                  <a:pt x="85826" y="263183"/>
                  <a:pt x="81268" y="267733"/>
                  <a:pt x="81268" y="273042"/>
                </a:cubicBezTo>
                <a:cubicBezTo>
                  <a:pt x="81268" y="278352"/>
                  <a:pt x="85826" y="282902"/>
                  <a:pt x="91142" y="282902"/>
                </a:cubicBezTo>
                <a:lnTo>
                  <a:pt x="142030" y="282902"/>
                </a:lnTo>
                <a:lnTo>
                  <a:pt x="142030" y="364057"/>
                </a:lnTo>
                <a:lnTo>
                  <a:pt x="91142" y="364057"/>
                </a:lnTo>
                <a:cubicBezTo>
                  <a:pt x="85826" y="364057"/>
                  <a:pt x="81268" y="368607"/>
                  <a:pt x="81268" y="373916"/>
                </a:cubicBezTo>
                <a:cubicBezTo>
                  <a:pt x="81268" y="379984"/>
                  <a:pt x="85826" y="384535"/>
                  <a:pt x="91142" y="384535"/>
                </a:cubicBezTo>
                <a:lnTo>
                  <a:pt x="142030" y="384535"/>
                </a:lnTo>
                <a:lnTo>
                  <a:pt x="142030" y="464931"/>
                </a:lnTo>
                <a:lnTo>
                  <a:pt x="91142" y="464931"/>
                </a:lnTo>
                <a:cubicBezTo>
                  <a:pt x="85826" y="464931"/>
                  <a:pt x="81268" y="469481"/>
                  <a:pt x="81268" y="475549"/>
                </a:cubicBezTo>
                <a:cubicBezTo>
                  <a:pt x="81268" y="480858"/>
                  <a:pt x="85826" y="485409"/>
                  <a:pt x="91142" y="485409"/>
                </a:cubicBezTo>
                <a:lnTo>
                  <a:pt x="142030" y="485409"/>
                </a:lnTo>
                <a:lnTo>
                  <a:pt x="142030" y="515747"/>
                </a:lnTo>
                <a:cubicBezTo>
                  <a:pt x="142030" y="521056"/>
                  <a:pt x="146587" y="525607"/>
                  <a:pt x="151904" y="525607"/>
                </a:cubicBezTo>
                <a:cubicBezTo>
                  <a:pt x="157220" y="525607"/>
                  <a:pt x="161777" y="521056"/>
                  <a:pt x="161777" y="515747"/>
                </a:cubicBezTo>
                <a:lnTo>
                  <a:pt x="161777" y="485409"/>
                </a:lnTo>
                <a:lnTo>
                  <a:pt x="425330" y="485409"/>
                </a:lnTo>
                <a:lnTo>
                  <a:pt x="425330" y="525607"/>
                </a:lnTo>
                <a:cubicBezTo>
                  <a:pt x="425330" y="531674"/>
                  <a:pt x="429887" y="536225"/>
                  <a:pt x="435204" y="536225"/>
                </a:cubicBezTo>
                <a:cubicBezTo>
                  <a:pt x="441280" y="536225"/>
                  <a:pt x="445837" y="531674"/>
                  <a:pt x="445837" y="525607"/>
                </a:cubicBezTo>
                <a:lnTo>
                  <a:pt x="445837" y="485409"/>
                </a:lnTo>
                <a:lnTo>
                  <a:pt x="516472" y="485409"/>
                </a:lnTo>
                <a:cubicBezTo>
                  <a:pt x="521789" y="485409"/>
                  <a:pt x="526346" y="480858"/>
                  <a:pt x="526346" y="475549"/>
                </a:cubicBezTo>
                <a:cubicBezTo>
                  <a:pt x="526346" y="469481"/>
                  <a:pt x="521789" y="464931"/>
                  <a:pt x="516472" y="464931"/>
                </a:cubicBezTo>
                <a:lnTo>
                  <a:pt x="445837" y="464931"/>
                </a:lnTo>
                <a:lnTo>
                  <a:pt x="445837" y="384535"/>
                </a:lnTo>
                <a:lnTo>
                  <a:pt x="516472" y="384535"/>
                </a:lnTo>
                <a:cubicBezTo>
                  <a:pt x="521789" y="384535"/>
                  <a:pt x="526346" y="379984"/>
                  <a:pt x="526346" y="373916"/>
                </a:cubicBezTo>
                <a:cubicBezTo>
                  <a:pt x="526346" y="368607"/>
                  <a:pt x="521789" y="364057"/>
                  <a:pt x="516472" y="364057"/>
                </a:cubicBezTo>
                <a:lnTo>
                  <a:pt x="445837" y="364057"/>
                </a:lnTo>
                <a:lnTo>
                  <a:pt x="445837" y="333719"/>
                </a:lnTo>
                <a:cubicBezTo>
                  <a:pt x="445837" y="328409"/>
                  <a:pt x="441280" y="323859"/>
                  <a:pt x="435204" y="323859"/>
                </a:cubicBezTo>
                <a:cubicBezTo>
                  <a:pt x="429887" y="323859"/>
                  <a:pt x="425330" y="328409"/>
                  <a:pt x="425330" y="333719"/>
                </a:cubicBezTo>
                <a:lnTo>
                  <a:pt x="425330" y="364057"/>
                </a:lnTo>
                <a:lnTo>
                  <a:pt x="388113" y="364057"/>
                </a:lnTo>
                <a:cubicBezTo>
                  <a:pt x="397228" y="343578"/>
                  <a:pt x="405582" y="318550"/>
                  <a:pt x="411659" y="291245"/>
                </a:cubicBezTo>
                <a:cubicBezTo>
                  <a:pt x="411659" y="288211"/>
                  <a:pt x="412418" y="285936"/>
                  <a:pt x="413178" y="282902"/>
                </a:cubicBezTo>
                <a:lnTo>
                  <a:pt x="516472" y="282902"/>
                </a:lnTo>
                <a:cubicBezTo>
                  <a:pt x="521789" y="282902"/>
                  <a:pt x="526346" y="278352"/>
                  <a:pt x="526346" y="273042"/>
                </a:cubicBezTo>
                <a:cubicBezTo>
                  <a:pt x="526346" y="267733"/>
                  <a:pt x="521789" y="263183"/>
                  <a:pt x="516472" y="263183"/>
                </a:cubicBezTo>
                <a:lnTo>
                  <a:pt x="414697" y="263183"/>
                </a:lnTo>
                <a:cubicBezTo>
                  <a:pt x="415456" y="254840"/>
                  <a:pt x="414697" y="246497"/>
                  <a:pt x="413937" y="238912"/>
                </a:cubicBezTo>
                <a:cubicBezTo>
                  <a:pt x="407101" y="188096"/>
                  <a:pt x="375961" y="161550"/>
                  <a:pt x="323554" y="161550"/>
                </a:cubicBezTo>
                <a:close/>
                <a:moveTo>
                  <a:pt x="252986" y="50814"/>
                </a:moveTo>
                <a:cubicBezTo>
                  <a:pt x="242353" y="50814"/>
                  <a:pt x="233239" y="59914"/>
                  <a:pt x="233239" y="70531"/>
                </a:cubicBezTo>
                <a:cubicBezTo>
                  <a:pt x="233239" y="81907"/>
                  <a:pt x="242353" y="91007"/>
                  <a:pt x="252986" y="91007"/>
                </a:cubicBezTo>
                <a:cubicBezTo>
                  <a:pt x="264378" y="91007"/>
                  <a:pt x="273492" y="81907"/>
                  <a:pt x="273492" y="70531"/>
                </a:cubicBezTo>
                <a:cubicBezTo>
                  <a:pt x="273492" y="59914"/>
                  <a:pt x="264378" y="50814"/>
                  <a:pt x="252986" y="50814"/>
                </a:cubicBezTo>
                <a:close/>
                <a:moveTo>
                  <a:pt x="161728" y="50814"/>
                </a:moveTo>
                <a:cubicBezTo>
                  <a:pt x="151095" y="50814"/>
                  <a:pt x="141981" y="59914"/>
                  <a:pt x="141981" y="70531"/>
                </a:cubicBezTo>
                <a:cubicBezTo>
                  <a:pt x="141981" y="81907"/>
                  <a:pt x="151095" y="91007"/>
                  <a:pt x="161728" y="91007"/>
                </a:cubicBezTo>
                <a:cubicBezTo>
                  <a:pt x="173120" y="91007"/>
                  <a:pt x="182234" y="81907"/>
                  <a:pt x="182234" y="70531"/>
                </a:cubicBezTo>
                <a:cubicBezTo>
                  <a:pt x="182234" y="59914"/>
                  <a:pt x="173120" y="50814"/>
                  <a:pt x="161728" y="50814"/>
                </a:cubicBezTo>
                <a:close/>
                <a:moveTo>
                  <a:pt x="70592" y="50814"/>
                </a:moveTo>
                <a:cubicBezTo>
                  <a:pt x="59959" y="50814"/>
                  <a:pt x="50845" y="59914"/>
                  <a:pt x="50845" y="70531"/>
                </a:cubicBezTo>
                <a:cubicBezTo>
                  <a:pt x="50845" y="81907"/>
                  <a:pt x="59959" y="91007"/>
                  <a:pt x="70592" y="91007"/>
                </a:cubicBezTo>
                <a:cubicBezTo>
                  <a:pt x="81984" y="91007"/>
                  <a:pt x="91098" y="81907"/>
                  <a:pt x="91098" y="70531"/>
                </a:cubicBezTo>
                <a:cubicBezTo>
                  <a:pt x="91098" y="59914"/>
                  <a:pt x="81984" y="50814"/>
                  <a:pt x="70592" y="50814"/>
                </a:cubicBezTo>
                <a:close/>
                <a:moveTo>
                  <a:pt x="252986" y="30338"/>
                </a:moveTo>
                <a:cubicBezTo>
                  <a:pt x="275771" y="30338"/>
                  <a:pt x="293999" y="48539"/>
                  <a:pt x="293999" y="70531"/>
                </a:cubicBezTo>
                <a:cubicBezTo>
                  <a:pt x="293999" y="93282"/>
                  <a:pt x="275771" y="111483"/>
                  <a:pt x="252986" y="111483"/>
                </a:cubicBezTo>
                <a:cubicBezTo>
                  <a:pt x="230960" y="111483"/>
                  <a:pt x="212732" y="93282"/>
                  <a:pt x="212732" y="70531"/>
                </a:cubicBezTo>
                <a:cubicBezTo>
                  <a:pt x="212732" y="48539"/>
                  <a:pt x="230960" y="30338"/>
                  <a:pt x="252986" y="30338"/>
                </a:cubicBezTo>
                <a:close/>
                <a:moveTo>
                  <a:pt x="161728" y="30338"/>
                </a:moveTo>
                <a:cubicBezTo>
                  <a:pt x="184513" y="30338"/>
                  <a:pt x="202741" y="48539"/>
                  <a:pt x="202741" y="70531"/>
                </a:cubicBezTo>
                <a:cubicBezTo>
                  <a:pt x="202741" y="93282"/>
                  <a:pt x="184513" y="111483"/>
                  <a:pt x="161728" y="111483"/>
                </a:cubicBezTo>
                <a:cubicBezTo>
                  <a:pt x="139702" y="111483"/>
                  <a:pt x="121474" y="93282"/>
                  <a:pt x="121474" y="70531"/>
                </a:cubicBezTo>
                <a:cubicBezTo>
                  <a:pt x="121474" y="48539"/>
                  <a:pt x="139702" y="30338"/>
                  <a:pt x="161728" y="30338"/>
                </a:cubicBezTo>
                <a:close/>
                <a:moveTo>
                  <a:pt x="70592" y="30338"/>
                </a:moveTo>
                <a:cubicBezTo>
                  <a:pt x="93377" y="30338"/>
                  <a:pt x="111605" y="48539"/>
                  <a:pt x="111605" y="70531"/>
                </a:cubicBezTo>
                <a:cubicBezTo>
                  <a:pt x="111605" y="93282"/>
                  <a:pt x="93377" y="111483"/>
                  <a:pt x="70592" y="111483"/>
                </a:cubicBezTo>
                <a:cubicBezTo>
                  <a:pt x="48566" y="111483"/>
                  <a:pt x="30338" y="93282"/>
                  <a:pt x="30338" y="70531"/>
                </a:cubicBezTo>
                <a:cubicBezTo>
                  <a:pt x="30338" y="48539"/>
                  <a:pt x="48566" y="30338"/>
                  <a:pt x="70592" y="30338"/>
                </a:cubicBezTo>
                <a:close/>
                <a:moveTo>
                  <a:pt x="20507" y="20478"/>
                </a:moveTo>
                <a:lnTo>
                  <a:pt x="20507" y="121352"/>
                </a:lnTo>
                <a:lnTo>
                  <a:pt x="587107" y="121352"/>
                </a:lnTo>
                <a:lnTo>
                  <a:pt x="587107" y="20478"/>
                </a:lnTo>
                <a:close/>
                <a:moveTo>
                  <a:pt x="0" y="0"/>
                </a:moveTo>
                <a:lnTo>
                  <a:pt x="607614" y="0"/>
                </a:lnTo>
                <a:lnTo>
                  <a:pt x="607614" y="121352"/>
                </a:lnTo>
                <a:lnTo>
                  <a:pt x="607614" y="141830"/>
                </a:lnTo>
                <a:lnTo>
                  <a:pt x="607614" y="606761"/>
                </a:lnTo>
                <a:lnTo>
                  <a:pt x="0" y="606761"/>
                </a:lnTo>
                <a:lnTo>
                  <a:pt x="0" y="141830"/>
                </a:lnTo>
                <a:lnTo>
                  <a:pt x="0" y="121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bar-stats_84219"/>
          <p:cNvSpPr>
            <a:spLocks noChangeAspect="1"/>
          </p:cNvSpPr>
          <p:nvPr/>
        </p:nvSpPr>
        <p:spPr bwMode="auto">
          <a:xfrm>
            <a:off x="3799590" y="4007467"/>
            <a:ext cx="498833" cy="381570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1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279092" y="1963923"/>
            <a:ext cx="6032857" cy="1318112"/>
            <a:chOff x="3014864" y="1854431"/>
            <a:chExt cx="6032857" cy="1318112"/>
          </a:xfrm>
        </p:grpSpPr>
        <p:sp>
          <p:nvSpPr>
            <p:cNvPr id="22" name="文本框 21"/>
            <p:cNvSpPr txBox="1"/>
            <p:nvPr/>
          </p:nvSpPr>
          <p:spPr>
            <a:xfrm>
              <a:off x="3014864" y="1854431"/>
              <a:ext cx="163286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rgbClr val="A8A8F2"/>
                  </a:solidFill>
                  <a:latin typeface="+mn-ea"/>
                </a:rPr>
                <a:t>GOAL</a:t>
              </a:r>
              <a:endParaRPr lang="en-US" altLang="zh-CN" sz="2400" dirty="0">
                <a:solidFill>
                  <a:srgbClr val="A8A8F2"/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14864" y="2250523"/>
              <a:ext cx="6032857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If there will be such similar group demonstration activities in the future, I will be more enthusiastic to participate in, increase the friendship between me and my classmates, try my best to improve my English and learn more interesting knowledge.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79092" y="4837752"/>
            <a:ext cx="6032857" cy="1041252"/>
            <a:chOff x="3014864" y="1854431"/>
            <a:chExt cx="6032857" cy="1041252"/>
          </a:xfrm>
        </p:grpSpPr>
        <p:sp>
          <p:nvSpPr>
            <p:cNvPr id="30" name="文本框 29"/>
            <p:cNvSpPr txBox="1"/>
            <p:nvPr/>
          </p:nvSpPr>
          <p:spPr>
            <a:xfrm>
              <a:off x="3014864" y="1854431"/>
              <a:ext cx="163286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rgbClr val="A8A8F2"/>
                  </a:solidFill>
                  <a:latin typeface="+mn-ea"/>
                </a:rPr>
                <a:t>HOW</a:t>
              </a:r>
              <a:endParaRPr lang="en-US" altLang="zh-CN" sz="2400" dirty="0">
                <a:solidFill>
                  <a:srgbClr val="A8A8F2"/>
                </a:solidFill>
                <a:latin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14864" y="2250523"/>
              <a:ext cx="603285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Because of this project, I became interested in editing videos, and I want to try to make my own VLOG in the future. Take what I've learned and apply it to my life.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4" name="任意多边形: 形状 33"/>
          <p:cNvSpPr/>
          <p:nvPr/>
        </p:nvSpPr>
        <p:spPr>
          <a:xfrm>
            <a:off x="2405743" y="2503714"/>
            <a:ext cx="2427514" cy="522515"/>
          </a:xfrm>
          <a:custGeom>
            <a:avLst/>
            <a:gdLst>
              <a:gd name="connsiteX0" fmla="*/ 0 w 2427514"/>
              <a:gd name="connsiteY0" fmla="*/ 522515 h 522515"/>
              <a:gd name="connsiteX1" fmla="*/ 1143000 w 2427514"/>
              <a:gd name="connsiteY1" fmla="*/ 10886 h 522515"/>
              <a:gd name="connsiteX2" fmla="*/ 2427514 w 2427514"/>
              <a:gd name="connsiteY2" fmla="*/ 0 h 522515"/>
              <a:gd name="connsiteX3" fmla="*/ 2427514 w 2427514"/>
              <a:gd name="connsiteY3" fmla="*/ 0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514" h="522515">
                <a:moveTo>
                  <a:pt x="0" y="522515"/>
                </a:moveTo>
                <a:lnTo>
                  <a:pt x="1143000" y="10886"/>
                </a:lnTo>
                <a:lnTo>
                  <a:pt x="2427514" y="0"/>
                </a:lnTo>
                <a:lnTo>
                  <a:pt x="2427514" y="0"/>
                </a:lnTo>
              </a:path>
            </a:pathLst>
          </a:custGeom>
          <a:noFill/>
          <a:ln w="19050">
            <a:solidFill>
              <a:srgbClr val="C9C9F7"/>
            </a:solidFill>
          </a:ln>
          <a:ln w="19050"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724400" y="2425588"/>
            <a:ext cx="165212" cy="165212"/>
          </a:xfrm>
          <a:prstGeom prst="ellipse">
            <a:avLst/>
          </a:prstGeom>
          <a:solidFill>
            <a:srgbClr val="955556"/>
          </a:solidFill>
          <a:ln>
            <a:solidFill>
              <a:srgbClr val="C9C9F7"/>
            </a:solidFill>
          </a:ln>
          <a:ln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3189514" y="5148943"/>
            <a:ext cx="1632861" cy="370114"/>
          </a:xfrm>
          <a:custGeom>
            <a:avLst/>
            <a:gdLst>
              <a:gd name="connsiteX0" fmla="*/ 0 w 1741715"/>
              <a:gd name="connsiteY0" fmla="*/ 0 h 370114"/>
              <a:gd name="connsiteX1" fmla="*/ 587829 w 1741715"/>
              <a:gd name="connsiteY1" fmla="*/ 370114 h 370114"/>
              <a:gd name="connsiteX2" fmla="*/ 1719943 w 1741715"/>
              <a:gd name="connsiteY2" fmla="*/ 348343 h 370114"/>
              <a:gd name="connsiteX3" fmla="*/ 1741715 w 1741715"/>
              <a:gd name="connsiteY3" fmla="*/ 348343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5" h="370114">
                <a:moveTo>
                  <a:pt x="0" y="0"/>
                </a:moveTo>
                <a:lnTo>
                  <a:pt x="587829" y="370114"/>
                </a:lnTo>
                <a:lnTo>
                  <a:pt x="1719943" y="348343"/>
                </a:lnTo>
                <a:lnTo>
                  <a:pt x="1741715" y="348343"/>
                </a:lnTo>
              </a:path>
            </a:pathLst>
          </a:custGeom>
          <a:noFill/>
          <a:ln w="19050">
            <a:solidFill>
              <a:srgbClr val="C9C9F7"/>
            </a:solidFill>
          </a:ln>
          <a:ln w="19050"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724400" y="5408274"/>
            <a:ext cx="165212" cy="165212"/>
          </a:xfrm>
          <a:prstGeom prst="ellipse">
            <a:avLst/>
          </a:prstGeom>
          <a:solidFill>
            <a:srgbClr val="955556"/>
          </a:solidFill>
          <a:ln>
            <a:solidFill>
              <a:srgbClr val="C9C9F7"/>
            </a:solidFill>
          </a:ln>
          <a:ln>
            <a:solidFill>
              <a:srgbClr val="C9C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238860"/>
            <a:ext cx="865991" cy="192024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06" y="1319303"/>
            <a:ext cx="471812" cy="58569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8890" y="-2992198"/>
            <a:ext cx="2542391" cy="5984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38860"/>
            <a:ext cx="865991" cy="1920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731514"/>
            <a:ext cx="198120" cy="1548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52" y="6416040"/>
            <a:ext cx="333609" cy="3336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305" y="5504341"/>
            <a:ext cx="3657600" cy="3251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7732079" y="3735490"/>
            <a:ext cx="5173938" cy="35334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5689" y="2816305"/>
            <a:ext cx="993422" cy="3951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5450" y="788178"/>
            <a:ext cx="1100529" cy="11264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706" y="1319303"/>
            <a:ext cx="471812" cy="5856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5557" y="3617816"/>
            <a:ext cx="1275644" cy="11740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58515" y="1950085"/>
            <a:ext cx="5748020" cy="3228975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469640" y="2459990"/>
            <a:ext cx="55264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Photograghy 's progect</a:t>
            </a:r>
            <a:endParaRPr lang="en-US" altLang="zh-CN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673819" y="4673200"/>
            <a:ext cx="1118681" cy="0"/>
          </a:xfrm>
          <a:prstGeom prst="line">
            <a:avLst/>
          </a:prstGeom>
          <a:ln w="57150">
            <a:solidFill>
              <a:schemeClr val="bg1"/>
            </a:solidFill>
          </a:ln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9C9F7"/>
              </a:gs>
              <a:gs pos="100000">
                <a:srgbClr val="FAE3FF"/>
              </a:gs>
            </a:gsLst>
            <a:lin ang="2700000" scaled="1"/>
            <a:tileRect/>
          </a:gra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1194" y="406400"/>
            <a:ext cx="11424086" cy="6075680"/>
          </a:xfrm>
          <a:prstGeom prst="rect">
            <a:avLst/>
          </a:prstGeom>
          <a:solidFill>
            <a:schemeClr val="bg1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7518400" y="3589563"/>
            <a:ext cx="5387617" cy="3679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62" y="2653129"/>
            <a:ext cx="1034449" cy="411428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97100" y="2122904"/>
            <a:ext cx="4672787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6D6D6D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Because this course gives me a great sense of accomplishment. In the middle of the semester, when Ms. Gardner sent me my report card for half a semester, I was really freaked out because I only got a C. I think this is a very low score, I can't accept it. After that, I adjusted my attitude and worked hard to improve my shortcomings, and finally got B. Although this result is not satisfactory to me, I have made obvious progress.</a:t>
            </a:r>
            <a:endParaRPr lang="en-US" altLang="zh-CN" sz="1400" dirty="0">
              <a:solidFill>
                <a:srgbClr val="6D6D6D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97855" y="1391285"/>
            <a:ext cx="561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6D6D6D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Why did I select this achivement?</a:t>
            </a:r>
            <a:endParaRPr lang="zh-CN" altLang="en-US" sz="2400" dirty="0">
              <a:solidFill>
                <a:srgbClr val="6D6D6D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47474" y="5496165"/>
            <a:ext cx="698525" cy="698525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632987" y="5496165"/>
            <a:ext cx="698525" cy="698525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684964" y="5496165"/>
            <a:ext cx="698525" cy="698525"/>
          </a:xfrm>
          <a:prstGeom prst="ellipse">
            <a:avLst/>
          </a:prstGeom>
          <a:solidFill>
            <a:srgbClr val="C9C9F7"/>
          </a:solidFill>
          <a:ln>
            <a:noFill/>
          </a:ln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iconfont-1085-694718"/>
          <p:cNvSpPr>
            <a:spLocks noChangeAspect="1"/>
          </p:cNvSpPr>
          <p:nvPr/>
        </p:nvSpPr>
        <p:spPr bwMode="auto">
          <a:xfrm>
            <a:off x="5733428" y="5698078"/>
            <a:ext cx="326082" cy="294414"/>
          </a:xfrm>
          <a:custGeom>
            <a:avLst/>
            <a:gdLst>
              <a:gd name="T0" fmla="*/ 3644 w 11198"/>
              <a:gd name="T1" fmla="*/ 9137 h 10108"/>
              <a:gd name="T2" fmla="*/ 765 w 11198"/>
              <a:gd name="T3" fmla="*/ 10108 h 10108"/>
              <a:gd name="T4" fmla="*/ 2189 w 11198"/>
              <a:gd name="T5" fmla="*/ 8454 h 10108"/>
              <a:gd name="T6" fmla="*/ 0 w 11198"/>
              <a:gd name="T7" fmla="*/ 4717 h 10108"/>
              <a:gd name="T8" fmla="*/ 5599 w 11198"/>
              <a:gd name="T9" fmla="*/ 0 h 10108"/>
              <a:gd name="T10" fmla="*/ 11198 w 11198"/>
              <a:gd name="T11" fmla="*/ 4717 h 10108"/>
              <a:gd name="T12" fmla="*/ 5599 w 11198"/>
              <a:gd name="T13" fmla="*/ 9434 h 10108"/>
              <a:gd name="T14" fmla="*/ 3644 w 11198"/>
              <a:gd name="T15" fmla="*/ 9137 h 10108"/>
              <a:gd name="T16" fmla="*/ 3080 w 11198"/>
              <a:gd name="T17" fmla="*/ 3927 h 10108"/>
              <a:gd name="T18" fmla="*/ 2393 w 11198"/>
              <a:gd name="T19" fmla="*/ 4614 h 10108"/>
              <a:gd name="T20" fmla="*/ 3080 w 11198"/>
              <a:gd name="T21" fmla="*/ 5302 h 10108"/>
              <a:gd name="T22" fmla="*/ 3767 w 11198"/>
              <a:gd name="T23" fmla="*/ 4614 h 10108"/>
              <a:gd name="T24" fmla="*/ 3080 w 11198"/>
              <a:gd name="T25" fmla="*/ 3927 h 10108"/>
              <a:gd name="T26" fmla="*/ 8118 w 11198"/>
              <a:gd name="T27" fmla="*/ 3927 h 10108"/>
              <a:gd name="T28" fmla="*/ 7431 w 11198"/>
              <a:gd name="T29" fmla="*/ 4614 h 10108"/>
              <a:gd name="T30" fmla="*/ 8118 w 11198"/>
              <a:gd name="T31" fmla="*/ 5302 h 10108"/>
              <a:gd name="T32" fmla="*/ 8805 w 11198"/>
              <a:gd name="T33" fmla="*/ 4614 h 10108"/>
              <a:gd name="T34" fmla="*/ 8118 w 11198"/>
              <a:gd name="T35" fmla="*/ 3927 h 10108"/>
              <a:gd name="T36" fmla="*/ 5599 w 11198"/>
              <a:gd name="T37" fmla="*/ 3927 h 10108"/>
              <a:gd name="T38" fmla="*/ 4912 w 11198"/>
              <a:gd name="T39" fmla="*/ 4614 h 10108"/>
              <a:gd name="T40" fmla="*/ 5599 w 11198"/>
              <a:gd name="T41" fmla="*/ 5302 h 10108"/>
              <a:gd name="T42" fmla="*/ 6286 w 11198"/>
              <a:gd name="T43" fmla="*/ 4614 h 10108"/>
              <a:gd name="T44" fmla="*/ 5599 w 11198"/>
              <a:gd name="T45" fmla="*/ 3927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98" h="10108">
                <a:moveTo>
                  <a:pt x="3644" y="9137"/>
                </a:moveTo>
                <a:lnTo>
                  <a:pt x="765" y="10108"/>
                </a:lnTo>
                <a:lnTo>
                  <a:pt x="2189" y="8454"/>
                </a:lnTo>
                <a:cubicBezTo>
                  <a:pt x="859" y="7590"/>
                  <a:pt x="0" y="6236"/>
                  <a:pt x="0" y="4717"/>
                </a:cubicBezTo>
                <a:cubicBezTo>
                  <a:pt x="0" y="2119"/>
                  <a:pt x="2515" y="0"/>
                  <a:pt x="5599" y="0"/>
                </a:cubicBezTo>
                <a:cubicBezTo>
                  <a:pt x="8683" y="0"/>
                  <a:pt x="11198" y="2119"/>
                  <a:pt x="11198" y="4717"/>
                </a:cubicBezTo>
                <a:cubicBezTo>
                  <a:pt x="11198" y="7316"/>
                  <a:pt x="8683" y="9434"/>
                  <a:pt x="5599" y="9434"/>
                </a:cubicBezTo>
                <a:cubicBezTo>
                  <a:pt x="4912" y="9434"/>
                  <a:pt x="4253" y="9329"/>
                  <a:pt x="3644" y="9137"/>
                </a:cubicBezTo>
                <a:close/>
                <a:moveTo>
                  <a:pt x="3080" y="3927"/>
                </a:moveTo>
                <a:cubicBezTo>
                  <a:pt x="2700" y="3927"/>
                  <a:pt x="2393" y="4235"/>
                  <a:pt x="2393" y="4614"/>
                </a:cubicBezTo>
                <a:cubicBezTo>
                  <a:pt x="2393" y="4994"/>
                  <a:pt x="2700" y="5302"/>
                  <a:pt x="3080" y="5302"/>
                </a:cubicBezTo>
                <a:cubicBezTo>
                  <a:pt x="3459" y="5302"/>
                  <a:pt x="3767" y="4994"/>
                  <a:pt x="3767" y="4614"/>
                </a:cubicBezTo>
                <a:cubicBezTo>
                  <a:pt x="3767" y="4235"/>
                  <a:pt x="3459" y="3927"/>
                  <a:pt x="3080" y="3927"/>
                </a:cubicBezTo>
                <a:close/>
                <a:moveTo>
                  <a:pt x="8118" y="3927"/>
                </a:moveTo>
                <a:cubicBezTo>
                  <a:pt x="7739" y="3927"/>
                  <a:pt x="7431" y="4235"/>
                  <a:pt x="7431" y="4614"/>
                </a:cubicBezTo>
                <a:cubicBezTo>
                  <a:pt x="7431" y="4994"/>
                  <a:pt x="7739" y="5302"/>
                  <a:pt x="8118" y="5302"/>
                </a:cubicBezTo>
                <a:cubicBezTo>
                  <a:pt x="8498" y="5302"/>
                  <a:pt x="8805" y="4994"/>
                  <a:pt x="8805" y="4614"/>
                </a:cubicBezTo>
                <a:cubicBezTo>
                  <a:pt x="8805" y="4235"/>
                  <a:pt x="8498" y="3927"/>
                  <a:pt x="8118" y="3927"/>
                </a:cubicBezTo>
                <a:close/>
                <a:moveTo>
                  <a:pt x="5599" y="3927"/>
                </a:moveTo>
                <a:cubicBezTo>
                  <a:pt x="5219" y="3927"/>
                  <a:pt x="4912" y="4235"/>
                  <a:pt x="4912" y="4614"/>
                </a:cubicBezTo>
                <a:cubicBezTo>
                  <a:pt x="4912" y="4994"/>
                  <a:pt x="5219" y="5302"/>
                  <a:pt x="5599" y="5302"/>
                </a:cubicBezTo>
                <a:cubicBezTo>
                  <a:pt x="5979" y="5302"/>
                  <a:pt x="6286" y="4994"/>
                  <a:pt x="6286" y="4614"/>
                </a:cubicBezTo>
                <a:cubicBezTo>
                  <a:pt x="6286" y="4235"/>
                  <a:pt x="5979" y="3927"/>
                  <a:pt x="5599" y="3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</p:sp>
      <p:sp>
        <p:nvSpPr>
          <p:cNvPr id="27" name="iconfont-1085-694718"/>
          <p:cNvSpPr>
            <a:spLocks noChangeAspect="1"/>
          </p:cNvSpPr>
          <p:nvPr/>
        </p:nvSpPr>
        <p:spPr bwMode="auto">
          <a:xfrm>
            <a:off x="6819843" y="5711878"/>
            <a:ext cx="326082" cy="266813"/>
          </a:xfrm>
          <a:custGeom>
            <a:avLst/>
            <a:gdLst>
              <a:gd name="connsiteX0" fmla="*/ 81245 w 446997"/>
              <a:gd name="connsiteY0" fmla="*/ 142214 h 365751"/>
              <a:gd name="connsiteX1" fmla="*/ 203163 w 446997"/>
              <a:gd name="connsiteY1" fmla="*/ 182844 h 365751"/>
              <a:gd name="connsiteX2" fmla="*/ 243835 w 446997"/>
              <a:gd name="connsiteY2" fmla="*/ 182844 h 365751"/>
              <a:gd name="connsiteX3" fmla="*/ 345417 w 446997"/>
              <a:gd name="connsiteY3" fmla="*/ 152360 h 365751"/>
              <a:gd name="connsiteX4" fmla="*/ 345417 w 446997"/>
              <a:gd name="connsiteY4" fmla="*/ 304782 h 365751"/>
              <a:gd name="connsiteX5" fmla="*/ 243835 w 446997"/>
              <a:gd name="connsiteY5" fmla="*/ 365751 h 365751"/>
              <a:gd name="connsiteX6" fmla="*/ 203163 w 446997"/>
              <a:gd name="connsiteY6" fmla="*/ 365751 h 365751"/>
              <a:gd name="connsiteX7" fmla="*/ 81245 w 446997"/>
              <a:gd name="connsiteY7" fmla="*/ 304782 h 365751"/>
              <a:gd name="connsiteX8" fmla="*/ 406376 w 446997"/>
              <a:gd name="connsiteY8" fmla="*/ 113735 h 365751"/>
              <a:gd name="connsiteX9" fmla="*/ 406376 w 446997"/>
              <a:gd name="connsiteY9" fmla="*/ 223427 h 365751"/>
              <a:gd name="connsiteX10" fmla="*/ 386041 w 446997"/>
              <a:gd name="connsiteY10" fmla="*/ 243813 h 365751"/>
              <a:gd name="connsiteX11" fmla="*/ 365753 w 446997"/>
              <a:gd name="connsiteY11" fmla="*/ 223570 h 365751"/>
              <a:gd name="connsiteX12" fmla="*/ 365753 w 446997"/>
              <a:gd name="connsiteY12" fmla="*/ 125920 h 365751"/>
              <a:gd name="connsiteX13" fmla="*/ 203163 w 446997"/>
              <a:gd name="connsiteY13" fmla="*/ 0 h 365751"/>
              <a:gd name="connsiteX14" fmla="*/ 243834 w 446997"/>
              <a:gd name="connsiteY14" fmla="*/ 0 h 365751"/>
              <a:gd name="connsiteX15" fmla="*/ 446997 w 446997"/>
              <a:gd name="connsiteY15" fmla="*/ 81269 h 365751"/>
              <a:gd name="connsiteX16" fmla="*/ 446997 w 446997"/>
              <a:gd name="connsiteY16" fmla="*/ 101551 h 365751"/>
              <a:gd name="connsiteX17" fmla="*/ 406376 w 446997"/>
              <a:gd name="connsiteY17" fmla="*/ 113735 h 365751"/>
              <a:gd name="connsiteX18" fmla="*/ 406376 w 446997"/>
              <a:gd name="connsiteY18" fmla="*/ 101536 h 365751"/>
              <a:gd name="connsiteX19" fmla="*/ 365753 w 446997"/>
              <a:gd name="connsiteY19" fmla="*/ 81245 h 365751"/>
              <a:gd name="connsiteX20" fmla="*/ 365753 w 446997"/>
              <a:gd name="connsiteY20" fmla="*/ 125920 h 365751"/>
              <a:gd name="connsiteX21" fmla="*/ 243834 w 446997"/>
              <a:gd name="connsiteY21" fmla="*/ 162490 h 365751"/>
              <a:gd name="connsiteX22" fmla="*/ 203163 w 446997"/>
              <a:gd name="connsiteY22" fmla="*/ 162490 h 365751"/>
              <a:gd name="connsiteX23" fmla="*/ 0 w 446997"/>
              <a:gd name="connsiteY23" fmla="*/ 101551 h 365751"/>
              <a:gd name="connsiteX24" fmla="*/ 0 w 446997"/>
              <a:gd name="connsiteY24" fmla="*/ 81269 h 36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997" h="365751">
                <a:moveTo>
                  <a:pt x="81245" y="142214"/>
                </a:moveTo>
                <a:lnTo>
                  <a:pt x="203163" y="182844"/>
                </a:lnTo>
                <a:lnTo>
                  <a:pt x="243835" y="182844"/>
                </a:lnTo>
                <a:lnTo>
                  <a:pt x="345417" y="152360"/>
                </a:lnTo>
                <a:lnTo>
                  <a:pt x="345417" y="304782"/>
                </a:lnTo>
                <a:lnTo>
                  <a:pt x="243835" y="365751"/>
                </a:lnTo>
                <a:lnTo>
                  <a:pt x="203163" y="365751"/>
                </a:lnTo>
                <a:lnTo>
                  <a:pt x="81245" y="304782"/>
                </a:lnTo>
                <a:close/>
                <a:moveTo>
                  <a:pt x="406376" y="113735"/>
                </a:moveTo>
                <a:lnTo>
                  <a:pt x="406376" y="223427"/>
                </a:lnTo>
                <a:cubicBezTo>
                  <a:pt x="406424" y="234668"/>
                  <a:pt x="397328" y="243813"/>
                  <a:pt x="386041" y="243813"/>
                </a:cubicBezTo>
                <a:cubicBezTo>
                  <a:pt x="374849" y="243813"/>
                  <a:pt x="365753" y="234620"/>
                  <a:pt x="365753" y="223570"/>
                </a:cubicBezTo>
                <a:lnTo>
                  <a:pt x="365753" y="125920"/>
                </a:lnTo>
                <a:close/>
                <a:moveTo>
                  <a:pt x="203163" y="0"/>
                </a:moveTo>
                <a:lnTo>
                  <a:pt x="243834" y="0"/>
                </a:lnTo>
                <a:lnTo>
                  <a:pt x="446997" y="81269"/>
                </a:lnTo>
                <a:lnTo>
                  <a:pt x="446997" y="101551"/>
                </a:lnTo>
                <a:lnTo>
                  <a:pt x="406376" y="113735"/>
                </a:lnTo>
                <a:lnTo>
                  <a:pt x="406376" y="101536"/>
                </a:lnTo>
                <a:lnTo>
                  <a:pt x="365753" y="81245"/>
                </a:lnTo>
                <a:lnTo>
                  <a:pt x="365753" y="125920"/>
                </a:lnTo>
                <a:lnTo>
                  <a:pt x="243834" y="162490"/>
                </a:lnTo>
                <a:lnTo>
                  <a:pt x="203163" y="162490"/>
                </a:lnTo>
                <a:lnTo>
                  <a:pt x="0" y="101551"/>
                </a:lnTo>
                <a:lnTo>
                  <a:pt x="0" y="81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iconfont-1085-694718"/>
          <p:cNvSpPr>
            <a:spLocks noChangeAspect="1"/>
          </p:cNvSpPr>
          <p:nvPr/>
        </p:nvSpPr>
        <p:spPr bwMode="auto">
          <a:xfrm>
            <a:off x="7871185" y="5682244"/>
            <a:ext cx="326082" cy="326082"/>
          </a:xfrm>
          <a:custGeom>
            <a:avLst/>
            <a:gdLst>
              <a:gd name="T0" fmla="*/ 5594 w 11188"/>
              <a:gd name="T1" fmla="*/ 0 h 11189"/>
              <a:gd name="T2" fmla="*/ 0 w 11188"/>
              <a:gd name="T3" fmla="*/ 5594 h 11189"/>
              <a:gd name="T4" fmla="*/ 5594 w 11188"/>
              <a:gd name="T5" fmla="*/ 11189 h 11189"/>
              <a:gd name="T6" fmla="*/ 11188 w 11188"/>
              <a:gd name="T7" fmla="*/ 5594 h 11189"/>
              <a:gd name="T8" fmla="*/ 5594 w 11188"/>
              <a:gd name="T9" fmla="*/ 0 h 11189"/>
              <a:gd name="T10" fmla="*/ 7094 w 11188"/>
              <a:gd name="T11" fmla="*/ 7748 h 11189"/>
              <a:gd name="T12" fmla="*/ 5685 w 11188"/>
              <a:gd name="T13" fmla="*/ 9265 h 11189"/>
              <a:gd name="T14" fmla="*/ 4268 w 11188"/>
              <a:gd name="T15" fmla="*/ 7762 h 11189"/>
              <a:gd name="T16" fmla="*/ 2272 w 11188"/>
              <a:gd name="T17" fmla="*/ 5432 h 11189"/>
              <a:gd name="T18" fmla="*/ 5680 w 11188"/>
              <a:gd name="T19" fmla="*/ 4620 h 11189"/>
              <a:gd name="T20" fmla="*/ 9090 w 11188"/>
              <a:gd name="T21" fmla="*/ 5418 h 11189"/>
              <a:gd name="T22" fmla="*/ 7094 w 11188"/>
              <a:gd name="T23" fmla="*/ 7748 h 1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88" h="11189">
                <a:moveTo>
                  <a:pt x="5594" y="0"/>
                </a:moveTo>
                <a:cubicBezTo>
                  <a:pt x="2504" y="0"/>
                  <a:pt x="0" y="2505"/>
                  <a:pt x="0" y="5594"/>
                </a:cubicBezTo>
                <a:cubicBezTo>
                  <a:pt x="0" y="8684"/>
                  <a:pt x="2504" y="11189"/>
                  <a:pt x="5594" y="11189"/>
                </a:cubicBezTo>
                <a:cubicBezTo>
                  <a:pt x="8683" y="11189"/>
                  <a:pt x="11188" y="8684"/>
                  <a:pt x="11188" y="5594"/>
                </a:cubicBezTo>
                <a:cubicBezTo>
                  <a:pt x="11188" y="2505"/>
                  <a:pt x="8683" y="0"/>
                  <a:pt x="5594" y="0"/>
                </a:cubicBezTo>
                <a:close/>
                <a:moveTo>
                  <a:pt x="7094" y="7748"/>
                </a:moveTo>
                <a:cubicBezTo>
                  <a:pt x="6375" y="8258"/>
                  <a:pt x="5759" y="8974"/>
                  <a:pt x="5685" y="9265"/>
                </a:cubicBezTo>
                <a:cubicBezTo>
                  <a:pt x="5598" y="8968"/>
                  <a:pt x="5045" y="8272"/>
                  <a:pt x="4268" y="7762"/>
                </a:cubicBezTo>
                <a:cubicBezTo>
                  <a:pt x="3466" y="7237"/>
                  <a:pt x="2263" y="6746"/>
                  <a:pt x="2272" y="5432"/>
                </a:cubicBezTo>
                <a:cubicBezTo>
                  <a:pt x="2288" y="3040"/>
                  <a:pt x="4797" y="2559"/>
                  <a:pt x="5680" y="4620"/>
                </a:cubicBezTo>
                <a:cubicBezTo>
                  <a:pt x="6522" y="2641"/>
                  <a:pt x="9074" y="3020"/>
                  <a:pt x="9090" y="5418"/>
                </a:cubicBezTo>
                <a:cubicBezTo>
                  <a:pt x="9100" y="6732"/>
                  <a:pt x="7881" y="7190"/>
                  <a:pt x="7094" y="7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 descr="WechatIMG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72770" y="1391285"/>
            <a:ext cx="4974590" cy="3731260"/>
          </a:xfrm>
          <a:prstGeom prst="rect">
            <a:avLst/>
          </a:prstGeom>
          <a:ln w="76200">
            <a:solidFill>
              <a:srgbClr val="FAE3FF"/>
            </a:solidFill>
          </a:ln>
          <a:ln w="76200">
            <a:solidFill>
              <a:srgbClr val="FAE3FF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381899;#381891;#381440;"/>
</p:tagLst>
</file>

<file path=ppt/tags/tag10.xml><?xml version="1.0" encoding="utf-8"?>
<p:tagLst xmlns:p="http://schemas.openxmlformats.org/presentationml/2006/main">
  <p:tag name="ISLIDE.ICON" val="#381899;#381891;#381440;"/>
</p:tagLst>
</file>

<file path=ppt/tags/tag11.xml><?xml version="1.0" encoding="utf-8"?>
<p:tagLst xmlns:p="http://schemas.openxmlformats.org/presentationml/2006/main">
  <p:tag name="ISLIDE.ICON" val="#381899;#381891;#381440;"/>
</p:tagLst>
</file>

<file path=ppt/tags/tag12.xml><?xml version="1.0" encoding="utf-8"?>
<p:tagLst xmlns:p="http://schemas.openxmlformats.org/presentationml/2006/main">
  <p:tag name="ISLIDE.ICON" val="#381899;#381891;#381440;"/>
</p:tagLst>
</file>

<file path=ppt/tags/tag2.xml><?xml version="1.0" encoding="utf-8"?>
<p:tagLst xmlns:p="http://schemas.openxmlformats.org/presentationml/2006/main">
  <p:tag name="ISLIDE.ICON" val="#381899;#381891;#381440;"/>
</p:tagLst>
</file>

<file path=ppt/tags/tag3.xml><?xml version="1.0" encoding="utf-8"?>
<p:tagLst xmlns:p="http://schemas.openxmlformats.org/presentationml/2006/main">
  <p:tag name="ISLIDE.ICON" val="#381899;#381891;#381440;"/>
</p:tagLst>
</file>

<file path=ppt/tags/tag4.xml><?xml version="1.0" encoding="utf-8"?>
<p:tagLst xmlns:p="http://schemas.openxmlformats.org/presentationml/2006/main">
  <p:tag name="ISLIDE.ICON" val="#381899;#381891;#381440;"/>
</p:tagLst>
</file>

<file path=ppt/tags/tag5.xml><?xml version="1.0" encoding="utf-8"?>
<p:tagLst xmlns:p="http://schemas.openxmlformats.org/presentationml/2006/main">
  <p:tag name="ISLIDE.ICON" val="#381899;#381891;#381440;"/>
</p:tagLst>
</file>

<file path=ppt/tags/tag6.xml><?xml version="1.0" encoding="utf-8"?>
<p:tagLst xmlns:p="http://schemas.openxmlformats.org/presentationml/2006/main">
  <p:tag name="ISLIDE.ICON" val="#381899;#381891;#381440;"/>
</p:tagLst>
</file>

<file path=ppt/tags/tag7.xml><?xml version="1.0" encoding="utf-8"?>
<p:tagLst xmlns:p="http://schemas.openxmlformats.org/presentationml/2006/main">
  <p:tag name="ISLIDE.ICON" val="#381899;#381891;#381440;"/>
</p:tagLst>
</file>

<file path=ppt/tags/tag8.xml><?xml version="1.0" encoding="utf-8"?>
<p:tagLst xmlns:p="http://schemas.openxmlformats.org/presentationml/2006/main">
  <p:tag name="ISLIDE.ICON" val="#381899;#381891;#381440;"/>
</p:tagLst>
</file>

<file path=ppt/tags/tag9.xml><?xml version="1.0" encoding="utf-8"?>
<p:tagLst xmlns:p="http://schemas.openxmlformats.org/presentationml/2006/main">
  <p:tag name="ISLIDE.ICON" val="#381899;#381891;#38144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6189</Words>
  <Application>WPS 演示</Application>
  <PresentationFormat>宽屏</PresentationFormat>
  <Paragraphs>103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2" baseType="lpstr">
      <vt:lpstr>Arial</vt:lpstr>
      <vt:lpstr>方正书宋_GBK</vt:lpstr>
      <vt:lpstr>Wingdings</vt:lpstr>
      <vt:lpstr>Adobe 黑体 Std R</vt:lpstr>
      <vt:lpstr>苹方-简</vt:lpstr>
      <vt:lpstr>Gadugi</vt:lpstr>
      <vt:lpstr>方正黑体简体</vt:lpstr>
      <vt:lpstr>Adobe Gothic Std B</vt:lpstr>
      <vt:lpstr>宋体</vt:lpstr>
      <vt:lpstr>等线</vt:lpstr>
      <vt:lpstr>汉仪中等线KW</vt:lpstr>
      <vt:lpstr>微软雅黑</vt:lpstr>
      <vt:lpstr>汉仪旗黑KW</vt:lpstr>
      <vt:lpstr>宋体</vt:lpstr>
      <vt:lpstr>Arial Unicode MS</vt:lpstr>
      <vt:lpstr>等线 Light</vt:lpstr>
      <vt:lpstr>Calibri</vt:lpstr>
      <vt:lpstr>Helvetica Neue</vt:lpstr>
      <vt:lpstr>汉仪书宋二KW</vt:lpstr>
      <vt:lpstr>冬青黑体简体中文</vt:lpstr>
      <vt:lpstr>Adobe Gothic Std B</vt:lpstr>
      <vt:lpstr>Adobe 黑体 Std R</vt:lpstr>
      <vt:lpstr>方正黑体简体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 瑛丽</dc:creator>
  <cp:lastModifiedBy>apple</cp:lastModifiedBy>
  <cp:revision>4</cp:revision>
  <dcterms:created xsi:type="dcterms:W3CDTF">2020-03-26T07:55:52Z</dcterms:created>
  <dcterms:modified xsi:type="dcterms:W3CDTF">2020-03-26T07:55:52Z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2052-2.1.0.3383</vt:lpwstr>
  </property>
</Properties>
</file>