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4"/>
  </p:sldMasterIdLst>
  <p:sldIdLst>
    <p:sldId id="256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0832C-30B6-432F-818B-8938BA183E0A}" v="5" dt="2020-01-16T22:46:59.504"/>
    <p1510:client id="{C294F4A9-3B59-4907-80AA-5A393605DBA8}" v="5" dt="2020-01-17T22:23:52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088S-Muhammad Nazir, Zohid-Muhammad Zohid" userId="92c6bcf4-94b5-421d-aebd-c2b1fc4fd7ae" providerId="ADAL" clId="{C294F4A9-3B59-4907-80AA-5A393605DBA8}"/>
    <pc:docChg chg="custSel mod addSld delSld modSld sldOrd">
      <pc:chgData name="088S-Muhammad Nazir, Zohid-Muhammad Zohid" userId="92c6bcf4-94b5-421d-aebd-c2b1fc4fd7ae" providerId="ADAL" clId="{C294F4A9-3B59-4907-80AA-5A393605DBA8}" dt="2020-01-17T22:23:52.468" v="902" actId="207"/>
      <pc:docMkLst>
        <pc:docMk/>
      </pc:docMkLst>
      <pc:sldChg chg="del">
        <pc:chgData name="088S-Muhammad Nazir, Zohid-Muhammad Zohid" userId="92c6bcf4-94b5-421d-aebd-c2b1fc4fd7ae" providerId="ADAL" clId="{C294F4A9-3B59-4907-80AA-5A393605DBA8}" dt="2020-01-13T21:09:34.990" v="2" actId="47"/>
        <pc:sldMkLst>
          <pc:docMk/>
          <pc:sldMk cId="273566164" sldId="256"/>
        </pc:sldMkLst>
      </pc:sldChg>
      <pc:sldChg chg="addSp delSp modSp add">
        <pc:chgData name="088S-Muhammad Nazir, Zohid-Muhammad Zohid" userId="92c6bcf4-94b5-421d-aebd-c2b1fc4fd7ae" providerId="ADAL" clId="{C294F4A9-3B59-4907-80AA-5A393605DBA8}" dt="2020-01-13T21:20:52.967" v="281" actId="313"/>
        <pc:sldMkLst>
          <pc:docMk/>
          <pc:sldMk cId="3164259900" sldId="256"/>
        </pc:sldMkLst>
        <pc:spChg chg="del">
          <ac:chgData name="088S-Muhammad Nazir, Zohid-Muhammad Zohid" userId="92c6bcf4-94b5-421d-aebd-c2b1fc4fd7ae" providerId="ADAL" clId="{C294F4A9-3B59-4907-80AA-5A393605DBA8}" dt="2020-01-13T21:10:21.969" v="4"/>
          <ac:spMkLst>
            <pc:docMk/>
            <pc:sldMk cId="3164259900" sldId="256"/>
            <ac:spMk id="2" creationId="{BB6F61CB-CA43-4603-9337-95250363F934}"/>
          </ac:spMkLst>
        </pc:spChg>
        <pc:spChg chg="del">
          <ac:chgData name="088S-Muhammad Nazir, Zohid-Muhammad Zohid" userId="92c6bcf4-94b5-421d-aebd-c2b1fc4fd7ae" providerId="ADAL" clId="{C294F4A9-3B59-4907-80AA-5A393605DBA8}" dt="2020-01-13T21:10:21.969" v="4"/>
          <ac:spMkLst>
            <pc:docMk/>
            <pc:sldMk cId="3164259900" sldId="256"/>
            <ac:spMk id="3" creationId="{4022C8FB-26BC-4394-B2B3-CB310CE5AE39}"/>
          </ac:spMkLst>
        </pc:spChg>
        <pc:spChg chg="add del mod">
          <ac:chgData name="088S-Muhammad Nazir, Zohid-Muhammad Zohid" userId="92c6bcf4-94b5-421d-aebd-c2b1fc4fd7ae" providerId="ADAL" clId="{C294F4A9-3B59-4907-80AA-5A393605DBA8}" dt="2020-01-13T21:10:37.727" v="5"/>
          <ac:spMkLst>
            <pc:docMk/>
            <pc:sldMk cId="3164259900" sldId="256"/>
            <ac:spMk id="4" creationId="{3136BC80-34ED-4CB4-9D2F-F407FF808CB8}"/>
          </ac:spMkLst>
        </pc:spChg>
        <pc:spChg chg="add mod">
          <ac:chgData name="088S-Muhammad Nazir, Zohid-Muhammad Zohid" userId="92c6bcf4-94b5-421d-aebd-c2b1fc4fd7ae" providerId="ADAL" clId="{C294F4A9-3B59-4907-80AA-5A393605DBA8}" dt="2020-01-13T21:20:52.967" v="281" actId="313"/>
          <ac:spMkLst>
            <pc:docMk/>
            <pc:sldMk cId="3164259900" sldId="256"/>
            <ac:spMk id="5" creationId="{BB7466A3-190A-4CF3-B1DE-C71C9721E7E6}"/>
          </ac:spMkLst>
        </pc:spChg>
        <pc:spChg chg="add mod">
          <ac:chgData name="088S-Muhammad Nazir, Zohid-Muhammad Zohid" userId="92c6bcf4-94b5-421d-aebd-c2b1fc4fd7ae" providerId="ADAL" clId="{C294F4A9-3B59-4907-80AA-5A393605DBA8}" dt="2020-01-13T21:13:34.884" v="102" actId="207"/>
          <ac:spMkLst>
            <pc:docMk/>
            <pc:sldMk cId="3164259900" sldId="256"/>
            <ac:spMk id="6" creationId="{B8A0647C-733B-46BE-8E42-3EF88DE349BA}"/>
          </ac:spMkLst>
        </pc:spChg>
      </pc:sldChg>
      <pc:sldChg chg="add del">
        <pc:chgData name="088S-Muhammad Nazir, Zohid-Muhammad Zohid" userId="92c6bcf4-94b5-421d-aebd-c2b1fc4fd7ae" providerId="ADAL" clId="{C294F4A9-3B59-4907-80AA-5A393605DBA8}" dt="2020-01-13T21:09:11.618" v="1" actId="47"/>
        <pc:sldMkLst>
          <pc:docMk/>
          <pc:sldMk cId="1692961555" sldId="257"/>
        </pc:sldMkLst>
      </pc:sldChg>
      <pc:sldChg chg="addSp delSp modSp add mod setBg">
        <pc:chgData name="088S-Muhammad Nazir, Zohid-Muhammad Zohid" userId="92c6bcf4-94b5-421d-aebd-c2b1fc4fd7ae" providerId="ADAL" clId="{C294F4A9-3B59-4907-80AA-5A393605DBA8}" dt="2020-01-13T21:51:30.470" v="763" actId="20577"/>
        <pc:sldMkLst>
          <pc:docMk/>
          <pc:sldMk cId="3230149288" sldId="257"/>
        </pc:sldMkLst>
        <pc:spChg chg="mod">
          <ac:chgData name="088S-Muhammad Nazir, Zohid-Muhammad Zohid" userId="92c6bcf4-94b5-421d-aebd-c2b1fc4fd7ae" providerId="ADAL" clId="{C294F4A9-3B59-4907-80AA-5A393605DBA8}" dt="2020-01-13T21:19:38.893" v="229" actId="26606"/>
          <ac:spMkLst>
            <pc:docMk/>
            <pc:sldMk cId="3230149288" sldId="257"/>
            <ac:spMk id="2" creationId="{200AAC7C-109B-4B2A-ABB4-522C5F6964AF}"/>
          </ac:spMkLst>
        </pc:spChg>
        <pc:spChg chg="mod">
          <ac:chgData name="088S-Muhammad Nazir, Zohid-Muhammad Zohid" userId="92c6bcf4-94b5-421d-aebd-c2b1fc4fd7ae" providerId="ADAL" clId="{C294F4A9-3B59-4907-80AA-5A393605DBA8}" dt="2020-01-13T21:51:30.470" v="763" actId="20577"/>
          <ac:spMkLst>
            <pc:docMk/>
            <pc:sldMk cId="3230149288" sldId="257"/>
            <ac:spMk id="3" creationId="{E08CB1F5-B289-44C2-9C31-B9FEECA844B4}"/>
          </ac:spMkLst>
        </pc:spChg>
        <pc:spChg chg="del mod">
          <ac:chgData name="088S-Muhammad Nazir, Zohid-Muhammad Zohid" userId="92c6bcf4-94b5-421d-aebd-c2b1fc4fd7ae" providerId="ADAL" clId="{C294F4A9-3B59-4907-80AA-5A393605DBA8}" dt="2020-01-13T21:19:36.051" v="228"/>
          <ac:spMkLst>
            <pc:docMk/>
            <pc:sldMk cId="3230149288" sldId="257"/>
            <ac:spMk id="4" creationId="{3A5E1F90-A009-424A-958A-43315000B5E5}"/>
          </ac:spMkLst>
        </pc:spChg>
        <pc:spChg chg="add">
          <ac:chgData name="088S-Muhammad Nazir, Zohid-Muhammad Zohid" userId="92c6bcf4-94b5-421d-aebd-c2b1fc4fd7ae" providerId="ADAL" clId="{C294F4A9-3B59-4907-80AA-5A393605DBA8}" dt="2020-01-13T21:19:38.893" v="229" actId="26606"/>
          <ac:spMkLst>
            <pc:docMk/>
            <pc:sldMk cId="3230149288" sldId="257"/>
            <ac:spMk id="27" creationId="{3F088236-D655-4F88-B238-E16762358025}"/>
          </ac:spMkLst>
        </pc:spChg>
        <pc:spChg chg="add">
          <ac:chgData name="088S-Muhammad Nazir, Zohid-Muhammad Zohid" userId="92c6bcf4-94b5-421d-aebd-c2b1fc4fd7ae" providerId="ADAL" clId="{C294F4A9-3B59-4907-80AA-5A393605DBA8}" dt="2020-01-13T21:19:38.893" v="229" actId="26606"/>
          <ac:spMkLst>
            <pc:docMk/>
            <pc:sldMk cId="3230149288" sldId="257"/>
            <ac:spMk id="29" creationId="{3DAC0C92-199E-475C-9390-119A9B027276}"/>
          </ac:spMkLst>
        </pc:spChg>
        <pc:spChg chg="add">
          <ac:chgData name="088S-Muhammad Nazir, Zohid-Muhammad Zohid" userId="92c6bcf4-94b5-421d-aebd-c2b1fc4fd7ae" providerId="ADAL" clId="{C294F4A9-3B59-4907-80AA-5A393605DBA8}" dt="2020-01-13T21:19:38.893" v="229" actId="26606"/>
          <ac:spMkLst>
            <pc:docMk/>
            <pc:sldMk cId="3230149288" sldId="257"/>
            <ac:spMk id="31" creationId="{C4CFB339-0ED8-4FE2-9EF1-6D1375B8499B}"/>
          </ac:spMkLst>
        </pc:spChg>
        <pc:spChg chg="add">
          <ac:chgData name="088S-Muhammad Nazir, Zohid-Muhammad Zohid" userId="92c6bcf4-94b5-421d-aebd-c2b1fc4fd7ae" providerId="ADAL" clId="{C294F4A9-3B59-4907-80AA-5A393605DBA8}" dt="2020-01-13T21:19:38.893" v="229" actId="26606"/>
          <ac:spMkLst>
            <pc:docMk/>
            <pc:sldMk cId="3230149288" sldId="257"/>
            <ac:spMk id="33" creationId="{31896C80-2069-4431-9C19-83B913734490}"/>
          </ac:spMkLst>
        </pc:spChg>
        <pc:spChg chg="add">
          <ac:chgData name="088S-Muhammad Nazir, Zohid-Muhammad Zohid" userId="92c6bcf4-94b5-421d-aebd-c2b1fc4fd7ae" providerId="ADAL" clId="{C294F4A9-3B59-4907-80AA-5A393605DBA8}" dt="2020-01-13T21:19:38.893" v="229" actId="26606"/>
          <ac:spMkLst>
            <pc:docMk/>
            <pc:sldMk cId="3230149288" sldId="257"/>
            <ac:spMk id="35" creationId="{BF120A21-0841-4823-B0C4-28AEBCEF9B78}"/>
          </ac:spMkLst>
        </pc:spChg>
        <pc:spChg chg="add">
          <ac:chgData name="088S-Muhammad Nazir, Zohid-Muhammad Zohid" userId="92c6bcf4-94b5-421d-aebd-c2b1fc4fd7ae" providerId="ADAL" clId="{C294F4A9-3B59-4907-80AA-5A393605DBA8}" dt="2020-01-13T21:19:38.893" v="229" actId="26606"/>
          <ac:spMkLst>
            <pc:docMk/>
            <pc:sldMk cId="3230149288" sldId="257"/>
            <ac:spMk id="37" creationId="{DBB05BAE-BBD3-4289-899F-A6851503C6B0}"/>
          </ac:spMkLst>
        </pc:spChg>
        <pc:spChg chg="add">
          <ac:chgData name="088S-Muhammad Nazir, Zohid-Muhammad Zohid" userId="92c6bcf4-94b5-421d-aebd-c2b1fc4fd7ae" providerId="ADAL" clId="{C294F4A9-3B59-4907-80AA-5A393605DBA8}" dt="2020-01-13T21:19:38.893" v="229" actId="26606"/>
          <ac:spMkLst>
            <pc:docMk/>
            <pc:sldMk cId="3230149288" sldId="257"/>
            <ac:spMk id="39" creationId="{9874D11C-36F5-4BBE-A490-019A54E953B0}"/>
          </ac:spMkLst>
        </pc:spChg>
        <pc:grpChg chg="add">
          <ac:chgData name="088S-Muhammad Nazir, Zohid-Muhammad Zohid" userId="92c6bcf4-94b5-421d-aebd-c2b1fc4fd7ae" providerId="ADAL" clId="{C294F4A9-3B59-4907-80AA-5A393605DBA8}" dt="2020-01-13T21:19:38.893" v="229" actId="26606"/>
          <ac:grpSpMkLst>
            <pc:docMk/>
            <pc:sldMk cId="3230149288" sldId="257"/>
            <ac:grpSpMk id="11" creationId="{10BE40E3-5550-4CDD-B4FD-387C33EBF157}"/>
          </ac:grpSpMkLst>
        </pc:grpChg>
        <pc:picChg chg="add mod ord">
          <ac:chgData name="088S-Muhammad Nazir, Zohid-Muhammad Zohid" userId="92c6bcf4-94b5-421d-aebd-c2b1fc4fd7ae" providerId="ADAL" clId="{C294F4A9-3B59-4907-80AA-5A393605DBA8}" dt="2020-01-13T21:19:39.081" v="231" actId="962"/>
          <ac:picMkLst>
            <pc:docMk/>
            <pc:sldMk cId="3230149288" sldId="257"/>
            <ac:picMk id="6" creationId="{CCA95C9F-B4C2-4B5A-AE38-FCB8D5D2AE75}"/>
          </ac:picMkLst>
        </pc:picChg>
        <pc:cxnChg chg="add">
          <ac:chgData name="088S-Muhammad Nazir, Zohid-Muhammad Zohid" userId="92c6bcf4-94b5-421d-aebd-c2b1fc4fd7ae" providerId="ADAL" clId="{C294F4A9-3B59-4907-80AA-5A393605DBA8}" dt="2020-01-13T21:19:38.893" v="229" actId="26606"/>
          <ac:cxnSpMkLst>
            <pc:docMk/>
            <pc:sldMk cId="3230149288" sldId="257"/>
            <ac:cxnSpMk id="23" creationId="{64FA5DFF-7FE6-4855-84E6-DFA78EE978BD}"/>
          </ac:cxnSpMkLst>
        </pc:cxnChg>
        <pc:cxnChg chg="add">
          <ac:chgData name="088S-Muhammad Nazir, Zohid-Muhammad Zohid" userId="92c6bcf4-94b5-421d-aebd-c2b1fc4fd7ae" providerId="ADAL" clId="{C294F4A9-3B59-4907-80AA-5A393605DBA8}" dt="2020-01-13T21:19:38.893" v="229" actId="26606"/>
          <ac:cxnSpMkLst>
            <pc:docMk/>
            <pc:sldMk cId="3230149288" sldId="257"/>
            <ac:cxnSpMk id="25" creationId="{2AFD8CBA-54A3-4363-991B-B9C631BBFA74}"/>
          </ac:cxnSpMkLst>
        </pc:cxnChg>
      </pc:sldChg>
      <pc:sldChg chg="addSp delSp modSp add mod setBg">
        <pc:chgData name="088S-Muhammad Nazir, Zohid-Muhammad Zohid" userId="92c6bcf4-94b5-421d-aebd-c2b1fc4fd7ae" providerId="ADAL" clId="{C294F4A9-3B59-4907-80AA-5A393605DBA8}" dt="2020-01-13T21:53:37.398" v="794" actId="14100"/>
        <pc:sldMkLst>
          <pc:docMk/>
          <pc:sldMk cId="885717267" sldId="258"/>
        </pc:sldMkLst>
        <pc:spChg chg="mod">
          <ac:chgData name="088S-Muhammad Nazir, Zohid-Muhammad Zohid" userId="92c6bcf4-94b5-421d-aebd-c2b1fc4fd7ae" providerId="ADAL" clId="{C294F4A9-3B59-4907-80AA-5A393605DBA8}" dt="2020-01-13T21:53:25.285" v="793" actId="26606"/>
          <ac:spMkLst>
            <pc:docMk/>
            <pc:sldMk cId="885717267" sldId="258"/>
            <ac:spMk id="2" creationId="{0F61884D-46B7-4F81-A1AD-A6AF7D9446EE}"/>
          </ac:spMkLst>
        </pc:spChg>
        <pc:spChg chg="mod">
          <ac:chgData name="088S-Muhammad Nazir, Zohid-Muhammad Zohid" userId="92c6bcf4-94b5-421d-aebd-c2b1fc4fd7ae" providerId="ADAL" clId="{C294F4A9-3B59-4907-80AA-5A393605DBA8}" dt="2020-01-13T21:53:37.398" v="794" actId="14100"/>
          <ac:spMkLst>
            <pc:docMk/>
            <pc:sldMk cId="885717267" sldId="258"/>
            <ac:spMk id="3" creationId="{2885DD26-EACC-4A38-82AE-6C61B39A334B}"/>
          </ac:spMkLst>
        </pc:spChg>
        <pc:spChg chg="del mod">
          <ac:chgData name="088S-Muhammad Nazir, Zohid-Muhammad Zohid" userId="92c6bcf4-94b5-421d-aebd-c2b1fc4fd7ae" providerId="ADAL" clId="{C294F4A9-3B59-4907-80AA-5A393605DBA8}" dt="2020-01-13T21:53:21.530" v="790"/>
          <ac:spMkLst>
            <pc:docMk/>
            <pc:sldMk cId="885717267" sldId="258"/>
            <ac:spMk id="4" creationId="{F72564F8-29AE-4A8A-8945-CAF742DC8EF4}"/>
          </ac:spMkLst>
        </pc:spChg>
        <pc:spChg chg="add">
          <ac:chgData name="088S-Muhammad Nazir, Zohid-Muhammad Zohid" userId="92c6bcf4-94b5-421d-aebd-c2b1fc4fd7ae" providerId="ADAL" clId="{C294F4A9-3B59-4907-80AA-5A393605DBA8}" dt="2020-01-13T21:53:25.285" v="793" actId="26606"/>
          <ac:spMkLst>
            <pc:docMk/>
            <pc:sldMk cId="885717267" sldId="258"/>
            <ac:spMk id="27" creationId="{3F088236-D655-4F88-B238-E16762358025}"/>
          </ac:spMkLst>
        </pc:spChg>
        <pc:spChg chg="add">
          <ac:chgData name="088S-Muhammad Nazir, Zohid-Muhammad Zohid" userId="92c6bcf4-94b5-421d-aebd-c2b1fc4fd7ae" providerId="ADAL" clId="{C294F4A9-3B59-4907-80AA-5A393605DBA8}" dt="2020-01-13T21:53:25.285" v="793" actId="26606"/>
          <ac:spMkLst>
            <pc:docMk/>
            <pc:sldMk cId="885717267" sldId="258"/>
            <ac:spMk id="29" creationId="{3DAC0C92-199E-475C-9390-119A9B027276}"/>
          </ac:spMkLst>
        </pc:spChg>
        <pc:spChg chg="add">
          <ac:chgData name="088S-Muhammad Nazir, Zohid-Muhammad Zohid" userId="92c6bcf4-94b5-421d-aebd-c2b1fc4fd7ae" providerId="ADAL" clId="{C294F4A9-3B59-4907-80AA-5A393605DBA8}" dt="2020-01-13T21:53:25.285" v="793" actId="26606"/>
          <ac:spMkLst>
            <pc:docMk/>
            <pc:sldMk cId="885717267" sldId="258"/>
            <ac:spMk id="31" creationId="{C4CFB339-0ED8-4FE2-9EF1-6D1375B8499B}"/>
          </ac:spMkLst>
        </pc:spChg>
        <pc:spChg chg="add">
          <ac:chgData name="088S-Muhammad Nazir, Zohid-Muhammad Zohid" userId="92c6bcf4-94b5-421d-aebd-c2b1fc4fd7ae" providerId="ADAL" clId="{C294F4A9-3B59-4907-80AA-5A393605DBA8}" dt="2020-01-13T21:53:25.285" v="793" actId="26606"/>
          <ac:spMkLst>
            <pc:docMk/>
            <pc:sldMk cId="885717267" sldId="258"/>
            <ac:spMk id="33" creationId="{31896C80-2069-4431-9C19-83B913734490}"/>
          </ac:spMkLst>
        </pc:spChg>
        <pc:spChg chg="add">
          <ac:chgData name="088S-Muhammad Nazir, Zohid-Muhammad Zohid" userId="92c6bcf4-94b5-421d-aebd-c2b1fc4fd7ae" providerId="ADAL" clId="{C294F4A9-3B59-4907-80AA-5A393605DBA8}" dt="2020-01-13T21:53:25.285" v="793" actId="26606"/>
          <ac:spMkLst>
            <pc:docMk/>
            <pc:sldMk cId="885717267" sldId="258"/>
            <ac:spMk id="35" creationId="{BF120A21-0841-4823-B0C4-28AEBCEF9B78}"/>
          </ac:spMkLst>
        </pc:spChg>
        <pc:spChg chg="add">
          <ac:chgData name="088S-Muhammad Nazir, Zohid-Muhammad Zohid" userId="92c6bcf4-94b5-421d-aebd-c2b1fc4fd7ae" providerId="ADAL" clId="{C294F4A9-3B59-4907-80AA-5A393605DBA8}" dt="2020-01-13T21:53:25.285" v="793" actId="26606"/>
          <ac:spMkLst>
            <pc:docMk/>
            <pc:sldMk cId="885717267" sldId="258"/>
            <ac:spMk id="37" creationId="{DBB05BAE-BBD3-4289-899F-A6851503C6B0}"/>
          </ac:spMkLst>
        </pc:spChg>
        <pc:spChg chg="add">
          <ac:chgData name="088S-Muhammad Nazir, Zohid-Muhammad Zohid" userId="92c6bcf4-94b5-421d-aebd-c2b1fc4fd7ae" providerId="ADAL" clId="{C294F4A9-3B59-4907-80AA-5A393605DBA8}" dt="2020-01-13T21:53:25.285" v="793" actId="26606"/>
          <ac:spMkLst>
            <pc:docMk/>
            <pc:sldMk cId="885717267" sldId="258"/>
            <ac:spMk id="39" creationId="{9874D11C-36F5-4BBE-A490-019A54E953B0}"/>
          </ac:spMkLst>
        </pc:spChg>
        <pc:grpChg chg="add">
          <ac:chgData name="088S-Muhammad Nazir, Zohid-Muhammad Zohid" userId="92c6bcf4-94b5-421d-aebd-c2b1fc4fd7ae" providerId="ADAL" clId="{C294F4A9-3B59-4907-80AA-5A393605DBA8}" dt="2020-01-13T21:53:25.285" v="793" actId="26606"/>
          <ac:grpSpMkLst>
            <pc:docMk/>
            <pc:sldMk cId="885717267" sldId="258"/>
            <ac:grpSpMk id="11" creationId="{10BE40E3-5550-4CDD-B4FD-387C33EBF157}"/>
          </ac:grpSpMkLst>
        </pc:grpChg>
        <pc:picChg chg="add mod ord">
          <ac:chgData name="088S-Muhammad Nazir, Zohid-Muhammad Zohid" userId="92c6bcf4-94b5-421d-aebd-c2b1fc4fd7ae" providerId="ADAL" clId="{C294F4A9-3B59-4907-80AA-5A393605DBA8}" dt="2020-01-13T21:53:25.285" v="793" actId="26606"/>
          <ac:picMkLst>
            <pc:docMk/>
            <pc:sldMk cId="885717267" sldId="258"/>
            <ac:picMk id="6" creationId="{F824A485-2A92-4413-824E-524293F3136F}"/>
          </ac:picMkLst>
        </pc:picChg>
        <pc:cxnChg chg="add">
          <ac:chgData name="088S-Muhammad Nazir, Zohid-Muhammad Zohid" userId="92c6bcf4-94b5-421d-aebd-c2b1fc4fd7ae" providerId="ADAL" clId="{C294F4A9-3B59-4907-80AA-5A393605DBA8}" dt="2020-01-13T21:53:25.285" v="793" actId="26606"/>
          <ac:cxnSpMkLst>
            <pc:docMk/>
            <pc:sldMk cId="885717267" sldId="258"/>
            <ac:cxnSpMk id="23" creationId="{64FA5DFF-7FE6-4855-84E6-DFA78EE978BD}"/>
          </ac:cxnSpMkLst>
        </pc:cxnChg>
        <pc:cxnChg chg="add">
          <ac:chgData name="088S-Muhammad Nazir, Zohid-Muhammad Zohid" userId="92c6bcf4-94b5-421d-aebd-c2b1fc4fd7ae" providerId="ADAL" clId="{C294F4A9-3B59-4907-80AA-5A393605DBA8}" dt="2020-01-13T21:53:25.285" v="793" actId="26606"/>
          <ac:cxnSpMkLst>
            <pc:docMk/>
            <pc:sldMk cId="885717267" sldId="258"/>
            <ac:cxnSpMk id="25" creationId="{2AFD8CBA-54A3-4363-991B-B9C631BBFA74}"/>
          </ac:cxnSpMkLst>
        </pc:cxnChg>
      </pc:sldChg>
      <pc:sldChg chg="addSp delSp modSp add">
        <pc:chgData name="088S-Muhammad Nazir, Zohid-Muhammad Zohid" userId="92c6bcf4-94b5-421d-aebd-c2b1fc4fd7ae" providerId="ADAL" clId="{C294F4A9-3B59-4907-80AA-5A393605DBA8}" dt="2020-01-17T22:22:23.964" v="897" actId="207"/>
        <pc:sldMkLst>
          <pc:docMk/>
          <pc:sldMk cId="1743024821" sldId="259"/>
        </pc:sldMkLst>
        <pc:spChg chg="mod">
          <ac:chgData name="088S-Muhammad Nazir, Zohid-Muhammad Zohid" userId="92c6bcf4-94b5-421d-aebd-c2b1fc4fd7ae" providerId="ADAL" clId="{C294F4A9-3B59-4907-80AA-5A393605DBA8}" dt="2020-01-17T22:22:23.964" v="897" actId="207"/>
          <ac:spMkLst>
            <pc:docMk/>
            <pc:sldMk cId="1743024821" sldId="259"/>
            <ac:spMk id="2" creationId="{5EFDD6E7-18AD-45AC-ADDD-ACF7658FE113}"/>
          </ac:spMkLst>
        </pc:spChg>
        <pc:spChg chg="mod">
          <ac:chgData name="088S-Muhammad Nazir, Zohid-Muhammad Zohid" userId="92c6bcf4-94b5-421d-aebd-c2b1fc4fd7ae" providerId="ADAL" clId="{C294F4A9-3B59-4907-80AA-5A393605DBA8}" dt="2020-01-13T21:57:18.970" v="869" actId="5793"/>
          <ac:spMkLst>
            <pc:docMk/>
            <pc:sldMk cId="1743024821" sldId="259"/>
            <ac:spMk id="3" creationId="{3AA01E15-E06D-4BDF-94C1-A6687D905E2A}"/>
          </ac:spMkLst>
        </pc:spChg>
        <pc:spChg chg="del mod">
          <ac:chgData name="088S-Muhammad Nazir, Zohid-Muhammad Zohid" userId="92c6bcf4-94b5-421d-aebd-c2b1fc4fd7ae" providerId="ADAL" clId="{C294F4A9-3B59-4907-80AA-5A393605DBA8}" dt="2020-01-13T21:56:07.420" v="827"/>
          <ac:spMkLst>
            <pc:docMk/>
            <pc:sldMk cId="1743024821" sldId="259"/>
            <ac:spMk id="4" creationId="{7EC7F7BB-9B85-4150-9C1C-3995C2858C70}"/>
          </ac:spMkLst>
        </pc:spChg>
        <pc:picChg chg="add mod ord">
          <ac:chgData name="088S-Muhammad Nazir, Zohid-Muhammad Zohid" userId="92c6bcf4-94b5-421d-aebd-c2b1fc4fd7ae" providerId="ADAL" clId="{C294F4A9-3B59-4907-80AA-5A393605DBA8}" dt="2020-01-17T22:22:01.102" v="894" actId="167"/>
          <ac:picMkLst>
            <pc:docMk/>
            <pc:sldMk cId="1743024821" sldId="259"/>
            <ac:picMk id="6" creationId="{8DBAD41B-8B32-4883-91F9-2D06E6325A0E}"/>
          </ac:picMkLst>
        </pc:picChg>
      </pc:sldChg>
      <pc:sldChg chg="modSp">
        <pc:chgData name="088S-Muhammad Nazir, Zohid-Muhammad Zohid" userId="92c6bcf4-94b5-421d-aebd-c2b1fc4fd7ae" providerId="ADAL" clId="{C294F4A9-3B59-4907-80AA-5A393605DBA8}" dt="2020-01-17T22:23:52.468" v="902" actId="207"/>
        <pc:sldMkLst>
          <pc:docMk/>
          <pc:sldMk cId="1537926265" sldId="261"/>
        </pc:sldMkLst>
        <pc:spChg chg="mod">
          <ac:chgData name="088S-Muhammad Nazir, Zohid-Muhammad Zohid" userId="92c6bcf4-94b5-421d-aebd-c2b1fc4fd7ae" providerId="ADAL" clId="{C294F4A9-3B59-4907-80AA-5A393605DBA8}" dt="2020-01-17T22:23:52.468" v="902" actId="207"/>
          <ac:spMkLst>
            <pc:docMk/>
            <pc:sldMk cId="1537926265" sldId="261"/>
            <ac:spMk id="2" creationId="{418B7B04-64A8-4FC3-B6D4-C333C48CA513}"/>
          </ac:spMkLst>
        </pc:spChg>
        <pc:picChg chg="ord">
          <ac:chgData name="088S-Muhammad Nazir, Zohid-Muhammad Zohid" userId="92c6bcf4-94b5-421d-aebd-c2b1fc4fd7ae" providerId="ADAL" clId="{C294F4A9-3B59-4907-80AA-5A393605DBA8}" dt="2020-01-17T22:23:48.576" v="901" actId="167"/>
          <ac:picMkLst>
            <pc:docMk/>
            <pc:sldMk cId="1537926265" sldId="261"/>
            <ac:picMk id="10" creationId="{38767EBE-C313-4A85-B6CA-9EF66DE9A49A}"/>
          </ac:picMkLst>
        </pc:picChg>
      </pc:sldChg>
      <pc:sldChg chg="ord">
        <pc:chgData name="088S-Muhammad Nazir, Zohid-Muhammad Zohid" userId="92c6bcf4-94b5-421d-aebd-c2b1fc4fd7ae" providerId="ADAL" clId="{C294F4A9-3B59-4907-80AA-5A393605DBA8}" dt="2020-01-17T22:04:51.217" v="890"/>
        <pc:sldMkLst>
          <pc:docMk/>
          <pc:sldMk cId="4056266484" sldId="263"/>
        </pc:sldMkLst>
      </pc:sldChg>
      <pc:sldChg chg="modSp">
        <pc:chgData name="088S-Muhammad Nazir, Zohid-Muhammad Zohid" userId="92c6bcf4-94b5-421d-aebd-c2b1fc4fd7ae" providerId="ADAL" clId="{C294F4A9-3B59-4907-80AA-5A393605DBA8}" dt="2020-01-17T22:23:38.919" v="900" actId="14100"/>
        <pc:sldMkLst>
          <pc:docMk/>
          <pc:sldMk cId="4049980711" sldId="264"/>
        </pc:sldMkLst>
        <pc:spChg chg="mod">
          <ac:chgData name="088S-Muhammad Nazir, Zohid-Muhammad Zohid" userId="92c6bcf4-94b5-421d-aebd-c2b1fc4fd7ae" providerId="ADAL" clId="{C294F4A9-3B59-4907-80AA-5A393605DBA8}" dt="2020-01-17T22:23:38.919" v="900" actId="14100"/>
          <ac:spMkLst>
            <pc:docMk/>
            <pc:sldMk cId="4049980711" sldId="264"/>
            <ac:spMk id="2" creationId="{23716A0B-B73F-4A8D-8E25-E6A35BBF6117}"/>
          </ac:spMkLst>
        </pc:spChg>
        <pc:spChg chg="mod">
          <ac:chgData name="088S-Muhammad Nazir, Zohid-Muhammad Zohid" userId="92c6bcf4-94b5-421d-aebd-c2b1fc4fd7ae" providerId="ADAL" clId="{C294F4A9-3B59-4907-80AA-5A393605DBA8}" dt="2020-01-17T22:05:11.415" v="892" actId="1076"/>
          <ac:spMkLst>
            <pc:docMk/>
            <pc:sldMk cId="4049980711" sldId="264"/>
            <ac:spMk id="11" creationId="{C70DF031-8489-4C41-8846-45A44494B2DA}"/>
          </ac:spMkLst>
        </pc:spChg>
        <pc:picChg chg="mod ord">
          <ac:chgData name="088S-Muhammad Nazir, Zohid-Muhammad Zohid" userId="92c6bcf4-94b5-421d-aebd-c2b1fc4fd7ae" providerId="ADAL" clId="{C294F4A9-3B59-4907-80AA-5A393605DBA8}" dt="2020-01-17T22:23:31.447" v="898" actId="167"/>
          <ac:picMkLst>
            <pc:docMk/>
            <pc:sldMk cId="4049980711" sldId="264"/>
            <ac:picMk id="9" creationId="{3DA8E4F9-E71D-4E33-A642-37E96CB20A3C}"/>
          </ac:picMkLst>
        </pc:picChg>
      </pc:sldChg>
      <pc:sldChg chg="modSp">
        <pc:chgData name="088S-Muhammad Nazir, Zohid-Muhammad Zohid" userId="92c6bcf4-94b5-421d-aebd-c2b1fc4fd7ae" providerId="ADAL" clId="{C294F4A9-3B59-4907-80AA-5A393605DBA8}" dt="2020-01-17T22:00:41.497" v="888" actId="1076"/>
        <pc:sldMkLst>
          <pc:docMk/>
          <pc:sldMk cId="1531954172" sldId="265"/>
        </pc:sldMkLst>
        <pc:spChg chg="mod">
          <ac:chgData name="088S-Muhammad Nazir, Zohid-Muhammad Zohid" userId="92c6bcf4-94b5-421d-aebd-c2b1fc4fd7ae" providerId="ADAL" clId="{C294F4A9-3B59-4907-80AA-5A393605DBA8}" dt="2020-01-17T22:00:36.636" v="887" actId="1076"/>
          <ac:spMkLst>
            <pc:docMk/>
            <pc:sldMk cId="1531954172" sldId="265"/>
            <ac:spMk id="2" creationId="{5925806C-3153-4547-A0F4-588E35EE4307}"/>
          </ac:spMkLst>
        </pc:spChg>
        <pc:spChg chg="mod">
          <ac:chgData name="088S-Muhammad Nazir, Zohid-Muhammad Zohid" userId="92c6bcf4-94b5-421d-aebd-c2b1fc4fd7ae" providerId="ADAL" clId="{C294F4A9-3B59-4907-80AA-5A393605DBA8}" dt="2020-01-17T22:00:41.497" v="888" actId="1076"/>
          <ac:spMkLst>
            <pc:docMk/>
            <pc:sldMk cId="1531954172" sldId="265"/>
            <ac:spMk id="3" creationId="{6D2A4CCB-189A-443B-8D32-19B7FDD234C4}"/>
          </ac:spMkLst>
        </pc:spChg>
      </pc:sldChg>
    </pc:docChg>
  </pc:docChgLst>
  <pc:docChgLst>
    <pc:chgData name="088S-Nahro, Ahmed - Ahmed Raza" userId="S::088-anahro@sd43.bc.ca::8f41e20b-fc71-40b6-b882-fa83eb3d816e" providerId="AD" clId="Web-{1C171410-CB1F-3E46-3F45-F1761B9AF006}"/>
    <pc:docChg chg="addSld modSld">
      <pc:chgData name="088S-Nahro, Ahmed - Ahmed Raza" userId="S::088-anahro@sd43.bc.ca::8f41e20b-fc71-40b6-b882-fa83eb3d816e" providerId="AD" clId="Web-{1C171410-CB1F-3E46-3F45-F1761B9AF006}" dt="2020-01-14T23:54:33.195" v="95" actId="20577"/>
      <pc:docMkLst>
        <pc:docMk/>
      </pc:docMkLst>
      <pc:sldChg chg="modSp">
        <pc:chgData name="088S-Nahro, Ahmed - Ahmed Raza" userId="S::088-anahro@sd43.bc.ca::8f41e20b-fc71-40b6-b882-fa83eb3d816e" providerId="AD" clId="Web-{1C171410-CB1F-3E46-3F45-F1761B9AF006}" dt="2020-01-14T23:40:59.297" v="47" actId="1076"/>
        <pc:sldMkLst>
          <pc:docMk/>
          <pc:sldMk cId="4056266484" sldId="263"/>
        </pc:sldMkLst>
        <pc:picChg chg="mod">
          <ac:chgData name="088S-Nahro, Ahmed - Ahmed Raza" userId="S::088-anahro@sd43.bc.ca::8f41e20b-fc71-40b6-b882-fa83eb3d816e" providerId="AD" clId="Web-{1C171410-CB1F-3E46-3F45-F1761B9AF006}" dt="2020-01-14T23:40:59.297" v="47" actId="1076"/>
          <ac:picMkLst>
            <pc:docMk/>
            <pc:sldMk cId="4056266484" sldId="263"/>
            <ac:picMk id="23" creationId="{5677AFC2-DEF8-4455-90EC-1447D54FEDB5}"/>
          </ac:picMkLst>
        </pc:picChg>
      </pc:sldChg>
      <pc:sldChg chg="addSp delSp modSp new">
        <pc:chgData name="088S-Nahro, Ahmed - Ahmed Raza" userId="S::088-anahro@sd43.bc.ca::8f41e20b-fc71-40b6-b882-fa83eb3d816e" providerId="AD" clId="Web-{1C171410-CB1F-3E46-3F45-F1761B9AF006}" dt="2020-01-14T23:54:33.195" v="95" actId="20577"/>
        <pc:sldMkLst>
          <pc:docMk/>
          <pc:sldMk cId="4049980711" sldId="264"/>
        </pc:sldMkLst>
        <pc:spChg chg="mod">
          <ac:chgData name="088S-Nahro, Ahmed - Ahmed Raza" userId="S::088-anahro@sd43.bc.ca::8f41e20b-fc71-40b6-b882-fa83eb3d816e" providerId="AD" clId="Web-{1C171410-CB1F-3E46-3F45-F1761B9AF006}" dt="2020-01-14T23:50:06.958" v="57" actId="1076"/>
          <ac:spMkLst>
            <pc:docMk/>
            <pc:sldMk cId="4049980711" sldId="264"/>
            <ac:spMk id="2" creationId="{23716A0B-B73F-4A8D-8E25-E6A35BBF6117}"/>
          </ac:spMkLst>
        </pc:spChg>
        <pc:spChg chg="mod">
          <ac:chgData name="088S-Nahro, Ahmed - Ahmed Raza" userId="S::088-anahro@sd43.bc.ca::8f41e20b-fc71-40b6-b882-fa83eb3d816e" providerId="AD" clId="Web-{1C171410-CB1F-3E46-3F45-F1761B9AF006}" dt="2020-01-14T23:49:56.271" v="56" actId="14100"/>
          <ac:spMkLst>
            <pc:docMk/>
            <pc:sldMk cId="4049980711" sldId="264"/>
            <ac:spMk id="3" creationId="{94C92034-23CF-48BC-934A-31423A2BD465}"/>
          </ac:spMkLst>
        </pc:spChg>
        <pc:spChg chg="del">
          <ac:chgData name="088S-Nahro, Ahmed - Ahmed Raza" userId="S::088-anahro@sd43.bc.ca::8f41e20b-fc71-40b6-b882-fa83eb3d816e" providerId="AD" clId="Web-{1C171410-CB1F-3E46-3F45-F1761B9AF006}" dt="2020-01-14T23:48:27.254" v="48"/>
          <ac:spMkLst>
            <pc:docMk/>
            <pc:sldMk cId="4049980711" sldId="264"/>
            <ac:spMk id="4" creationId="{AB05D837-21BC-46CA-9629-510C47C75752}"/>
          </ac:spMkLst>
        </pc:spChg>
        <pc:spChg chg="add del mod">
          <ac:chgData name="088S-Nahro, Ahmed - Ahmed Raza" userId="S::088-anahro@sd43.bc.ca::8f41e20b-fc71-40b6-b882-fa83eb3d816e" providerId="AD" clId="Web-{1C171410-CB1F-3E46-3F45-F1761B9AF006}" dt="2020-01-14T23:49:21.505" v="50"/>
          <ac:spMkLst>
            <pc:docMk/>
            <pc:sldMk cId="4049980711" sldId="264"/>
            <ac:spMk id="8" creationId="{536BF631-1F02-4A4E-A557-99900C05D031}"/>
          </ac:spMkLst>
        </pc:spChg>
        <pc:spChg chg="add mod">
          <ac:chgData name="088S-Nahro, Ahmed - Ahmed Raza" userId="S::088-anahro@sd43.bc.ca::8f41e20b-fc71-40b6-b882-fa83eb3d816e" providerId="AD" clId="Web-{1C171410-CB1F-3E46-3F45-F1761B9AF006}" dt="2020-01-14T23:51:14.225" v="66" actId="20577"/>
          <ac:spMkLst>
            <pc:docMk/>
            <pc:sldMk cId="4049980711" sldId="264"/>
            <ac:spMk id="11" creationId="{C70DF031-8489-4C41-8846-45A44494B2DA}"/>
          </ac:spMkLst>
        </pc:spChg>
        <pc:spChg chg="add mod">
          <ac:chgData name="088S-Nahro, Ahmed - Ahmed Raza" userId="S::088-anahro@sd43.bc.ca::8f41e20b-fc71-40b6-b882-fa83eb3d816e" providerId="AD" clId="Web-{1C171410-CB1F-3E46-3F45-F1761B9AF006}" dt="2020-01-14T23:53:08.226" v="74" actId="20577"/>
          <ac:spMkLst>
            <pc:docMk/>
            <pc:sldMk cId="4049980711" sldId="264"/>
            <ac:spMk id="12" creationId="{95546B23-214D-4ED8-96EF-137826C4C0A2}"/>
          </ac:spMkLst>
        </pc:spChg>
        <pc:spChg chg="add mod">
          <ac:chgData name="088S-Nahro, Ahmed - Ahmed Raza" userId="S::088-anahro@sd43.bc.ca::8f41e20b-fc71-40b6-b882-fa83eb3d816e" providerId="AD" clId="Web-{1C171410-CB1F-3E46-3F45-F1761B9AF006}" dt="2020-01-14T23:54:05.976" v="85" actId="20577"/>
          <ac:spMkLst>
            <pc:docMk/>
            <pc:sldMk cId="4049980711" sldId="264"/>
            <ac:spMk id="13" creationId="{CC3266D7-C4DB-4A41-9058-06DC430D85AF}"/>
          </ac:spMkLst>
        </pc:spChg>
        <pc:spChg chg="add mod">
          <ac:chgData name="088S-Nahro, Ahmed - Ahmed Raza" userId="S::088-anahro@sd43.bc.ca::8f41e20b-fc71-40b6-b882-fa83eb3d816e" providerId="AD" clId="Web-{1C171410-CB1F-3E46-3F45-F1761B9AF006}" dt="2020-01-14T23:54:33.195" v="95" actId="20577"/>
          <ac:spMkLst>
            <pc:docMk/>
            <pc:sldMk cId="4049980711" sldId="264"/>
            <ac:spMk id="14" creationId="{0E5FD145-FBAD-48CB-B1C7-FCA1699B210D}"/>
          </ac:spMkLst>
        </pc:spChg>
        <pc:picChg chg="add del mod ord">
          <ac:chgData name="088S-Nahro, Ahmed - Ahmed Raza" userId="S::088-anahro@sd43.bc.ca::8f41e20b-fc71-40b6-b882-fa83eb3d816e" providerId="AD" clId="Web-{1C171410-CB1F-3E46-3F45-F1761B9AF006}" dt="2020-01-14T23:48:31.207" v="49"/>
          <ac:picMkLst>
            <pc:docMk/>
            <pc:sldMk cId="4049980711" sldId="264"/>
            <ac:picMk id="5" creationId="{5A006834-2594-4F64-B514-F71DF618A368}"/>
          </ac:picMkLst>
        </pc:picChg>
        <pc:picChg chg="add mod ord">
          <ac:chgData name="088S-Nahro, Ahmed - Ahmed Raza" userId="S::088-anahro@sd43.bc.ca::8f41e20b-fc71-40b6-b882-fa83eb3d816e" providerId="AD" clId="Web-{1C171410-CB1F-3E46-3F45-F1761B9AF006}" dt="2020-01-14T23:53:12.695" v="76" actId="1076"/>
          <ac:picMkLst>
            <pc:docMk/>
            <pc:sldMk cId="4049980711" sldId="264"/>
            <ac:picMk id="9" creationId="{3DA8E4F9-E71D-4E33-A642-37E96CB20A3C}"/>
          </ac:picMkLst>
        </pc:picChg>
      </pc:sldChg>
    </pc:docChg>
  </pc:docChgLst>
  <pc:docChgLst>
    <pc:chgData name="088S-Nahro, Ahmed - Ahmed Raza" userId="S::088-anahro@sd43.bc.ca::8f41e20b-fc71-40b6-b882-fa83eb3d816e" providerId="AD" clId="Web-{52AAAA7F-4F3B-B53B-E023-171136E2ED4F}"/>
    <pc:docChg chg="modSld">
      <pc:chgData name="088S-Nahro, Ahmed - Ahmed Raza" userId="S::088-anahro@sd43.bc.ca::8f41e20b-fc71-40b6-b882-fa83eb3d816e" providerId="AD" clId="Web-{52AAAA7F-4F3B-B53B-E023-171136E2ED4F}" dt="2020-01-14T05:46:03.398" v="139" actId="1076"/>
      <pc:docMkLst>
        <pc:docMk/>
      </pc:docMkLst>
      <pc:sldChg chg="addSp modSp">
        <pc:chgData name="088S-Nahro, Ahmed - Ahmed Raza" userId="S::088-anahro@sd43.bc.ca::8f41e20b-fc71-40b6-b882-fa83eb3d816e" providerId="AD" clId="Web-{52AAAA7F-4F3B-B53B-E023-171136E2ED4F}" dt="2020-01-14T05:46:03.398" v="139" actId="1076"/>
        <pc:sldMkLst>
          <pc:docMk/>
          <pc:sldMk cId="1743024821" sldId="259"/>
        </pc:sldMkLst>
        <pc:spChg chg="mod">
          <ac:chgData name="088S-Nahro, Ahmed - Ahmed Raza" userId="S::088-anahro@sd43.bc.ca::8f41e20b-fc71-40b6-b882-fa83eb3d816e" providerId="AD" clId="Web-{52AAAA7F-4F3B-B53B-E023-171136E2ED4F}" dt="2020-01-14T05:46:03.398" v="139" actId="1076"/>
          <ac:spMkLst>
            <pc:docMk/>
            <pc:sldMk cId="1743024821" sldId="259"/>
            <ac:spMk id="3" creationId="{3AA01E15-E06D-4BDF-94C1-A6687D905E2A}"/>
          </ac:spMkLst>
        </pc:spChg>
        <pc:spChg chg="add mod">
          <ac:chgData name="088S-Nahro, Ahmed - Ahmed Raza" userId="S::088-anahro@sd43.bc.ca::8f41e20b-fc71-40b6-b882-fa83eb3d816e" providerId="AD" clId="Web-{52AAAA7F-4F3B-B53B-E023-171136E2ED4F}" dt="2020-01-14T05:41:27.165" v="134" actId="14100"/>
          <ac:spMkLst>
            <pc:docMk/>
            <pc:sldMk cId="1743024821" sldId="259"/>
            <ac:spMk id="4" creationId="{091A0307-FA9C-4D6C-ADE0-51CC18C37EAA}"/>
          </ac:spMkLst>
        </pc:spChg>
        <pc:spChg chg="add mod">
          <ac:chgData name="088S-Nahro, Ahmed - Ahmed Raza" userId="S::088-anahro@sd43.bc.ca::8f41e20b-fc71-40b6-b882-fa83eb3d816e" providerId="AD" clId="Web-{52AAAA7F-4F3B-B53B-E023-171136E2ED4F}" dt="2020-01-14T05:34:27.521" v="91" actId="1076"/>
          <ac:spMkLst>
            <pc:docMk/>
            <pc:sldMk cId="1743024821" sldId="259"/>
            <ac:spMk id="5" creationId="{CBEA0D30-A0C9-4B7D-96E9-D7CB7C4D60AF}"/>
          </ac:spMkLst>
        </pc:spChg>
        <pc:spChg chg="add mod">
          <ac:chgData name="088S-Nahro, Ahmed - Ahmed Raza" userId="S::088-anahro@sd43.bc.ca::8f41e20b-fc71-40b6-b882-fa83eb3d816e" providerId="AD" clId="Web-{52AAAA7F-4F3B-B53B-E023-171136E2ED4F}" dt="2020-01-14T05:41:21.727" v="133" actId="14100"/>
          <ac:spMkLst>
            <pc:docMk/>
            <pc:sldMk cId="1743024821" sldId="259"/>
            <ac:spMk id="7" creationId="{F2A4E775-DE53-46D4-B0A2-1ACB3F68E933}"/>
          </ac:spMkLst>
        </pc:spChg>
        <pc:spChg chg="add mod">
          <ac:chgData name="088S-Nahro, Ahmed - Ahmed Raza" userId="S::088-anahro@sd43.bc.ca::8f41e20b-fc71-40b6-b882-fa83eb3d816e" providerId="AD" clId="Web-{52AAAA7F-4F3B-B53B-E023-171136E2ED4F}" dt="2020-01-14T05:40:12.224" v="114" actId="20577"/>
          <ac:spMkLst>
            <pc:docMk/>
            <pc:sldMk cId="1743024821" sldId="259"/>
            <ac:spMk id="8" creationId="{C4AC4201-6929-4D17-9FCA-E268C920B5EB}"/>
          </ac:spMkLst>
        </pc:spChg>
        <pc:spChg chg="add mod">
          <ac:chgData name="088S-Nahro, Ahmed - Ahmed Raza" userId="S::088-anahro@sd43.bc.ca::8f41e20b-fc71-40b6-b882-fa83eb3d816e" providerId="AD" clId="Web-{52AAAA7F-4F3B-B53B-E023-171136E2ED4F}" dt="2020-01-14T05:40:02.411" v="110" actId="20577"/>
          <ac:spMkLst>
            <pc:docMk/>
            <pc:sldMk cId="1743024821" sldId="259"/>
            <ac:spMk id="9" creationId="{69B981B4-1048-4D2D-B0A2-8F5D4BE47F43}"/>
          </ac:spMkLst>
        </pc:spChg>
        <pc:spChg chg="add mod">
          <ac:chgData name="088S-Nahro, Ahmed - Ahmed Raza" userId="S::088-anahro@sd43.bc.ca::8f41e20b-fc71-40b6-b882-fa83eb3d816e" providerId="AD" clId="Web-{52AAAA7F-4F3B-B53B-E023-171136E2ED4F}" dt="2020-01-14T05:41:19.118" v="132" actId="14100"/>
          <ac:spMkLst>
            <pc:docMk/>
            <pc:sldMk cId="1743024821" sldId="259"/>
            <ac:spMk id="10" creationId="{638B0F16-38FC-4ACE-BE93-3631B2041B30}"/>
          </ac:spMkLst>
        </pc:spChg>
        <pc:picChg chg="mod">
          <ac:chgData name="088S-Nahro, Ahmed - Ahmed Raza" userId="S::088-anahro@sd43.bc.ca::8f41e20b-fc71-40b6-b882-fa83eb3d816e" providerId="AD" clId="Web-{52AAAA7F-4F3B-B53B-E023-171136E2ED4F}" dt="2020-01-14T05:19:27.839" v="87" actId="1076"/>
          <ac:picMkLst>
            <pc:docMk/>
            <pc:sldMk cId="1743024821" sldId="259"/>
            <ac:picMk id="6" creationId="{8DBAD41B-8B32-4883-91F9-2D06E6325A0E}"/>
          </ac:picMkLst>
        </pc:picChg>
      </pc:sldChg>
    </pc:docChg>
  </pc:docChgLst>
  <pc:docChgLst>
    <pc:chgData name="088S-Muhammad Nazir, Zohid-Muhammad Zohid" userId="92c6bcf4-94b5-421d-aebd-c2b1fc4fd7ae" providerId="ADAL" clId="{C07D541E-E552-49C7-95AE-71BE20C85821}"/>
    <pc:docChg chg="custSel addSld modSld">
      <pc:chgData name="088S-Muhammad Nazir, Zohid-Muhammad Zohid" userId="92c6bcf4-94b5-421d-aebd-c2b1fc4fd7ae" providerId="ADAL" clId="{C07D541E-E552-49C7-95AE-71BE20C85821}" dt="2020-01-14T05:47:07.843" v="103" actId="1076"/>
      <pc:docMkLst>
        <pc:docMk/>
      </pc:docMkLst>
      <pc:sldChg chg="delSp modSp">
        <pc:chgData name="088S-Muhammad Nazir, Zohid-Muhammad Zohid" userId="92c6bcf4-94b5-421d-aebd-c2b1fc4fd7ae" providerId="ADAL" clId="{C07D541E-E552-49C7-95AE-71BE20C85821}" dt="2020-01-14T05:45:32.310" v="42" actId="14100"/>
        <pc:sldMkLst>
          <pc:docMk/>
          <pc:sldMk cId="1743024821" sldId="259"/>
        </pc:sldMkLst>
        <pc:spChg chg="mod">
          <ac:chgData name="088S-Muhammad Nazir, Zohid-Muhammad Zohid" userId="92c6bcf4-94b5-421d-aebd-c2b1fc4fd7ae" providerId="ADAL" clId="{C07D541E-E552-49C7-95AE-71BE20C85821}" dt="2020-01-14T05:34:21.888" v="17" actId="14100"/>
          <ac:spMkLst>
            <pc:docMk/>
            <pc:sldMk cId="1743024821" sldId="259"/>
            <ac:spMk id="4" creationId="{091A0307-FA9C-4D6C-ADE0-51CC18C37EAA}"/>
          </ac:spMkLst>
        </pc:spChg>
        <pc:spChg chg="del mod">
          <ac:chgData name="088S-Muhammad Nazir, Zohid-Muhammad Zohid" userId="92c6bcf4-94b5-421d-aebd-c2b1fc4fd7ae" providerId="ADAL" clId="{C07D541E-E552-49C7-95AE-71BE20C85821}" dt="2020-01-14T05:34:33.609" v="21" actId="478"/>
          <ac:spMkLst>
            <pc:docMk/>
            <pc:sldMk cId="1743024821" sldId="259"/>
            <ac:spMk id="5" creationId="{CBEA0D30-A0C9-4B7D-96E9-D7CB7C4D60AF}"/>
          </ac:spMkLst>
        </pc:spChg>
        <pc:spChg chg="mod">
          <ac:chgData name="088S-Muhammad Nazir, Zohid-Muhammad Zohid" userId="92c6bcf4-94b5-421d-aebd-c2b1fc4fd7ae" providerId="ADAL" clId="{C07D541E-E552-49C7-95AE-71BE20C85821}" dt="2020-01-14T05:34:15.387" v="15" actId="14100"/>
          <ac:spMkLst>
            <pc:docMk/>
            <pc:sldMk cId="1743024821" sldId="259"/>
            <ac:spMk id="7" creationId="{F2A4E775-DE53-46D4-B0A2-1ACB3F68E933}"/>
          </ac:spMkLst>
        </pc:spChg>
        <pc:spChg chg="mod">
          <ac:chgData name="088S-Muhammad Nazir, Zohid-Muhammad Zohid" userId="92c6bcf4-94b5-421d-aebd-c2b1fc4fd7ae" providerId="ADAL" clId="{C07D541E-E552-49C7-95AE-71BE20C85821}" dt="2020-01-14T05:45:18.839" v="37" actId="14100"/>
          <ac:spMkLst>
            <pc:docMk/>
            <pc:sldMk cId="1743024821" sldId="259"/>
            <ac:spMk id="8" creationId="{C4AC4201-6929-4D17-9FCA-E268C920B5EB}"/>
          </ac:spMkLst>
        </pc:spChg>
        <pc:spChg chg="mod">
          <ac:chgData name="088S-Muhammad Nazir, Zohid-Muhammad Zohid" userId="92c6bcf4-94b5-421d-aebd-c2b1fc4fd7ae" providerId="ADAL" clId="{C07D541E-E552-49C7-95AE-71BE20C85821}" dt="2020-01-14T05:34:28.452" v="20" actId="14100"/>
          <ac:spMkLst>
            <pc:docMk/>
            <pc:sldMk cId="1743024821" sldId="259"/>
            <ac:spMk id="9" creationId="{69B981B4-1048-4D2D-B0A2-8F5D4BE47F43}"/>
          </ac:spMkLst>
        </pc:spChg>
        <pc:spChg chg="mod">
          <ac:chgData name="088S-Muhammad Nazir, Zohid-Muhammad Zohid" userId="92c6bcf4-94b5-421d-aebd-c2b1fc4fd7ae" providerId="ADAL" clId="{C07D541E-E552-49C7-95AE-71BE20C85821}" dt="2020-01-14T05:45:32.310" v="42" actId="14100"/>
          <ac:spMkLst>
            <pc:docMk/>
            <pc:sldMk cId="1743024821" sldId="259"/>
            <ac:spMk id="10" creationId="{638B0F16-38FC-4ACE-BE93-3631B2041B30}"/>
          </ac:spMkLst>
        </pc:spChg>
        <pc:picChg chg="mod">
          <ac:chgData name="088S-Muhammad Nazir, Zohid-Muhammad Zohid" userId="92c6bcf4-94b5-421d-aebd-c2b1fc4fd7ae" providerId="ADAL" clId="{C07D541E-E552-49C7-95AE-71BE20C85821}" dt="2020-01-14T05:45:28.200" v="41" actId="1076"/>
          <ac:picMkLst>
            <pc:docMk/>
            <pc:sldMk cId="1743024821" sldId="259"/>
            <ac:picMk id="6" creationId="{8DBAD41B-8B32-4883-91F9-2D06E6325A0E}"/>
          </ac:picMkLst>
        </pc:picChg>
      </pc:sldChg>
      <pc:sldChg chg="modSp add">
        <pc:chgData name="088S-Muhammad Nazir, Zohid-Muhammad Zohid" userId="92c6bcf4-94b5-421d-aebd-c2b1fc4fd7ae" providerId="ADAL" clId="{C07D541E-E552-49C7-95AE-71BE20C85821}" dt="2020-01-14T05:47:07.843" v="103" actId="1076"/>
        <pc:sldMkLst>
          <pc:docMk/>
          <pc:sldMk cId="3044839438" sldId="260"/>
        </pc:sldMkLst>
        <pc:spChg chg="mod">
          <ac:chgData name="088S-Muhammad Nazir, Zohid-Muhammad Zohid" userId="92c6bcf4-94b5-421d-aebd-c2b1fc4fd7ae" providerId="ADAL" clId="{C07D541E-E552-49C7-95AE-71BE20C85821}" dt="2020-01-14T05:46:57.592" v="102" actId="27636"/>
          <ac:spMkLst>
            <pc:docMk/>
            <pc:sldMk cId="3044839438" sldId="260"/>
            <ac:spMk id="2" creationId="{32B42777-8C0E-4DF9-905A-885E1FF5783E}"/>
          </ac:spMkLst>
        </pc:spChg>
        <pc:spChg chg="mod">
          <ac:chgData name="088S-Muhammad Nazir, Zohid-Muhammad Zohid" userId="92c6bcf4-94b5-421d-aebd-c2b1fc4fd7ae" providerId="ADAL" clId="{C07D541E-E552-49C7-95AE-71BE20C85821}" dt="2020-01-14T05:47:07.843" v="103" actId="1076"/>
          <ac:spMkLst>
            <pc:docMk/>
            <pc:sldMk cId="3044839438" sldId="260"/>
            <ac:spMk id="4" creationId="{CF6AFACF-0F2E-454C-BC81-157255EFE457}"/>
          </ac:spMkLst>
        </pc:spChg>
      </pc:sldChg>
    </pc:docChg>
  </pc:docChgLst>
  <pc:docChgLst>
    <pc:chgData name="088S-Nahro, Ahmed - Ahmed Raza" userId="S::088-anahro@sd43.bc.ca::8f41e20b-fc71-40b6-b882-fa83eb3d816e" providerId="AD" clId="Web-{E58CD25C-5FA1-F51F-BE5F-485DA41512AB}"/>
    <pc:docChg chg="addSld modSld sldOrd">
      <pc:chgData name="088S-Nahro, Ahmed - Ahmed Raza" userId="S::088-anahro@sd43.bc.ca::8f41e20b-fc71-40b6-b882-fa83eb3d816e" providerId="AD" clId="Web-{E58CD25C-5FA1-F51F-BE5F-485DA41512AB}" dt="2020-01-16T06:38:03.878" v="67" actId="1076"/>
      <pc:docMkLst>
        <pc:docMk/>
      </pc:docMkLst>
      <pc:sldChg chg="modSp">
        <pc:chgData name="088S-Nahro, Ahmed - Ahmed Raza" userId="S::088-anahro@sd43.bc.ca::8f41e20b-fc71-40b6-b882-fa83eb3d816e" providerId="AD" clId="Web-{E58CD25C-5FA1-F51F-BE5F-485DA41512AB}" dt="2020-01-16T06:38:03.878" v="67" actId="1076"/>
        <pc:sldMkLst>
          <pc:docMk/>
          <pc:sldMk cId="4056266484" sldId="263"/>
        </pc:sldMkLst>
        <pc:spChg chg="mod">
          <ac:chgData name="088S-Nahro, Ahmed - Ahmed Raza" userId="S::088-anahro@sd43.bc.ca::8f41e20b-fc71-40b6-b882-fa83eb3d816e" providerId="AD" clId="Web-{E58CD25C-5FA1-F51F-BE5F-485DA41512AB}" dt="2020-01-16T06:38:03.878" v="67" actId="1076"/>
          <ac:spMkLst>
            <pc:docMk/>
            <pc:sldMk cId="4056266484" sldId="263"/>
            <ac:spMk id="3" creationId="{8FCDDADD-1DD7-49AB-8EC6-E907DA21DB0B}"/>
          </ac:spMkLst>
        </pc:spChg>
        <pc:picChg chg="mod">
          <ac:chgData name="088S-Nahro, Ahmed - Ahmed Raza" userId="S::088-anahro@sd43.bc.ca::8f41e20b-fc71-40b6-b882-fa83eb3d816e" providerId="AD" clId="Web-{E58CD25C-5FA1-F51F-BE5F-485DA41512AB}" dt="2020-01-16T06:37:59.034" v="66" actId="1076"/>
          <ac:picMkLst>
            <pc:docMk/>
            <pc:sldMk cId="4056266484" sldId="263"/>
            <ac:picMk id="23" creationId="{5677AFC2-DEF8-4455-90EC-1447D54FEDB5}"/>
          </ac:picMkLst>
        </pc:picChg>
      </pc:sldChg>
      <pc:sldChg chg="addSp delSp modSp new mod ord setBg">
        <pc:chgData name="088S-Nahro, Ahmed - Ahmed Raza" userId="S::088-anahro@sd43.bc.ca::8f41e20b-fc71-40b6-b882-fa83eb3d816e" providerId="AD" clId="Web-{E58CD25C-5FA1-F51F-BE5F-485DA41512AB}" dt="2020-01-16T06:37:45.268" v="65"/>
        <pc:sldMkLst>
          <pc:docMk/>
          <pc:sldMk cId="1531954172" sldId="265"/>
        </pc:sldMkLst>
        <pc:spChg chg="mod">
          <ac:chgData name="088S-Nahro, Ahmed - Ahmed Raza" userId="S::088-anahro@sd43.bc.ca::8f41e20b-fc71-40b6-b882-fa83eb3d816e" providerId="AD" clId="Web-{E58CD25C-5FA1-F51F-BE5F-485DA41512AB}" dt="2020-01-16T06:28:10.613" v="61" actId="20577"/>
          <ac:spMkLst>
            <pc:docMk/>
            <pc:sldMk cId="1531954172" sldId="265"/>
            <ac:spMk id="2" creationId="{5925806C-3153-4547-A0F4-588E35EE4307}"/>
          </ac:spMkLst>
        </pc:spChg>
        <pc:spChg chg="mod">
          <ac:chgData name="088S-Nahro, Ahmed - Ahmed Raza" userId="S::088-anahro@sd43.bc.ca::8f41e20b-fc71-40b6-b882-fa83eb3d816e" providerId="AD" clId="Web-{E58CD25C-5FA1-F51F-BE5F-485DA41512AB}" dt="2020-01-16T06:27:13.112" v="2"/>
          <ac:spMkLst>
            <pc:docMk/>
            <pc:sldMk cId="1531954172" sldId="265"/>
            <ac:spMk id="3" creationId="{6D2A4CCB-189A-443B-8D32-19B7FDD234C4}"/>
          </ac:spMkLst>
        </pc:spChg>
        <pc:spChg chg="del">
          <ac:chgData name="088S-Nahro, Ahmed - Ahmed Raza" userId="S::088-anahro@sd43.bc.ca::8f41e20b-fc71-40b6-b882-fa83eb3d816e" providerId="AD" clId="Web-{E58CD25C-5FA1-F51F-BE5F-485DA41512AB}" dt="2020-01-16T06:27:09.628" v="1"/>
          <ac:spMkLst>
            <pc:docMk/>
            <pc:sldMk cId="1531954172" sldId="265"/>
            <ac:spMk id="4" creationId="{85FBD5E8-F779-4BFB-A1DA-9474AAA12E1E}"/>
          </ac:spMkLst>
        </pc:spChg>
        <pc:spChg chg="add">
          <ac:chgData name="088S-Nahro, Ahmed - Ahmed Raza" userId="S::088-anahro@sd43.bc.ca::8f41e20b-fc71-40b6-b882-fa83eb3d816e" providerId="AD" clId="Web-{E58CD25C-5FA1-F51F-BE5F-485DA41512AB}" dt="2020-01-16T06:27:13.112" v="2"/>
          <ac:spMkLst>
            <pc:docMk/>
            <pc:sldMk cId="1531954172" sldId="265"/>
            <ac:spMk id="26" creationId="{3F088236-D655-4F88-B238-E16762358025}"/>
          </ac:spMkLst>
        </pc:spChg>
        <pc:spChg chg="add">
          <ac:chgData name="088S-Nahro, Ahmed - Ahmed Raza" userId="S::088-anahro@sd43.bc.ca::8f41e20b-fc71-40b6-b882-fa83eb3d816e" providerId="AD" clId="Web-{E58CD25C-5FA1-F51F-BE5F-485DA41512AB}" dt="2020-01-16T06:27:13.112" v="2"/>
          <ac:spMkLst>
            <pc:docMk/>
            <pc:sldMk cId="1531954172" sldId="265"/>
            <ac:spMk id="28" creationId="{3DAC0C92-199E-475C-9390-119A9B027276}"/>
          </ac:spMkLst>
        </pc:spChg>
        <pc:spChg chg="add">
          <ac:chgData name="088S-Nahro, Ahmed - Ahmed Raza" userId="S::088-anahro@sd43.bc.ca::8f41e20b-fc71-40b6-b882-fa83eb3d816e" providerId="AD" clId="Web-{E58CD25C-5FA1-F51F-BE5F-485DA41512AB}" dt="2020-01-16T06:27:13.112" v="2"/>
          <ac:spMkLst>
            <pc:docMk/>
            <pc:sldMk cId="1531954172" sldId="265"/>
            <ac:spMk id="30" creationId="{C4CFB339-0ED8-4FE2-9EF1-6D1375B8499B}"/>
          </ac:spMkLst>
        </pc:spChg>
        <pc:spChg chg="add">
          <ac:chgData name="088S-Nahro, Ahmed - Ahmed Raza" userId="S::088-anahro@sd43.bc.ca::8f41e20b-fc71-40b6-b882-fa83eb3d816e" providerId="AD" clId="Web-{E58CD25C-5FA1-F51F-BE5F-485DA41512AB}" dt="2020-01-16T06:27:13.112" v="2"/>
          <ac:spMkLst>
            <pc:docMk/>
            <pc:sldMk cId="1531954172" sldId="265"/>
            <ac:spMk id="32" creationId="{31896C80-2069-4431-9C19-83B913734490}"/>
          </ac:spMkLst>
        </pc:spChg>
        <pc:spChg chg="add">
          <ac:chgData name="088S-Nahro, Ahmed - Ahmed Raza" userId="S::088-anahro@sd43.bc.ca::8f41e20b-fc71-40b6-b882-fa83eb3d816e" providerId="AD" clId="Web-{E58CD25C-5FA1-F51F-BE5F-485DA41512AB}" dt="2020-01-16T06:27:13.112" v="2"/>
          <ac:spMkLst>
            <pc:docMk/>
            <pc:sldMk cId="1531954172" sldId="265"/>
            <ac:spMk id="34" creationId="{BF120A21-0841-4823-B0C4-28AEBCEF9B78}"/>
          </ac:spMkLst>
        </pc:spChg>
        <pc:spChg chg="add">
          <ac:chgData name="088S-Nahro, Ahmed - Ahmed Raza" userId="S::088-anahro@sd43.bc.ca::8f41e20b-fc71-40b6-b882-fa83eb3d816e" providerId="AD" clId="Web-{E58CD25C-5FA1-F51F-BE5F-485DA41512AB}" dt="2020-01-16T06:27:13.112" v="2"/>
          <ac:spMkLst>
            <pc:docMk/>
            <pc:sldMk cId="1531954172" sldId="265"/>
            <ac:spMk id="36" creationId="{DBB05BAE-BBD3-4289-899F-A6851503C6B0}"/>
          </ac:spMkLst>
        </pc:spChg>
        <pc:spChg chg="add">
          <ac:chgData name="088S-Nahro, Ahmed - Ahmed Raza" userId="S::088-anahro@sd43.bc.ca::8f41e20b-fc71-40b6-b882-fa83eb3d816e" providerId="AD" clId="Web-{E58CD25C-5FA1-F51F-BE5F-485DA41512AB}" dt="2020-01-16T06:27:13.112" v="2"/>
          <ac:spMkLst>
            <pc:docMk/>
            <pc:sldMk cId="1531954172" sldId="265"/>
            <ac:spMk id="38" creationId="{9874D11C-36F5-4BBE-A490-019A54E953B0}"/>
          </ac:spMkLst>
        </pc:spChg>
        <pc:grpChg chg="add">
          <ac:chgData name="088S-Nahro, Ahmed - Ahmed Raza" userId="S::088-anahro@sd43.bc.ca::8f41e20b-fc71-40b6-b882-fa83eb3d816e" providerId="AD" clId="Web-{E58CD25C-5FA1-F51F-BE5F-485DA41512AB}" dt="2020-01-16T06:27:13.112" v="2"/>
          <ac:grpSpMkLst>
            <pc:docMk/>
            <pc:sldMk cId="1531954172" sldId="265"/>
            <ac:grpSpMk id="10" creationId="{10BE40E3-5550-4CDD-B4FD-387C33EBF157}"/>
          </ac:grpSpMkLst>
        </pc:grpChg>
        <pc:picChg chg="add mod ord">
          <ac:chgData name="088S-Nahro, Ahmed - Ahmed Raza" userId="S::088-anahro@sd43.bc.ca::8f41e20b-fc71-40b6-b882-fa83eb3d816e" providerId="AD" clId="Web-{E58CD25C-5FA1-F51F-BE5F-485DA41512AB}" dt="2020-01-16T06:27:13.112" v="2"/>
          <ac:picMkLst>
            <pc:docMk/>
            <pc:sldMk cId="1531954172" sldId="265"/>
            <ac:picMk id="5" creationId="{2F185942-65F8-48A3-87AA-A75213877B2D}"/>
          </ac:picMkLst>
        </pc:picChg>
        <pc:cxnChg chg="add">
          <ac:chgData name="088S-Nahro, Ahmed - Ahmed Raza" userId="S::088-anahro@sd43.bc.ca::8f41e20b-fc71-40b6-b882-fa83eb3d816e" providerId="AD" clId="Web-{E58CD25C-5FA1-F51F-BE5F-485DA41512AB}" dt="2020-01-16T06:27:13.112" v="2"/>
          <ac:cxnSpMkLst>
            <pc:docMk/>
            <pc:sldMk cId="1531954172" sldId="265"/>
            <ac:cxnSpMk id="22" creationId="{64FA5DFF-7FE6-4855-84E6-DFA78EE978BD}"/>
          </ac:cxnSpMkLst>
        </pc:cxnChg>
        <pc:cxnChg chg="add">
          <ac:chgData name="088S-Nahro, Ahmed - Ahmed Raza" userId="S::088-anahro@sd43.bc.ca::8f41e20b-fc71-40b6-b882-fa83eb3d816e" providerId="AD" clId="Web-{E58CD25C-5FA1-F51F-BE5F-485DA41512AB}" dt="2020-01-16T06:27:13.112" v="2"/>
          <ac:cxnSpMkLst>
            <pc:docMk/>
            <pc:sldMk cId="1531954172" sldId="265"/>
            <ac:cxnSpMk id="24" creationId="{2AFD8CBA-54A3-4363-991B-B9C631BBFA74}"/>
          </ac:cxnSpMkLst>
        </pc:cxnChg>
      </pc:sldChg>
    </pc:docChg>
  </pc:docChgLst>
  <pc:docChgLst>
    <pc:chgData name="088S-Muhammad Nazir, Zohid-Muhammad Zohid" userId="92c6bcf4-94b5-421d-aebd-c2b1fc4fd7ae" providerId="ADAL" clId="{AF20832C-30B6-432F-818B-8938BA183E0A}"/>
    <pc:docChg chg="custSel modSld">
      <pc:chgData name="088S-Muhammad Nazir, Zohid-Muhammad Zohid" userId="92c6bcf4-94b5-421d-aebd-c2b1fc4fd7ae" providerId="ADAL" clId="{AF20832C-30B6-432F-818B-8938BA183E0A}" dt="2020-01-16T22:58:32.867" v="500" actId="20577"/>
      <pc:docMkLst>
        <pc:docMk/>
      </pc:docMkLst>
      <pc:sldChg chg="delSp modSp delDesignElem">
        <pc:chgData name="088S-Muhammad Nazir, Zohid-Muhammad Zohid" userId="92c6bcf4-94b5-421d-aebd-c2b1fc4fd7ae" providerId="ADAL" clId="{AF20832C-30B6-432F-818B-8938BA183E0A}" dt="2020-01-16T22:47:20.054" v="388" actId="20577"/>
        <pc:sldMkLst>
          <pc:docMk/>
          <pc:sldMk cId="3230149288" sldId="257"/>
        </pc:sldMkLst>
        <pc:spChg chg="mod">
          <ac:chgData name="088S-Muhammad Nazir, Zohid-Muhammad Zohid" userId="92c6bcf4-94b5-421d-aebd-c2b1fc4fd7ae" providerId="ADAL" clId="{AF20832C-30B6-432F-818B-8938BA183E0A}" dt="2020-01-16T22:47:20.054" v="388" actId="20577"/>
          <ac:spMkLst>
            <pc:docMk/>
            <pc:sldMk cId="3230149288" sldId="257"/>
            <ac:spMk id="3" creationId="{E08CB1F5-B289-44C2-9C31-B9FEECA844B4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230149288" sldId="257"/>
            <ac:spMk id="27" creationId="{3F088236-D655-4F88-B238-E16762358025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230149288" sldId="257"/>
            <ac:spMk id="29" creationId="{3DAC0C92-199E-475C-9390-119A9B027276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230149288" sldId="257"/>
            <ac:spMk id="31" creationId="{C4CFB339-0ED8-4FE2-9EF1-6D1375B8499B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230149288" sldId="257"/>
            <ac:spMk id="33" creationId="{31896C80-2069-4431-9C19-83B91373449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230149288" sldId="257"/>
            <ac:spMk id="35" creationId="{BF120A21-0841-4823-B0C4-28AEBCEF9B78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230149288" sldId="257"/>
            <ac:spMk id="37" creationId="{DBB05BAE-BBD3-4289-899F-A6851503C6B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230149288" sldId="257"/>
            <ac:spMk id="39" creationId="{9874D11C-36F5-4BBE-A490-019A54E953B0}"/>
          </ac:spMkLst>
        </pc:spChg>
        <pc:grpChg chg="del">
          <ac:chgData name="088S-Muhammad Nazir, Zohid-Muhammad Zohid" userId="92c6bcf4-94b5-421d-aebd-c2b1fc4fd7ae" providerId="ADAL" clId="{AF20832C-30B6-432F-818B-8938BA183E0A}" dt="2020-01-16T22:11:34.618" v="27"/>
          <ac:grpSpMkLst>
            <pc:docMk/>
            <pc:sldMk cId="3230149288" sldId="257"/>
            <ac:grpSpMk id="11" creationId="{10BE40E3-5550-4CDD-B4FD-387C33EBF157}"/>
          </ac:grpSpMkLst>
        </pc:grp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3230149288" sldId="257"/>
            <ac:cxnSpMk id="23" creationId="{64FA5DFF-7FE6-4855-84E6-DFA78EE978BD}"/>
          </ac:cxnSpMkLst>
        </pc:cxn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3230149288" sldId="257"/>
            <ac:cxnSpMk id="25" creationId="{2AFD8CBA-54A3-4363-991B-B9C631BBFA74}"/>
          </ac:cxnSpMkLst>
        </pc:cxnChg>
      </pc:sldChg>
      <pc:sldChg chg="delSp modSp delDesignElem">
        <pc:chgData name="088S-Muhammad Nazir, Zohid-Muhammad Zohid" userId="92c6bcf4-94b5-421d-aebd-c2b1fc4fd7ae" providerId="ADAL" clId="{AF20832C-30B6-432F-818B-8938BA183E0A}" dt="2020-01-16T22:47:01.442" v="383" actId="20577"/>
        <pc:sldMkLst>
          <pc:docMk/>
          <pc:sldMk cId="885717267" sldId="258"/>
        </pc:sldMkLst>
        <pc:spChg chg="mod">
          <ac:chgData name="088S-Muhammad Nazir, Zohid-Muhammad Zohid" userId="92c6bcf4-94b5-421d-aebd-c2b1fc4fd7ae" providerId="ADAL" clId="{AF20832C-30B6-432F-818B-8938BA183E0A}" dt="2020-01-16T22:47:01.442" v="383" actId="20577"/>
          <ac:spMkLst>
            <pc:docMk/>
            <pc:sldMk cId="885717267" sldId="258"/>
            <ac:spMk id="3" creationId="{2885DD26-EACC-4A38-82AE-6C61B39A334B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885717267" sldId="258"/>
            <ac:spMk id="60" creationId="{3F088236-D655-4F88-B238-E16762358025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885717267" sldId="258"/>
            <ac:spMk id="62" creationId="{3DAC0C92-199E-475C-9390-119A9B027276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885717267" sldId="258"/>
            <ac:spMk id="64" creationId="{C4CFB339-0ED8-4FE2-9EF1-6D1375B8499B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885717267" sldId="258"/>
            <ac:spMk id="66" creationId="{31896C80-2069-4431-9C19-83B91373449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885717267" sldId="258"/>
            <ac:spMk id="68" creationId="{BF120A21-0841-4823-B0C4-28AEBCEF9B78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885717267" sldId="258"/>
            <ac:spMk id="70" creationId="{DBB05BAE-BBD3-4289-899F-A6851503C6B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885717267" sldId="258"/>
            <ac:spMk id="72" creationId="{9874D11C-36F5-4BBE-A490-019A54E953B0}"/>
          </ac:spMkLst>
        </pc:spChg>
        <pc:grpChg chg="del">
          <ac:chgData name="088S-Muhammad Nazir, Zohid-Muhammad Zohid" userId="92c6bcf4-94b5-421d-aebd-c2b1fc4fd7ae" providerId="ADAL" clId="{AF20832C-30B6-432F-818B-8938BA183E0A}" dt="2020-01-16T22:11:34.618" v="27"/>
          <ac:grpSpMkLst>
            <pc:docMk/>
            <pc:sldMk cId="885717267" sldId="258"/>
            <ac:grpSpMk id="44" creationId="{10BE40E3-5550-4CDD-B4FD-387C33EBF157}"/>
          </ac:grpSpMkLst>
        </pc:grp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885717267" sldId="258"/>
            <ac:cxnSpMk id="56" creationId="{64FA5DFF-7FE6-4855-84E6-DFA78EE978BD}"/>
          </ac:cxnSpMkLst>
        </pc:cxn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885717267" sldId="258"/>
            <ac:cxnSpMk id="58" creationId="{2AFD8CBA-54A3-4363-991B-B9C631BBFA74}"/>
          </ac:cxnSpMkLst>
        </pc:cxnChg>
      </pc:sldChg>
      <pc:sldChg chg="modSp">
        <pc:chgData name="088S-Muhammad Nazir, Zohid-Muhammad Zohid" userId="92c6bcf4-94b5-421d-aebd-c2b1fc4fd7ae" providerId="ADAL" clId="{AF20832C-30B6-432F-818B-8938BA183E0A}" dt="2020-01-16T22:28:12.027" v="207" actId="14100"/>
        <pc:sldMkLst>
          <pc:docMk/>
          <pc:sldMk cId="1743024821" sldId="259"/>
        </pc:sldMkLst>
        <pc:spChg chg="mod">
          <ac:chgData name="088S-Muhammad Nazir, Zohid-Muhammad Zohid" userId="92c6bcf4-94b5-421d-aebd-c2b1fc4fd7ae" providerId="ADAL" clId="{AF20832C-30B6-432F-818B-8938BA183E0A}" dt="2020-01-16T22:28:12.027" v="207" actId="14100"/>
          <ac:spMkLst>
            <pc:docMk/>
            <pc:sldMk cId="1743024821" sldId="259"/>
            <ac:spMk id="4" creationId="{091A0307-FA9C-4D6C-ADE0-51CC18C37EAA}"/>
          </ac:spMkLst>
        </pc:spChg>
        <pc:spChg chg="mod">
          <ac:chgData name="088S-Muhammad Nazir, Zohid-Muhammad Zohid" userId="92c6bcf4-94b5-421d-aebd-c2b1fc4fd7ae" providerId="ADAL" clId="{AF20832C-30B6-432F-818B-8938BA183E0A}" dt="2020-01-16T22:27:10.359" v="186" actId="403"/>
          <ac:spMkLst>
            <pc:docMk/>
            <pc:sldMk cId="1743024821" sldId="259"/>
            <ac:spMk id="7" creationId="{F2A4E775-DE53-46D4-B0A2-1ACB3F68E933}"/>
          </ac:spMkLst>
        </pc:spChg>
        <pc:spChg chg="mod">
          <ac:chgData name="088S-Muhammad Nazir, Zohid-Muhammad Zohid" userId="92c6bcf4-94b5-421d-aebd-c2b1fc4fd7ae" providerId="ADAL" clId="{AF20832C-30B6-432F-818B-8938BA183E0A}" dt="2020-01-16T22:27:19.220" v="190" actId="403"/>
          <ac:spMkLst>
            <pc:docMk/>
            <pc:sldMk cId="1743024821" sldId="259"/>
            <ac:spMk id="8" creationId="{C4AC4201-6929-4D17-9FCA-E268C920B5EB}"/>
          </ac:spMkLst>
        </pc:spChg>
        <pc:spChg chg="mod">
          <ac:chgData name="088S-Muhammad Nazir, Zohid-Muhammad Zohid" userId="92c6bcf4-94b5-421d-aebd-c2b1fc4fd7ae" providerId="ADAL" clId="{AF20832C-30B6-432F-818B-8938BA183E0A}" dt="2020-01-16T22:27:50.023" v="202" actId="403"/>
          <ac:spMkLst>
            <pc:docMk/>
            <pc:sldMk cId="1743024821" sldId="259"/>
            <ac:spMk id="9" creationId="{69B981B4-1048-4D2D-B0A2-8F5D4BE47F43}"/>
          </ac:spMkLst>
        </pc:spChg>
        <pc:spChg chg="mod">
          <ac:chgData name="088S-Muhammad Nazir, Zohid-Muhammad Zohid" userId="92c6bcf4-94b5-421d-aebd-c2b1fc4fd7ae" providerId="ADAL" clId="{AF20832C-30B6-432F-818B-8938BA183E0A}" dt="2020-01-16T22:27:29.210" v="196" actId="404"/>
          <ac:spMkLst>
            <pc:docMk/>
            <pc:sldMk cId="1743024821" sldId="259"/>
            <ac:spMk id="10" creationId="{638B0F16-38FC-4ACE-BE93-3631B2041B30}"/>
          </ac:spMkLst>
        </pc:spChg>
        <pc:picChg chg="mod">
          <ac:chgData name="088S-Muhammad Nazir, Zohid-Muhammad Zohid" userId="92c6bcf4-94b5-421d-aebd-c2b1fc4fd7ae" providerId="ADAL" clId="{AF20832C-30B6-432F-818B-8938BA183E0A}" dt="2020-01-16T22:27:35.945" v="198" actId="1076"/>
          <ac:picMkLst>
            <pc:docMk/>
            <pc:sldMk cId="1743024821" sldId="259"/>
            <ac:picMk id="6" creationId="{8DBAD41B-8B32-4883-91F9-2D06E6325A0E}"/>
          </ac:picMkLst>
        </pc:picChg>
      </pc:sldChg>
      <pc:sldChg chg="delSp delDesignElem">
        <pc:chgData name="088S-Muhammad Nazir, Zohid-Muhammad Zohid" userId="92c6bcf4-94b5-421d-aebd-c2b1fc4fd7ae" providerId="ADAL" clId="{AF20832C-30B6-432F-818B-8938BA183E0A}" dt="2020-01-16T22:11:34.618" v="27"/>
        <pc:sldMkLst>
          <pc:docMk/>
          <pc:sldMk cId="3044839438" sldId="260"/>
        </pc:sldMkLst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044839438" sldId="260"/>
            <ac:spMk id="26" creationId="{3F088236-D655-4F88-B238-E16762358025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044839438" sldId="260"/>
            <ac:spMk id="28" creationId="{3DAC0C92-199E-475C-9390-119A9B027276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044839438" sldId="260"/>
            <ac:spMk id="30" creationId="{C4CFB339-0ED8-4FE2-9EF1-6D1375B8499B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044839438" sldId="260"/>
            <ac:spMk id="32" creationId="{31896C80-2069-4431-9C19-83B91373449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044839438" sldId="260"/>
            <ac:spMk id="34" creationId="{BF120A21-0841-4823-B0C4-28AEBCEF9B78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044839438" sldId="260"/>
            <ac:spMk id="36" creationId="{DBB05BAE-BBD3-4289-899F-A6851503C6B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044839438" sldId="260"/>
            <ac:spMk id="38" creationId="{9874D11C-36F5-4BBE-A490-019A54E953B0}"/>
          </ac:spMkLst>
        </pc:spChg>
        <pc:grpChg chg="del">
          <ac:chgData name="088S-Muhammad Nazir, Zohid-Muhammad Zohid" userId="92c6bcf4-94b5-421d-aebd-c2b1fc4fd7ae" providerId="ADAL" clId="{AF20832C-30B6-432F-818B-8938BA183E0A}" dt="2020-01-16T22:11:34.618" v="27"/>
          <ac:grpSpMkLst>
            <pc:docMk/>
            <pc:sldMk cId="3044839438" sldId="260"/>
            <ac:grpSpMk id="10" creationId="{10BE40E3-5550-4CDD-B4FD-387C33EBF157}"/>
          </ac:grpSpMkLst>
        </pc:grp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3044839438" sldId="260"/>
            <ac:cxnSpMk id="22" creationId="{64FA5DFF-7FE6-4855-84E6-DFA78EE978BD}"/>
          </ac:cxnSpMkLst>
        </pc:cxn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3044839438" sldId="260"/>
            <ac:cxnSpMk id="24" creationId="{2AFD8CBA-54A3-4363-991B-B9C631BBFA74}"/>
          </ac:cxnSpMkLst>
        </pc:cxnChg>
      </pc:sldChg>
      <pc:sldChg chg="modSp">
        <pc:chgData name="088S-Muhammad Nazir, Zohid-Muhammad Zohid" userId="92c6bcf4-94b5-421d-aebd-c2b1fc4fd7ae" providerId="ADAL" clId="{AF20832C-30B6-432F-818B-8938BA183E0A}" dt="2020-01-16T22:26:49.965" v="182" actId="1076"/>
        <pc:sldMkLst>
          <pc:docMk/>
          <pc:sldMk cId="1537926265" sldId="261"/>
        </pc:sldMkLst>
        <pc:spChg chg="mod">
          <ac:chgData name="088S-Muhammad Nazir, Zohid-Muhammad Zohid" userId="92c6bcf4-94b5-421d-aebd-c2b1fc4fd7ae" providerId="ADAL" clId="{AF20832C-30B6-432F-818B-8938BA183E0A}" dt="2020-01-16T22:26:49.965" v="182" actId="1076"/>
          <ac:spMkLst>
            <pc:docMk/>
            <pc:sldMk cId="1537926265" sldId="261"/>
            <ac:spMk id="11" creationId="{7B7DF340-36F2-40DC-AB0E-56929FF2DF83}"/>
          </ac:spMkLst>
        </pc:spChg>
        <pc:spChg chg="mod">
          <ac:chgData name="088S-Muhammad Nazir, Zohid-Muhammad Zohid" userId="92c6bcf4-94b5-421d-aebd-c2b1fc4fd7ae" providerId="ADAL" clId="{AF20832C-30B6-432F-818B-8938BA183E0A}" dt="2020-01-16T22:26:16.842" v="178" actId="403"/>
          <ac:spMkLst>
            <pc:docMk/>
            <pc:sldMk cId="1537926265" sldId="261"/>
            <ac:spMk id="12" creationId="{FA595EB3-4759-4098-9C66-84CCA8BB7D5A}"/>
          </ac:spMkLst>
        </pc:spChg>
        <pc:spChg chg="mod">
          <ac:chgData name="088S-Muhammad Nazir, Zohid-Muhammad Zohid" userId="92c6bcf4-94b5-421d-aebd-c2b1fc4fd7ae" providerId="ADAL" clId="{AF20832C-30B6-432F-818B-8938BA183E0A}" dt="2020-01-16T22:26:29.563" v="179" actId="403"/>
          <ac:spMkLst>
            <pc:docMk/>
            <pc:sldMk cId="1537926265" sldId="261"/>
            <ac:spMk id="13" creationId="{1B517934-C6BB-4EFF-9769-791BF866C8AD}"/>
          </ac:spMkLst>
        </pc:spChg>
        <pc:spChg chg="mod">
          <ac:chgData name="088S-Muhammad Nazir, Zohid-Muhammad Zohid" userId="92c6bcf4-94b5-421d-aebd-c2b1fc4fd7ae" providerId="ADAL" clId="{AF20832C-30B6-432F-818B-8938BA183E0A}" dt="2020-01-16T22:26:32.032" v="180" actId="1076"/>
          <ac:spMkLst>
            <pc:docMk/>
            <pc:sldMk cId="1537926265" sldId="261"/>
            <ac:spMk id="16" creationId="{F71939F9-3BF6-4FA8-BF8E-10F0DF91DB96}"/>
          </ac:spMkLst>
        </pc:spChg>
      </pc:sldChg>
      <pc:sldChg chg="delSp modSp delDesignElem">
        <pc:chgData name="088S-Muhammad Nazir, Zohid-Muhammad Zohid" userId="92c6bcf4-94b5-421d-aebd-c2b1fc4fd7ae" providerId="ADAL" clId="{AF20832C-30B6-432F-818B-8938BA183E0A}" dt="2020-01-16T22:45:35.226" v="374" actId="20577"/>
        <pc:sldMkLst>
          <pc:docMk/>
          <pc:sldMk cId="3931574390" sldId="262"/>
        </pc:sldMkLst>
        <pc:spChg chg="mod">
          <ac:chgData name="088S-Muhammad Nazir, Zohid-Muhammad Zohid" userId="92c6bcf4-94b5-421d-aebd-c2b1fc4fd7ae" providerId="ADAL" clId="{AF20832C-30B6-432F-818B-8938BA183E0A}" dt="2020-01-16T22:45:35.226" v="374" actId="20577"/>
          <ac:spMkLst>
            <pc:docMk/>
            <pc:sldMk cId="3931574390" sldId="262"/>
            <ac:spMk id="44" creationId="{4F201BBD-7A43-4DDA-BF93-FAC8028D6C8E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931574390" sldId="262"/>
            <ac:spMk id="47" creationId="{3F088236-D655-4F88-B238-E16762358025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931574390" sldId="262"/>
            <ac:spMk id="48" creationId="{3DAC0C92-199E-475C-9390-119A9B027276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931574390" sldId="262"/>
            <ac:spMk id="49" creationId="{C4CFB339-0ED8-4FE2-9EF1-6D1375B8499B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931574390" sldId="262"/>
            <ac:spMk id="50" creationId="{31896C80-2069-4431-9C19-83B91373449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931574390" sldId="262"/>
            <ac:spMk id="51" creationId="{BF120A21-0841-4823-B0C4-28AEBCEF9B78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931574390" sldId="262"/>
            <ac:spMk id="52" creationId="{DBB05BAE-BBD3-4289-899F-A6851503C6B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3931574390" sldId="262"/>
            <ac:spMk id="53" creationId="{9874D11C-36F5-4BBE-A490-019A54E953B0}"/>
          </ac:spMkLst>
        </pc:spChg>
        <pc:grpChg chg="del">
          <ac:chgData name="088S-Muhammad Nazir, Zohid-Muhammad Zohid" userId="92c6bcf4-94b5-421d-aebd-c2b1fc4fd7ae" providerId="ADAL" clId="{AF20832C-30B6-432F-818B-8938BA183E0A}" dt="2020-01-16T22:11:34.618" v="27"/>
          <ac:grpSpMkLst>
            <pc:docMk/>
            <pc:sldMk cId="3931574390" sldId="262"/>
            <ac:grpSpMk id="43" creationId="{10BE40E3-5550-4CDD-B4FD-387C33EBF157}"/>
          </ac:grpSpMkLst>
        </pc:grp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3931574390" sldId="262"/>
            <ac:cxnSpMk id="45" creationId="{64FA5DFF-7FE6-4855-84E6-DFA78EE978BD}"/>
          </ac:cxnSpMkLst>
        </pc:cxn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3931574390" sldId="262"/>
            <ac:cxnSpMk id="46" creationId="{2AFD8CBA-54A3-4363-991B-B9C631BBFA74}"/>
          </ac:cxnSpMkLst>
        </pc:cxnChg>
      </pc:sldChg>
      <pc:sldChg chg="delSp delDesignElem">
        <pc:chgData name="088S-Muhammad Nazir, Zohid-Muhammad Zohid" userId="92c6bcf4-94b5-421d-aebd-c2b1fc4fd7ae" providerId="ADAL" clId="{AF20832C-30B6-432F-818B-8938BA183E0A}" dt="2020-01-16T22:11:34.618" v="27"/>
        <pc:sldMkLst>
          <pc:docMk/>
          <pc:sldMk cId="4056266484" sldId="263"/>
        </pc:sldMkLst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4056266484" sldId="263"/>
            <ac:spMk id="59" creationId="{3F088236-D655-4F88-B238-E16762358025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4056266484" sldId="263"/>
            <ac:spMk id="61" creationId="{3DAC0C92-199E-475C-9390-119A9B027276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4056266484" sldId="263"/>
            <ac:spMk id="63" creationId="{C4CFB339-0ED8-4FE2-9EF1-6D1375B8499B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4056266484" sldId="263"/>
            <ac:spMk id="65" creationId="{31896C80-2069-4431-9C19-83B91373449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4056266484" sldId="263"/>
            <ac:spMk id="67" creationId="{BF120A21-0841-4823-B0C4-28AEBCEF9B78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4056266484" sldId="263"/>
            <ac:spMk id="69" creationId="{DBB05BAE-BBD3-4289-899F-A6851503C6B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4056266484" sldId="263"/>
            <ac:spMk id="71" creationId="{9874D11C-36F5-4BBE-A490-019A54E953B0}"/>
          </ac:spMkLst>
        </pc:spChg>
        <pc:grpChg chg="del">
          <ac:chgData name="088S-Muhammad Nazir, Zohid-Muhammad Zohid" userId="92c6bcf4-94b5-421d-aebd-c2b1fc4fd7ae" providerId="ADAL" clId="{AF20832C-30B6-432F-818B-8938BA183E0A}" dt="2020-01-16T22:11:34.618" v="27"/>
          <ac:grpSpMkLst>
            <pc:docMk/>
            <pc:sldMk cId="4056266484" sldId="263"/>
            <ac:grpSpMk id="43" creationId="{10BE40E3-5550-4CDD-B4FD-387C33EBF157}"/>
          </ac:grpSpMkLst>
        </pc:grp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4056266484" sldId="263"/>
            <ac:cxnSpMk id="55" creationId="{64FA5DFF-7FE6-4855-84E6-DFA78EE978BD}"/>
          </ac:cxnSpMkLst>
        </pc:cxn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4056266484" sldId="263"/>
            <ac:cxnSpMk id="57" creationId="{2AFD8CBA-54A3-4363-991B-B9C631BBFA74}"/>
          </ac:cxnSpMkLst>
        </pc:cxnChg>
      </pc:sldChg>
      <pc:sldChg chg="modSp">
        <pc:chgData name="088S-Muhammad Nazir, Zohid-Muhammad Zohid" userId="92c6bcf4-94b5-421d-aebd-c2b1fc4fd7ae" providerId="ADAL" clId="{AF20832C-30B6-432F-818B-8938BA183E0A}" dt="2020-01-16T22:29:56.188" v="217" actId="14100"/>
        <pc:sldMkLst>
          <pc:docMk/>
          <pc:sldMk cId="4049980711" sldId="264"/>
        </pc:sldMkLst>
        <pc:spChg chg="mod">
          <ac:chgData name="088S-Muhammad Nazir, Zohid-Muhammad Zohid" userId="92c6bcf4-94b5-421d-aebd-c2b1fc4fd7ae" providerId="ADAL" clId="{AF20832C-30B6-432F-818B-8938BA183E0A}" dt="2020-01-16T22:29:56.188" v="217" actId="14100"/>
          <ac:spMkLst>
            <pc:docMk/>
            <pc:sldMk cId="4049980711" sldId="264"/>
            <ac:spMk id="11" creationId="{C70DF031-8489-4C41-8846-45A44494B2DA}"/>
          </ac:spMkLst>
        </pc:spChg>
        <pc:spChg chg="mod">
          <ac:chgData name="088S-Muhammad Nazir, Zohid-Muhammad Zohid" userId="92c6bcf4-94b5-421d-aebd-c2b1fc4fd7ae" providerId="ADAL" clId="{AF20832C-30B6-432F-818B-8938BA183E0A}" dt="2020-01-16T22:29:30.582" v="216" actId="14100"/>
          <ac:spMkLst>
            <pc:docMk/>
            <pc:sldMk cId="4049980711" sldId="264"/>
            <ac:spMk id="12" creationId="{95546B23-214D-4ED8-96EF-137826C4C0A2}"/>
          </ac:spMkLst>
        </pc:spChg>
        <pc:spChg chg="mod">
          <ac:chgData name="088S-Muhammad Nazir, Zohid-Muhammad Zohid" userId="92c6bcf4-94b5-421d-aebd-c2b1fc4fd7ae" providerId="ADAL" clId="{AF20832C-30B6-432F-818B-8938BA183E0A}" dt="2020-01-16T22:29:10.767" v="212" actId="14100"/>
          <ac:spMkLst>
            <pc:docMk/>
            <pc:sldMk cId="4049980711" sldId="264"/>
            <ac:spMk id="13" creationId="{CC3266D7-C4DB-4A41-9058-06DC430D85AF}"/>
          </ac:spMkLst>
        </pc:spChg>
        <pc:spChg chg="mod">
          <ac:chgData name="088S-Muhammad Nazir, Zohid-Muhammad Zohid" userId="92c6bcf4-94b5-421d-aebd-c2b1fc4fd7ae" providerId="ADAL" clId="{AF20832C-30B6-432F-818B-8938BA183E0A}" dt="2020-01-16T22:29:21.378" v="214" actId="14100"/>
          <ac:spMkLst>
            <pc:docMk/>
            <pc:sldMk cId="4049980711" sldId="264"/>
            <ac:spMk id="14" creationId="{0E5FD145-FBAD-48CB-B1C7-FCA1699B210D}"/>
          </ac:spMkLst>
        </pc:spChg>
        <pc:picChg chg="mod">
          <ac:chgData name="088S-Muhammad Nazir, Zohid-Muhammad Zohid" userId="92c6bcf4-94b5-421d-aebd-c2b1fc4fd7ae" providerId="ADAL" clId="{AF20832C-30B6-432F-818B-8938BA183E0A}" dt="2020-01-16T22:29:05.825" v="211" actId="1076"/>
          <ac:picMkLst>
            <pc:docMk/>
            <pc:sldMk cId="4049980711" sldId="264"/>
            <ac:picMk id="9" creationId="{3DA8E4F9-E71D-4E33-A642-37E96CB20A3C}"/>
          </ac:picMkLst>
        </pc:picChg>
      </pc:sldChg>
      <pc:sldChg chg="delSp modSp delDesignElem">
        <pc:chgData name="088S-Muhammad Nazir, Zohid-Muhammad Zohid" userId="92c6bcf4-94b5-421d-aebd-c2b1fc4fd7ae" providerId="ADAL" clId="{AF20832C-30B6-432F-818B-8938BA183E0A}" dt="2020-01-16T22:58:32.867" v="500" actId="20577"/>
        <pc:sldMkLst>
          <pc:docMk/>
          <pc:sldMk cId="1531954172" sldId="265"/>
        </pc:sldMkLst>
        <pc:spChg chg="mod">
          <ac:chgData name="088S-Muhammad Nazir, Zohid-Muhammad Zohid" userId="92c6bcf4-94b5-421d-aebd-c2b1fc4fd7ae" providerId="ADAL" clId="{AF20832C-30B6-432F-818B-8938BA183E0A}" dt="2020-01-16T22:58:32.867" v="500" actId="20577"/>
          <ac:spMkLst>
            <pc:docMk/>
            <pc:sldMk cId="1531954172" sldId="265"/>
            <ac:spMk id="3" creationId="{6D2A4CCB-189A-443B-8D32-19B7FDD234C4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1531954172" sldId="265"/>
            <ac:spMk id="26" creationId="{3F088236-D655-4F88-B238-E16762358025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1531954172" sldId="265"/>
            <ac:spMk id="28" creationId="{3DAC0C92-199E-475C-9390-119A9B027276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1531954172" sldId="265"/>
            <ac:spMk id="30" creationId="{C4CFB339-0ED8-4FE2-9EF1-6D1375B8499B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1531954172" sldId="265"/>
            <ac:spMk id="32" creationId="{31896C80-2069-4431-9C19-83B91373449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1531954172" sldId="265"/>
            <ac:spMk id="34" creationId="{BF120A21-0841-4823-B0C4-28AEBCEF9B78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1531954172" sldId="265"/>
            <ac:spMk id="36" creationId="{DBB05BAE-BBD3-4289-899F-A6851503C6B0}"/>
          </ac:spMkLst>
        </pc:spChg>
        <pc:spChg chg="del">
          <ac:chgData name="088S-Muhammad Nazir, Zohid-Muhammad Zohid" userId="92c6bcf4-94b5-421d-aebd-c2b1fc4fd7ae" providerId="ADAL" clId="{AF20832C-30B6-432F-818B-8938BA183E0A}" dt="2020-01-16T22:11:34.618" v="27"/>
          <ac:spMkLst>
            <pc:docMk/>
            <pc:sldMk cId="1531954172" sldId="265"/>
            <ac:spMk id="38" creationId="{9874D11C-36F5-4BBE-A490-019A54E953B0}"/>
          </ac:spMkLst>
        </pc:spChg>
        <pc:grpChg chg="del">
          <ac:chgData name="088S-Muhammad Nazir, Zohid-Muhammad Zohid" userId="92c6bcf4-94b5-421d-aebd-c2b1fc4fd7ae" providerId="ADAL" clId="{AF20832C-30B6-432F-818B-8938BA183E0A}" dt="2020-01-16T22:11:34.618" v="27"/>
          <ac:grpSpMkLst>
            <pc:docMk/>
            <pc:sldMk cId="1531954172" sldId="265"/>
            <ac:grpSpMk id="10" creationId="{10BE40E3-5550-4CDD-B4FD-387C33EBF157}"/>
          </ac:grpSpMkLst>
        </pc:grp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1531954172" sldId="265"/>
            <ac:cxnSpMk id="22" creationId="{64FA5DFF-7FE6-4855-84E6-DFA78EE978BD}"/>
          </ac:cxnSpMkLst>
        </pc:cxnChg>
        <pc:cxnChg chg="del">
          <ac:chgData name="088S-Muhammad Nazir, Zohid-Muhammad Zohid" userId="92c6bcf4-94b5-421d-aebd-c2b1fc4fd7ae" providerId="ADAL" clId="{AF20832C-30B6-432F-818B-8938BA183E0A}" dt="2020-01-16T22:11:34.618" v="27"/>
          <ac:cxnSpMkLst>
            <pc:docMk/>
            <pc:sldMk cId="1531954172" sldId="265"/>
            <ac:cxnSpMk id="24" creationId="{2AFD8CBA-54A3-4363-991B-B9C631BBFA74}"/>
          </ac:cxnSpMkLst>
        </pc:cxnChg>
      </pc:sldChg>
    </pc:docChg>
  </pc:docChgLst>
  <pc:docChgLst>
    <pc:chgData name="088S-Muhammad Nazir, Zohid-Muhammad Zohid" userId="S::088-zmuhammadnazir@sd43.bc.ca::92c6bcf4-94b5-421d-aebd-c2b1fc4fd7ae" providerId="AD" clId="Web-{629AB304-670D-57CE-6DCA-5F810BE71F59}"/>
    <pc:docChg chg="modSld">
      <pc:chgData name="088S-Muhammad Nazir, Zohid-Muhammad Zohid" userId="S::088-zmuhammadnazir@sd43.bc.ca::92c6bcf4-94b5-421d-aebd-c2b1fc4fd7ae" providerId="AD" clId="Web-{629AB304-670D-57CE-6DCA-5F810BE71F59}" dt="2020-01-16T06:22:02.121" v="708" actId="20577"/>
      <pc:docMkLst>
        <pc:docMk/>
      </pc:docMkLst>
      <pc:sldChg chg="modSp">
        <pc:chgData name="088S-Muhammad Nazir, Zohid-Muhammad Zohid" userId="S::088-zmuhammadnazir@sd43.bc.ca::92c6bcf4-94b5-421d-aebd-c2b1fc4fd7ae" providerId="AD" clId="Web-{629AB304-670D-57CE-6DCA-5F810BE71F59}" dt="2020-01-16T06:22:02.121" v="707" actId="20577"/>
        <pc:sldMkLst>
          <pc:docMk/>
          <pc:sldMk cId="4056266484" sldId="263"/>
        </pc:sldMkLst>
        <pc:spChg chg="mod">
          <ac:chgData name="088S-Muhammad Nazir, Zohid-Muhammad Zohid" userId="S::088-zmuhammadnazir@sd43.bc.ca::92c6bcf4-94b5-421d-aebd-c2b1fc4fd7ae" providerId="AD" clId="Web-{629AB304-670D-57CE-6DCA-5F810BE71F59}" dt="2020-01-16T06:22:02.121" v="707" actId="20577"/>
          <ac:spMkLst>
            <pc:docMk/>
            <pc:sldMk cId="4056266484" sldId="263"/>
            <ac:spMk id="3" creationId="{8FCDDADD-1DD7-49AB-8EC6-E907DA21DB0B}"/>
          </ac:spMkLst>
        </pc:spChg>
      </pc:sldChg>
    </pc:docChg>
  </pc:docChgLst>
  <pc:docChgLst>
    <pc:chgData name="088S-Muhammad Nazir, Zohid-Muhammad Zohid" userId="92c6bcf4-94b5-421d-aebd-c2b1fc4fd7ae" providerId="ADAL" clId="{B52F6F15-083E-41AA-A248-9780EE9C4ABA}"/>
    <pc:docChg chg="modSld">
      <pc:chgData name="088S-Muhammad Nazir, Zohid-Muhammad Zohid" userId="92c6bcf4-94b5-421d-aebd-c2b1fc4fd7ae" providerId="ADAL" clId="{B52F6F15-083E-41AA-A248-9780EE9C4ABA}" dt="2020-01-14T20:23:14.611" v="488" actId="20577"/>
      <pc:docMkLst>
        <pc:docMk/>
      </pc:docMkLst>
      <pc:sldChg chg="modSp">
        <pc:chgData name="088S-Muhammad Nazir, Zohid-Muhammad Zohid" userId="92c6bcf4-94b5-421d-aebd-c2b1fc4fd7ae" providerId="ADAL" clId="{B52F6F15-083E-41AA-A248-9780EE9C4ABA}" dt="2020-01-14T20:07:51.945" v="58" actId="1076"/>
        <pc:sldMkLst>
          <pc:docMk/>
          <pc:sldMk cId="1743024821" sldId="259"/>
        </pc:sldMkLst>
        <pc:picChg chg="mod">
          <ac:chgData name="088S-Muhammad Nazir, Zohid-Muhammad Zohid" userId="92c6bcf4-94b5-421d-aebd-c2b1fc4fd7ae" providerId="ADAL" clId="{B52F6F15-083E-41AA-A248-9780EE9C4ABA}" dt="2020-01-14T20:07:51.945" v="58" actId="1076"/>
          <ac:picMkLst>
            <pc:docMk/>
            <pc:sldMk cId="1743024821" sldId="259"/>
            <ac:picMk id="6" creationId="{8DBAD41B-8B32-4883-91F9-2D06E6325A0E}"/>
          </ac:picMkLst>
        </pc:picChg>
      </pc:sldChg>
      <pc:sldChg chg="addSp delSp modSp">
        <pc:chgData name="088S-Muhammad Nazir, Zohid-Muhammad Zohid" userId="92c6bcf4-94b5-421d-aebd-c2b1fc4fd7ae" providerId="ADAL" clId="{B52F6F15-083E-41AA-A248-9780EE9C4ABA}" dt="2020-01-14T20:23:14.611" v="488" actId="20577"/>
        <pc:sldMkLst>
          <pc:docMk/>
          <pc:sldMk cId="3044839438" sldId="260"/>
        </pc:sldMkLst>
        <pc:spChg chg="mod">
          <ac:chgData name="088S-Muhammad Nazir, Zohid-Muhammad Zohid" userId="92c6bcf4-94b5-421d-aebd-c2b1fc4fd7ae" providerId="ADAL" clId="{B52F6F15-083E-41AA-A248-9780EE9C4ABA}" dt="2020-01-14T20:23:14.611" v="488" actId="20577"/>
          <ac:spMkLst>
            <pc:docMk/>
            <pc:sldMk cId="3044839438" sldId="260"/>
            <ac:spMk id="3" creationId="{67250A29-02A7-4442-AA99-2563FC1555B3}"/>
          </ac:spMkLst>
        </pc:spChg>
        <pc:spChg chg="del">
          <ac:chgData name="088S-Muhammad Nazir, Zohid-Muhammad Zohid" userId="92c6bcf4-94b5-421d-aebd-c2b1fc4fd7ae" providerId="ADAL" clId="{B52F6F15-083E-41AA-A248-9780EE9C4ABA}" dt="2020-01-14T20:05:08.539" v="0"/>
          <ac:spMkLst>
            <pc:docMk/>
            <pc:sldMk cId="3044839438" sldId="260"/>
            <ac:spMk id="4" creationId="{CF6AFACF-0F2E-454C-BC81-157255EFE457}"/>
          </ac:spMkLst>
        </pc:spChg>
        <pc:picChg chg="add mod ord">
          <ac:chgData name="088S-Muhammad Nazir, Zohid-Muhammad Zohid" userId="92c6bcf4-94b5-421d-aebd-c2b1fc4fd7ae" providerId="ADAL" clId="{B52F6F15-083E-41AA-A248-9780EE9C4ABA}" dt="2020-01-14T20:07:26.906" v="52" actId="1076"/>
          <ac:picMkLst>
            <pc:docMk/>
            <pc:sldMk cId="3044839438" sldId="260"/>
            <ac:picMk id="5" creationId="{810CAB65-233F-4AA5-BEC5-C24E17511CF5}"/>
          </ac:picMkLst>
        </pc:picChg>
      </pc:sldChg>
    </pc:docChg>
  </pc:docChgLst>
  <pc:docChgLst>
    <pc:chgData name="088S-Nahro, Ahmed - Ahmed Raza" userId="8f41e20b-fc71-40b6-b882-fa83eb3d816e" providerId="ADAL" clId="{8A0593A6-6B66-4FAA-B545-FF2814B74445}"/>
    <pc:docChg chg="undo custSel mod addSld modSld">
      <pc:chgData name="088S-Nahro, Ahmed - Ahmed Raza" userId="8f41e20b-fc71-40b6-b882-fa83eb3d816e" providerId="ADAL" clId="{8A0593A6-6B66-4FAA-B545-FF2814B74445}" dt="2020-01-14T23:00:57.743" v="1403" actId="20577"/>
      <pc:docMkLst>
        <pc:docMk/>
      </pc:docMkLst>
      <pc:sldChg chg="modSp">
        <pc:chgData name="088S-Nahro, Ahmed - Ahmed Raza" userId="8f41e20b-fc71-40b6-b882-fa83eb3d816e" providerId="ADAL" clId="{8A0593A6-6B66-4FAA-B545-FF2814B74445}" dt="2020-01-14T21:51:47.747" v="6" actId="1076"/>
        <pc:sldMkLst>
          <pc:docMk/>
          <pc:sldMk cId="3164259900" sldId="256"/>
        </pc:sldMkLst>
        <pc:spChg chg="mod">
          <ac:chgData name="088S-Nahro, Ahmed - Ahmed Raza" userId="8f41e20b-fc71-40b6-b882-fa83eb3d816e" providerId="ADAL" clId="{8A0593A6-6B66-4FAA-B545-FF2814B74445}" dt="2020-01-14T21:51:47.747" v="6" actId="1076"/>
          <ac:spMkLst>
            <pc:docMk/>
            <pc:sldMk cId="3164259900" sldId="256"/>
            <ac:spMk id="6" creationId="{B8A0647C-733B-46BE-8E42-3EF88DE349BA}"/>
          </ac:spMkLst>
        </pc:spChg>
      </pc:sldChg>
      <pc:sldChg chg="modSp">
        <pc:chgData name="088S-Nahro, Ahmed - Ahmed Raza" userId="8f41e20b-fc71-40b6-b882-fa83eb3d816e" providerId="ADAL" clId="{8A0593A6-6B66-4FAA-B545-FF2814B74445}" dt="2020-01-14T22:53:50.275" v="1223" actId="20577"/>
        <pc:sldMkLst>
          <pc:docMk/>
          <pc:sldMk cId="3230149288" sldId="257"/>
        </pc:sldMkLst>
        <pc:spChg chg="mod">
          <ac:chgData name="088S-Nahro, Ahmed - Ahmed Raza" userId="8f41e20b-fc71-40b6-b882-fa83eb3d816e" providerId="ADAL" clId="{8A0593A6-6B66-4FAA-B545-FF2814B74445}" dt="2020-01-14T22:53:50.275" v="1223" actId="20577"/>
          <ac:spMkLst>
            <pc:docMk/>
            <pc:sldMk cId="3230149288" sldId="257"/>
            <ac:spMk id="2" creationId="{200AAC7C-109B-4B2A-ABB4-522C5F6964AF}"/>
          </ac:spMkLst>
        </pc:spChg>
      </pc:sldChg>
      <pc:sldChg chg="addSp delSp modSp">
        <pc:chgData name="088S-Nahro, Ahmed - Ahmed Raza" userId="8f41e20b-fc71-40b6-b882-fa83eb3d816e" providerId="ADAL" clId="{8A0593A6-6B66-4FAA-B545-FF2814B74445}" dt="2020-01-14T22:53:35.803" v="1217" actId="20577"/>
        <pc:sldMkLst>
          <pc:docMk/>
          <pc:sldMk cId="885717267" sldId="258"/>
        </pc:sldMkLst>
        <pc:spChg chg="mod">
          <ac:chgData name="088S-Nahro, Ahmed - Ahmed Raza" userId="8f41e20b-fc71-40b6-b882-fa83eb3d816e" providerId="ADAL" clId="{8A0593A6-6B66-4FAA-B545-FF2814B74445}" dt="2020-01-14T22:53:35.803" v="1217" actId="20577"/>
          <ac:spMkLst>
            <pc:docMk/>
            <pc:sldMk cId="885717267" sldId="258"/>
            <ac:spMk id="2" creationId="{0F61884D-46B7-4F81-A1AD-A6AF7D9446EE}"/>
          </ac:spMkLst>
        </pc:spChg>
        <pc:spChg chg="mod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3" creationId="{2885DD26-EACC-4A38-82AE-6C61B39A334B}"/>
          </ac:spMkLst>
        </pc:spChg>
        <pc:spChg chg="add del mod">
          <ac:chgData name="088S-Nahro, Ahmed - Ahmed Raza" userId="8f41e20b-fc71-40b6-b882-fa83eb3d816e" providerId="ADAL" clId="{8A0593A6-6B66-4FAA-B545-FF2814B74445}" dt="2020-01-14T22:52:17.393" v="1181"/>
          <ac:spMkLst>
            <pc:docMk/>
            <pc:sldMk cId="885717267" sldId="258"/>
            <ac:spMk id="5" creationId="{DAE44E40-E99C-4B96-8A2F-6B906A360179}"/>
          </ac:spMkLst>
        </pc:spChg>
        <pc:spChg chg="del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27" creationId="{3F088236-D655-4F88-B238-E16762358025}"/>
          </ac:spMkLst>
        </pc:spChg>
        <pc:spChg chg="del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29" creationId="{3DAC0C92-199E-475C-9390-119A9B027276}"/>
          </ac:spMkLst>
        </pc:spChg>
        <pc:spChg chg="del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31" creationId="{C4CFB339-0ED8-4FE2-9EF1-6D1375B8499B}"/>
          </ac:spMkLst>
        </pc:spChg>
        <pc:spChg chg="del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33" creationId="{31896C80-2069-4431-9C19-83B913734490}"/>
          </ac:spMkLst>
        </pc:spChg>
        <pc:spChg chg="del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35" creationId="{BF120A21-0841-4823-B0C4-28AEBCEF9B78}"/>
          </ac:spMkLst>
        </pc:spChg>
        <pc:spChg chg="del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37" creationId="{DBB05BAE-BBD3-4289-899F-A6851503C6B0}"/>
          </ac:spMkLst>
        </pc:spChg>
        <pc:spChg chg="del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39" creationId="{9874D11C-36F5-4BBE-A490-019A54E953B0}"/>
          </ac:spMkLst>
        </pc:spChg>
        <pc:spChg chg="add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60" creationId="{3F088236-D655-4F88-B238-E16762358025}"/>
          </ac:spMkLst>
        </pc:spChg>
        <pc:spChg chg="add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62" creationId="{3DAC0C92-199E-475C-9390-119A9B027276}"/>
          </ac:spMkLst>
        </pc:spChg>
        <pc:spChg chg="add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64" creationId="{C4CFB339-0ED8-4FE2-9EF1-6D1375B8499B}"/>
          </ac:spMkLst>
        </pc:spChg>
        <pc:spChg chg="add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66" creationId="{31896C80-2069-4431-9C19-83B913734490}"/>
          </ac:spMkLst>
        </pc:spChg>
        <pc:spChg chg="add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68" creationId="{BF120A21-0841-4823-B0C4-28AEBCEF9B78}"/>
          </ac:spMkLst>
        </pc:spChg>
        <pc:spChg chg="add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70" creationId="{DBB05BAE-BBD3-4289-899F-A6851503C6B0}"/>
          </ac:spMkLst>
        </pc:spChg>
        <pc:spChg chg="add">
          <ac:chgData name="088S-Nahro, Ahmed - Ahmed Raza" userId="8f41e20b-fc71-40b6-b882-fa83eb3d816e" providerId="ADAL" clId="{8A0593A6-6B66-4FAA-B545-FF2814B74445}" dt="2020-01-14T22:52:21.690" v="1182" actId="26606"/>
          <ac:spMkLst>
            <pc:docMk/>
            <pc:sldMk cId="885717267" sldId="258"/>
            <ac:spMk id="72" creationId="{9874D11C-36F5-4BBE-A490-019A54E953B0}"/>
          </ac:spMkLst>
        </pc:spChg>
        <pc:grpChg chg="del">
          <ac:chgData name="088S-Nahro, Ahmed - Ahmed Raza" userId="8f41e20b-fc71-40b6-b882-fa83eb3d816e" providerId="ADAL" clId="{8A0593A6-6B66-4FAA-B545-FF2814B74445}" dt="2020-01-14T22:52:21.690" v="1182" actId="26606"/>
          <ac:grpSpMkLst>
            <pc:docMk/>
            <pc:sldMk cId="885717267" sldId="258"/>
            <ac:grpSpMk id="11" creationId="{10BE40E3-5550-4CDD-B4FD-387C33EBF157}"/>
          </ac:grpSpMkLst>
        </pc:grpChg>
        <pc:grpChg chg="add">
          <ac:chgData name="088S-Nahro, Ahmed - Ahmed Raza" userId="8f41e20b-fc71-40b6-b882-fa83eb3d816e" providerId="ADAL" clId="{8A0593A6-6B66-4FAA-B545-FF2814B74445}" dt="2020-01-14T22:52:21.690" v="1182" actId="26606"/>
          <ac:grpSpMkLst>
            <pc:docMk/>
            <pc:sldMk cId="885717267" sldId="258"/>
            <ac:grpSpMk id="44" creationId="{10BE40E3-5550-4CDD-B4FD-387C33EBF157}"/>
          </ac:grpSpMkLst>
        </pc:grpChg>
        <pc:picChg chg="del">
          <ac:chgData name="088S-Nahro, Ahmed - Ahmed Raza" userId="8f41e20b-fc71-40b6-b882-fa83eb3d816e" providerId="ADAL" clId="{8A0593A6-6B66-4FAA-B545-FF2814B74445}" dt="2020-01-14T22:24:44.417" v="554" actId="478"/>
          <ac:picMkLst>
            <pc:docMk/>
            <pc:sldMk cId="885717267" sldId="258"/>
            <ac:picMk id="6" creationId="{F824A485-2A92-4413-824E-524293F3136F}"/>
          </ac:picMkLst>
        </pc:picChg>
        <pc:picChg chg="add mod ord">
          <ac:chgData name="088S-Nahro, Ahmed - Ahmed Raza" userId="8f41e20b-fc71-40b6-b882-fa83eb3d816e" providerId="ADAL" clId="{8A0593A6-6B66-4FAA-B545-FF2814B74445}" dt="2020-01-14T22:52:21.690" v="1182" actId="26606"/>
          <ac:picMkLst>
            <pc:docMk/>
            <pc:sldMk cId="885717267" sldId="258"/>
            <ac:picMk id="7" creationId="{C321C47E-BA5E-428D-A23D-8D5C377C281D}"/>
          </ac:picMkLst>
        </pc:picChg>
        <pc:cxnChg chg="del">
          <ac:chgData name="088S-Nahro, Ahmed - Ahmed Raza" userId="8f41e20b-fc71-40b6-b882-fa83eb3d816e" providerId="ADAL" clId="{8A0593A6-6B66-4FAA-B545-FF2814B74445}" dt="2020-01-14T22:52:21.690" v="1182" actId="26606"/>
          <ac:cxnSpMkLst>
            <pc:docMk/>
            <pc:sldMk cId="885717267" sldId="258"/>
            <ac:cxnSpMk id="23" creationId="{64FA5DFF-7FE6-4855-84E6-DFA78EE978BD}"/>
          </ac:cxnSpMkLst>
        </pc:cxnChg>
        <pc:cxnChg chg="del">
          <ac:chgData name="088S-Nahro, Ahmed - Ahmed Raza" userId="8f41e20b-fc71-40b6-b882-fa83eb3d816e" providerId="ADAL" clId="{8A0593A6-6B66-4FAA-B545-FF2814B74445}" dt="2020-01-14T22:52:21.690" v="1182" actId="26606"/>
          <ac:cxnSpMkLst>
            <pc:docMk/>
            <pc:sldMk cId="885717267" sldId="258"/>
            <ac:cxnSpMk id="25" creationId="{2AFD8CBA-54A3-4363-991B-B9C631BBFA74}"/>
          </ac:cxnSpMkLst>
        </pc:cxnChg>
        <pc:cxnChg chg="add">
          <ac:chgData name="088S-Nahro, Ahmed - Ahmed Raza" userId="8f41e20b-fc71-40b6-b882-fa83eb3d816e" providerId="ADAL" clId="{8A0593A6-6B66-4FAA-B545-FF2814B74445}" dt="2020-01-14T22:52:21.690" v="1182" actId="26606"/>
          <ac:cxnSpMkLst>
            <pc:docMk/>
            <pc:sldMk cId="885717267" sldId="258"/>
            <ac:cxnSpMk id="56" creationId="{64FA5DFF-7FE6-4855-84E6-DFA78EE978BD}"/>
          </ac:cxnSpMkLst>
        </pc:cxnChg>
        <pc:cxnChg chg="add">
          <ac:chgData name="088S-Nahro, Ahmed - Ahmed Raza" userId="8f41e20b-fc71-40b6-b882-fa83eb3d816e" providerId="ADAL" clId="{8A0593A6-6B66-4FAA-B545-FF2814B74445}" dt="2020-01-14T22:52:21.690" v="1182" actId="26606"/>
          <ac:cxnSpMkLst>
            <pc:docMk/>
            <pc:sldMk cId="885717267" sldId="258"/>
            <ac:cxnSpMk id="58" creationId="{2AFD8CBA-54A3-4363-991B-B9C631BBFA74}"/>
          </ac:cxnSpMkLst>
        </pc:cxnChg>
      </pc:sldChg>
      <pc:sldChg chg="modSp">
        <pc:chgData name="088S-Nahro, Ahmed - Ahmed Raza" userId="8f41e20b-fc71-40b6-b882-fa83eb3d816e" providerId="ADAL" clId="{8A0593A6-6B66-4FAA-B545-FF2814B74445}" dt="2020-01-14T22:53:45.439" v="1221" actId="20577"/>
        <pc:sldMkLst>
          <pc:docMk/>
          <pc:sldMk cId="1743024821" sldId="259"/>
        </pc:sldMkLst>
        <pc:spChg chg="mod">
          <ac:chgData name="088S-Nahro, Ahmed - Ahmed Raza" userId="8f41e20b-fc71-40b6-b882-fa83eb3d816e" providerId="ADAL" clId="{8A0593A6-6B66-4FAA-B545-FF2814B74445}" dt="2020-01-14T22:53:45.439" v="1221" actId="20577"/>
          <ac:spMkLst>
            <pc:docMk/>
            <pc:sldMk cId="1743024821" sldId="259"/>
            <ac:spMk id="2" creationId="{5EFDD6E7-18AD-45AC-ADDD-ACF7658FE113}"/>
          </ac:spMkLst>
        </pc:spChg>
        <pc:spChg chg="mod">
          <ac:chgData name="088S-Nahro, Ahmed - Ahmed Raza" userId="8f41e20b-fc71-40b6-b882-fa83eb3d816e" providerId="ADAL" clId="{8A0593A6-6B66-4FAA-B545-FF2814B74445}" dt="2020-01-14T21:52:10.235" v="8" actId="1076"/>
          <ac:spMkLst>
            <pc:docMk/>
            <pc:sldMk cId="1743024821" sldId="259"/>
            <ac:spMk id="3" creationId="{3AA01E15-E06D-4BDF-94C1-A6687D905E2A}"/>
          </ac:spMkLst>
        </pc:spChg>
        <pc:picChg chg="mod">
          <ac:chgData name="088S-Nahro, Ahmed - Ahmed Raza" userId="8f41e20b-fc71-40b6-b882-fa83eb3d816e" providerId="ADAL" clId="{8A0593A6-6B66-4FAA-B545-FF2814B74445}" dt="2020-01-14T21:52:05.578" v="7" actId="1076"/>
          <ac:picMkLst>
            <pc:docMk/>
            <pc:sldMk cId="1743024821" sldId="259"/>
            <ac:picMk id="6" creationId="{8DBAD41B-8B32-4883-91F9-2D06E6325A0E}"/>
          </ac:picMkLst>
        </pc:picChg>
      </pc:sldChg>
      <pc:sldChg chg="addSp modSp mod setBg">
        <pc:chgData name="088S-Nahro, Ahmed - Ahmed Raza" userId="8f41e20b-fc71-40b6-b882-fa83eb3d816e" providerId="ADAL" clId="{8A0593A6-6B66-4FAA-B545-FF2814B74445}" dt="2020-01-14T22:53:40.400" v="1219" actId="20577"/>
        <pc:sldMkLst>
          <pc:docMk/>
          <pc:sldMk cId="3044839438" sldId="260"/>
        </pc:sldMkLst>
        <pc:spChg chg="mod">
          <ac:chgData name="088S-Nahro, Ahmed - Ahmed Raza" userId="8f41e20b-fc71-40b6-b882-fa83eb3d816e" providerId="ADAL" clId="{8A0593A6-6B66-4FAA-B545-FF2814B74445}" dt="2020-01-14T22:53:40.400" v="1219" actId="20577"/>
          <ac:spMkLst>
            <pc:docMk/>
            <pc:sldMk cId="3044839438" sldId="260"/>
            <ac:spMk id="2" creationId="{32B42777-8C0E-4DF9-905A-885E1FF5783E}"/>
          </ac:spMkLst>
        </pc:spChg>
        <pc:spChg chg="mod">
          <ac:chgData name="088S-Nahro, Ahmed - Ahmed Raza" userId="8f41e20b-fc71-40b6-b882-fa83eb3d816e" providerId="ADAL" clId="{8A0593A6-6B66-4FAA-B545-FF2814B74445}" dt="2020-01-14T22:52:42.007" v="1183" actId="20577"/>
          <ac:spMkLst>
            <pc:docMk/>
            <pc:sldMk cId="3044839438" sldId="260"/>
            <ac:spMk id="3" creationId="{67250A29-02A7-4442-AA99-2563FC1555B3}"/>
          </ac:spMkLst>
        </pc:spChg>
        <pc:spChg chg="add">
          <ac:chgData name="088S-Nahro, Ahmed - Ahmed Raza" userId="8f41e20b-fc71-40b6-b882-fa83eb3d816e" providerId="ADAL" clId="{8A0593A6-6B66-4FAA-B545-FF2814B74445}" dt="2020-01-14T22:51:16.322" v="1180" actId="26606"/>
          <ac:spMkLst>
            <pc:docMk/>
            <pc:sldMk cId="3044839438" sldId="260"/>
            <ac:spMk id="26" creationId="{3F088236-D655-4F88-B238-E16762358025}"/>
          </ac:spMkLst>
        </pc:spChg>
        <pc:spChg chg="add">
          <ac:chgData name="088S-Nahro, Ahmed - Ahmed Raza" userId="8f41e20b-fc71-40b6-b882-fa83eb3d816e" providerId="ADAL" clId="{8A0593A6-6B66-4FAA-B545-FF2814B74445}" dt="2020-01-14T22:51:16.322" v="1180" actId="26606"/>
          <ac:spMkLst>
            <pc:docMk/>
            <pc:sldMk cId="3044839438" sldId="260"/>
            <ac:spMk id="28" creationId="{3DAC0C92-199E-475C-9390-119A9B027276}"/>
          </ac:spMkLst>
        </pc:spChg>
        <pc:spChg chg="add">
          <ac:chgData name="088S-Nahro, Ahmed - Ahmed Raza" userId="8f41e20b-fc71-40b6-b882-fa83eb3d816e" providerId="ADAL" clId="{8A0593A6-6B66-4FAA-B545-FF2814B74445}" dt="2020-01-14T22:51:16.322" v="1180" actId="26606"/>
          <ac:spMkLst>
            <pc:docMk/>
            <pc:sldMk cId="3044839438" sldId="260"/>
            <ac:spMk id="30" creationId="{C4CFB339-0ED8-4FE2-9EF1-6D1375B8499B}"/>
          </ac:spMkLst>
        </pc:spChg>
        <pc:spChg chg="add">
          <ac:chgData name="088S-Nahro, Ahmed - Ahmed Raza" userId="8f41e20b-fc71-40b6-b882-fa83eb3d816e" providerId="ADAL" clId="{8A0593A6-6B66-4FAA-B545-FF2814B74445}" dt="2020-01-14T22:51:16.322" v="1180" actId="26606"/>
          <ac:spMkLst>
            <pc:docMk/>
            <pc:sldMk cId="3044839438" sldId="260"/>
            <ac:spMk id="32" creationId="{31896C80-2069-4431-9C19-83B913734490}"/>
          </ac:spMkLst>
        </pc:spChg>
        <pc:spChg chg="add">
          <ac:chgData name="088S-Nahro, Ahmed - Ahmed Raza" userId="8f41e20b-fc71-40b6-b882-fa83eb3d816e" providerId="ADAL" clId="{8A0593A6-6B66-4FAA-B545-FF2814B74445}" dt="2020-01-14T22:51:16.322" v="1180" actId="26606"/>
          <ac:spMkLst>
            <pc:docMk/>
            <pc:sldMk cId="3044839438" sldId="260"/>
            <ac:spMk id="34" creationId="{BF120A21-0841-4823-B0C4-28AEBCEF9B78}"/>
          </ac:spMkLst>
        </pc:spChg>
        <pc:spChg chg="add">
          <ac:chgData name="088S-Nahro, Ahmed - Ahmed Raza" userId="8f41e20b-fc71-40b6-b882-fa83eb3d816e" providerId="ADAL" clId="{8A0593A6-6B66-4FAA-B545-FF2814B74445}" dt="2020-01-14T22:51:16.322" v="1180" actId="26606"/>
          <ac:spMkLst>
            <pc:docMk/>
            <pc:sldMk cId="3044839438" sldId="260"/>
            <ac:spMk id="36" creationId="{DBB05BAE-BBD3-4289-899F-A6851503C6B0}"/>
          </ac:spMkLst>
        </pc:spChg>
        <pc:spChg chg="add">
          <ac:chgData name="088S-Nahro, Ahmed - Ahmed Raza" userId="8f41e20b-fc71-40b6-b882-fa83eb3d816e" providerId="ADAL" clId="{8A0593A6-6B66-4FAA-B545-FF2814B74445}" dt="2020-01-14T22:51:16.322" v="1180" actId="26606"/>
          <ac:spMkLst>
            <pc:docMk/>
            <pc:sldMk cId="3044839438" sldId="260"/>
            <ac:spMk id="38" creationId="{9874D11C-36F5-4BBE-A490-019A54E953B0}"/>
          </ac:spMkLst>
        </pc:spChg>
        <pc:grpChg chg="add">
          <ac:chgData name="088S-Nahro, Ahmed - Ahmed Raza" userId="8f41e20b-fc71-40b6-b882-fa83eb3d816e" providerId="ADAL" clId="{8A0593A6-6B66-4FAA-B545-FF2814B74445}" dt="2020-01-14T22:51:16.322" v="1180" actId="26606"/>
          <ac:grpSpMkLst>
            <pc:docMk/>
            <pc:sldMk cId="3044839438" sldId="260"/>
            <ac:grpSpMk id="10" creationId="{10BE40E3-5550-4CDD-B4FD-387C33EBF157}"/>
          </ac:grpSpMkLst>
        </pc:grpChg>
        <pc:picChg chg="mod">
          <ac:chgData name="088S-Nahro, Ahmed - Ahmed Raza" userId="8f41e20b-fc71-40b6-b882-fa83eb3d816e" providerId="ADAL" clId="{8A0593A6-6B66-4FAA-B545-FF2814B74445}" dt="2020-01-14T22:51:16.322" v="1180" actId="26606"/>
          <ac:picMkLst>
            <pc:docMk/>
            <pc:sldMk cId="3044839438" sldId="260"/>
            <ac:picMk id="5" creationId="{810CAB65-233F-4AA5-BEC5-C24E17511CF5}"/>
          </ac:picMkLst>
        </pc:picChg>
        <pc:cxnChg chg="add">
          <ac:chgData name="088S-Nahro, Ahmed - Ahmed Raza" userId="8f41e20b-fc71-40b6-b882-fa83eb3d816e" providerId="ADAL" clId="{8A0593A6-6B66-4FAA-B545-FF2814B74445}" dt="2020-01-14T22:51:16.322" v="1180" actId="26606"/>
          <ac:cxnSpMkLst>
            <pc:docMk/>
            <pc:sldMk cId="3044839438" sldId="260"/>
            <ac:cxnSpMk id="22" creationId="{64FA5DFF-7FE6-4855-84E6-DFA78EE978BD}"/>
          </ac:cxnSpMkLst>
        </pc:cxnChg>
        <pc:cxnChg chg="add">
          <ac:chgData name="088S-Nahro, Ahmed - Ahmed Raza" userId="8f41e20b-fc71-40b6-b882-fa83eb3d816e" providerId="ADAL" clId="{8A0593A6-6B66-4FAA-B545-FF2814B74445}" dt="2020-01-14T22:51:16.322" v="1180" actId="26606"/>
          <ac:cxnSpMkLst>
            <pc:docMk/>
            <pc:sldMk cId="3044839438" sldId="260"/>
            <ac:cxnSpMk id="24" creationId="{2AFD8CBA-54A3-4363-991B-B9C631BBFA74}"/>
          </ac:cxnSpMkLst>
        </pc:cxnChg>
      </pc:sldChg>
      <pc:sldChg chg="addSp delSp modSp add">
        <pc:chgData name="088S-Nahro, Ahmed - Ahmed Raza" userId="8f41e20b-fc71-40b6-b882-fa83eb3d816e" providerId="ADAL" clId="{8A0593A6-6B66-4FAA-B545-FF2814B74445}" dt="2020-01-14T22:36:30.898" v="681" actId="1076"/>
        <pc:sldMkLst>
          <pc:docMk/>
          <pc:sldMk cId="1537926265" sldId="261"/>
        </pc:sldMkLst>
        <pc:spChg chg="mod">
          <ac:chgData name="088S-Nahro, Ahmed - Ahmed Raza" userId="8f41e20b-fc71-40b6-b882-fa83eb3d816e" providerId="ADAL" clId="{8A0593A6-6B66-4FAA-B545-FF2814B74445}" dt="2020-01-14T22:24:17.135" v="552" actId="14100"/>
          <ac:spMkLst>
            <pc:docMk/>
            <pc:sldMk cId="1537926265" sldId="261"/>
            <ac:spMk id="2" creationId="{418B7B04-64A8-4FC3-B6D4-C333C48CA513}"/>
          </ac:spMkLst>
        </pc:spChg>
        <pc:spChg chg="mod">
          <ac:chgData name="088S-Nahro, Ahmed - Ahmed Raza" userId="8f41e20b-fc71-40b6-b882-fa83eb3d816e" providerId="ADAL" clId="{8A0593A6-6B66-4FAA-B545-FF2814B74445}" dt="2020-01-14T22:34:35.391" v="651" actId="14100"/>
          <ac:spMkLst>
            <pc:docMk/>
            <pc:sldMk cId="1537926265" sldId="261"/>
            <ac:spMk id="3" creationId="{F96255B0-277D-4AAB-BCEC-C13922E53487}"/>
          </ac:spMkLst>
        </pc:spChg>
        <pc:spChg chg="del">
          <ac:chgData name="088S-Nahro, Ahmed - Ahmed Raza" userId="8f41e20b-fc71-40b6-b882-fa83eb3d816e" providerId="ADAL" clId="{8A0593A6-6B66-4FAA-B545-FF2814B74445}" dt="2020-01-14T22:22:27.135" v="526"/>
          <ac:spMkLst>
            <pc:docMk/>
            <pc:sldMk cId="1537926265" sldId="261"/>
            <ac:spMk id="4" creationId="{3029BB18-32AF-4A43-A247-9C3DCD448885}"/>
          </ac:spMkLst>
        </pc:spChg>
        <pc:spChg chg="add del mod">
          <ac:chgData name="088S-Nahro, Ahmed - Ahmed Raza" userId="8f41e20b-fc71-40b6-b882-fa83eb3d816e" providerId="ADAL" clId="{8A0593A6-6B66-4FAA-B545-FF2814B74445}" dt="2020-01-14T22:29:21.121" v="555"/>
          <ac:spMkLst>
            <pc:docMk/>
            <pc:sldMk cId="1537926265" sldId="261"/>
            <ac:spMk id="8" creationId="{C120D5D5-9AE3-498D-A9B8-0868537E4416}"/>
          </ac:spMkLst>
        </pc:spChg>
        <pc:spChg chg="add mod">
          <ac:chgData name="088S-Nahro, Ahmed - Ahmed Raza" userId="8f41e20b-fc71-40b6-b882-fa83eb3d816e" providerId="ADAL" clId="{8A0593A6-6B66-4FAA-B545-FF2814B74445}" dt="2020-01-14T22:32:22.518" v="601" actId="1076"/>
          <ac:spMkLst>
            <pc:docMk/>
            <pc:sldMk cId="1537926265" sldId="261"/>
            <ac:spMk id="11" creationId="{7B7DF340-36F2-40DC-AB0E-56929FF2DF83}"/>
          </ac:spMkLst>
        </pc:spChg>
        <pc:spChg chg="add mod">
          <ac:chgData name="088S-Nahro, Ahmed - Ahmed Raza" userId="8f41e20b-fc71-40b6-b882-fa83eb3d816e" providerId="ADAL" clId="{8A0593A6-6B66-4FAA-B545-FF2814B74445}" dt="2020-01-14T22:32:45.646" v="620" actId="14100"/>
          <ac:spMkLst>
            <pc:docMk/>
            <pc:sldMk cId="1537926265" sldId="261"/>
            <ac:spMk id="12" creationId="{FA595EB3-4759-4098-9C66-84CCA8BB7D5A}"/>
          </ac:spMkLst>
        </pc:spChg>
        <pc:spChg chg="add mod">
          <ac:chgData name="088S-Nahro, Ahmed - Ahmed Raza" userId="8f41e20b-fc71-40b6-b882-fa83eb3d816e" providerId="ADAL" clId="{8A0593A6-6B66-4FAA-B545-FF2814B74445}" dt="2020-01-14T22:34:14.804" v="648" actId="20577"/>
          <ac:spMkLst>
            <pc:docMk/>
            <pc:sldMk cId="1537926265" sldId="261"/>
            <ac:spMk id="13" creationId="{1B517934-C6BB-4EFF-9769-791BF866C8AD}"/>
          </ac:spMkLst>
        </pc:spChg>
        <pc:spChg chg="add del mod">
          <ac:chgData name="088S-Nahro, Ahmed - Ahmed Raza" userId="8f41e20b-fc71-40b6-b882-fa83eb3d816e" providerId="ADAL" clId="{8A0593A6-6B66-4FAA-B545-FF2814B74445}" dt="2020-01-14T22:35:15.194" v="660" actId="21"/>
          <ac:spMkLst>
            <pc:docMk/>
            <pc:sldMk cId="1537926265" sldId="261"/>
            <ac:spMk id="14" creationId="{DDBD625E-ABF4-4CD9-9747-178400ED201B}"/>
          </ac:spMkLst>
        </pc:spChg>
        <pc:spChg chg="add del mod">
          <ac:chgData name="088S-Nahro, Ahmed - Ahmed Raza" userId="8f41e20b-fc71-40b6-b882-fa83eb3d816e" providerId="ADAL" clId="{8A0593A6-6B66-4FAA-B545-FF2814B74445}" dt="2020-01-14T22:35:40.305" v="663" actId="21"/>
          <ac:spMkLst>
            <pc:docMk/>
            <pc:sldMk cId="1537926265" sldId="261"/>
            <ac:spMk id="15" creationId="{F97870B7-1466-41EC-9CF7-DE9132AE4978}"/>
          </ac:spMkLst>
        </pc:spChg>
        <pc:spChg chg="add mod">
          <ac:chgData name="088S-Nahro, Ahmed - Ahmed Raza" userId="8f41e20b-fc71-40b6-b882-fa83eb3d816e" providerId="ADAL" clId="{8A0593A6-6B66-4FAA-B545-FF2814B74445}" dt="2020-01-14T22:36:30.898" v="681" actId="1076"/>
          <ac:spMkLst>
            <pc:docMk/>
            <pc:sldMk cId="1537926265" sldId="261"/>
            <ac:spMk id="16" creationId="{F71939F9-3BF6-4FA8-BF8E-10F0DF91DB96}"/>
          </ac:spMkLst>
        </pc:spChg>
        <pc:picChg chg="add del mod ord">
          <ac:chgData name="088S-Nahro, Ahmed - Ahmed Raza" userId="8f41e20b-fc71-40b6-b882-fa83eb3d816e" providerId="ADAL" clId="{8A0593A6-6B66-4FAA-B545-FF2814B74445}" dt="2020-01-14T22:24:39.891" v="553" actId="478"/>
          <ac:picMkLst>
            <pc:docMk/>
            <pc:sldMk cId="1537926265" sldId="261"/>
            <ac:picMk id="6" creationId="{541421F9-2406-496C-81E9-8174074D2861}"/>
          </ac:picMkLst>
        </pc:picChg>
        <pc:picChg chg="add mod ord">
          <ac:chgData name="088S-Nahro, Ahmed - Ahmed Raza" userId="8f41e20b-fc71-40b6-b882-fa83eb3d816e" providerId="ADAL" clId="{8A0593A6-6B66-4FAA-B545-FF2814B74445}" dt="2020-01-14T22:33:34.710" v="625" actId="1076"/>
          <ac:picMkLst>
            <pc:docMk/>
            <pc:sldMk cId="1537926265" sldId="261"/>
            <ac:picMk id="10" creationId="{38767EBE-C313-4A85-B6CA-9EF66DE9A49A}"/>
          </ac:picMkLst>
        </pc:picChg>
      </pc:sldChg>
      <pc:sldChg chg="addSp delSp modSp add mod setBg">
        <pc:chgData name="088S-Nahro, Ahmed - Ahmed Raza" userId="8f41e20b-fc71-40b6-b882-fa83eb3d816e" providerId="ADAL" clId="{8A0593A6-6B66-4FAA-B545-FF2814B74445}" dt="2020-01-14T22:53:28.145" v="1215" actId="20577"/>
        <pc:sldMkLst>
          <pc:docMk/>
          <pc:sldMk cId="3931574390" sldId="262"/>
        </pc:sldMkLst>
        <pc:spChg chg="mod ord">
          <ac:chgData name="088S-Nahro, Ahmed - Ahmed Raza" userId="8f41e20b-fc71-40b6-b882-fa83eb3d816e" providerId="ADAL" clId="{8A0593A6-6B66-4FAA-B545-FF2814B74445}" dt="2020-01-14T22:53:28.145" v="1215" actId="20577"/>
          <ac:spMkLst>
            <pc:docMk/>
            <pc:sldMk cId="3931574390" sldId="262"/>
            <ac:spMk id="2" creationId="{0810A527-93DE-4583-A5D3-6586AD1D59D1}"/>
          </ac:spMkLst>
        </pc:spChg>
        <pc:spChg chg="add del">
          <ac:chgData name="088S-Nahro, Ahmed - Ahmed Raza" userId="8f41e20b-fc71-40b6-b882-fa83eb3d816e" providerId="ADAL" clId="{8A0593A6-6B66-4FAA-B545-FF2814B74445}" dt="2020-01-14T22:38:36" v="730" actId="26606"/>
          <ac:spMkLst>
            <pc:docMk/>
            <pc:sldMk cId="3931574390" sldId="262"/>
            <ac:spMk id="3" creationId="{4F201BBD-7A43-4DDA-BF93-FAC8028D6C8E}"/>
          </ac:spMkLst>
        </pc:spChg>
        <pc:spChg chg="del">
          <ac:chgData name="088S-Nahro, Ahmed - Ahmed Raza" userId="8f41e20b-fc71-40b6-b882-fa83eb3d816e" providerId="ADAL" clId="{8A0593A6-6B66-4FAA-B545-FF2814B74445}" dt="2020-01-14T22:38:10.184" v="723"/>
          <ac:spMkLst>
            <pc:docMk/>
            <pc:sldMk cId="3931574390" sldId="262"/>
            <ac:spMk id="4" creationId="{D66D2D82-8B84-44AB-9D85-0436918351DE}"/>
          </ac:spMkLst>
        </pc:spChg>
        <pc:spChg chg="add del mod">
          <ac:chgData name="088S-Nahro, Ahmed - Ahmed Raza" userId="8f41e20b-fc71-40b6-b882-fa83eb3d816e" providerId="ADAL" clId="{8A0593A6-6B66-4FAA-B545-FF2814B74445}" dt="2020-01-14T22:38:24.944" v="725"/>
          <ac:spMkLst>
            <pc:docMk/>
            <pc:sldMk cId="3931574390" sldId="262"/>
            <ac:spMk id="7" creationId="{EAD4590C-ECA1-44CA-BB1D-D4A597E455E3}"/>
          </ac:spMkLst>
        </pc:spChg>
        <pc:spChg chg="add del">
          <ac:chgData name="088S-Nahro, Ahmed - Ahmed Raza" userId="8f41e20b-fc71-40b6-b882-fa83eb3d816e" providerId="ADAL" clId="{8A0593A6-6B66-4FAA-B545-FF2814B74445}" dt="2020-01-14T22:38:35.922" v="729" actId="26606"/>
          <ac:spMkLst>
            <pc:docMk/>
            <pc:sldMk cId="3931574390" sldId="262"/>
            <ac:spMk id="29" creationId="{66D61E08-70C3-48D8-BEA0-787111DC30DA}"/>
          </ac:spMkLst>
        </pc:spChg>
        <pc:spChg chg="add del">
          <ac:chgData name="088S-Nahro, Ahmed - Ahmed Raza" userId="8f41e20b-fc71-40b6-b882-fa83eb3d816e" providerId="ADAL" clId="{8A0593A6-6B66-4FAA-B545-FF2814B74445}" dt="2020-01-14T22:38:35.922" v="729" actId="26606"/>
          <ac:spMkLst>
            <pc:docMk/>
            <pc:sldMk cId="3931574390" sldId="262"/>
            <ac:spMk id="31" creationId="{FC55298F-0AE5-478E-AD2B-03C2614C5833}"/>
          </ac:spMkLst>
        </pc:spChg>
        <pc:spChg chg="add del">
          <ac:chgData name="088S-Nahro, Ahmed - Ahmed Raza" userId="8f41e20b-fc71-40b6-b882-fa83eb3d816e" providerId="ADAL" clId="{8A0593A6-6B66-4FAA-B545-FF2814B74445}" dt="2020-01-14T22:38:35.922" v="729" actId="26606"/>
          <ac:spMkLst>
            <pc:docMk/>
            <pc:sldMk cId="3931574390" sldId="262"/>
            <ac:spMk id="33" creationId="{C180E4EA-0B63-4779-A895-7E90E71088F3}"/>
          </ac:spMkLst>
        </pc:spChg>
        <pc:spChg chg="add del">
          <ac:chgData name="088S-Nahro, Ahmed - Ahmed Raza" userId="8f41e20b-fc71-40b6-b882-fa83eb3d816e" providerId="ADAL" clId="{8A0593A6-6B66-4FAA-B545-FF2814B74445}" dt="2020-01-14T22:38:35.922" v="729" actId="26606"/>
          <ac:spMkLst>
            <pc:docMk/>
            <pc:sldMk cId="3931574390" sldId="262"/>
            <ac:spMk id="35" creationId="{CEE01D9D-3DE8-4EED-B0D3-8F3C79CC7673}"/>
          </ac:spMkLst>
        </pc:spChg>
        <pc:spChg chg="add del">
          <ac:chgData name="088S-Nahro, Ahmed - Ahmed Raza" userId="8f41e20b-fc71-40b6-b882-fa83eb3d816e" providerId="ADAL" clId="{8A0593A6-6B66-4FAA-B545-FF2814B74445}" dt="2020-01-14T22:38:35.922" v="729" actId="26606"/>
          <ac:spMkLst>
            <pc:docMk/>
            <pc:sldMk cId="3931574390" sldId="262"/>
            <ac:spMk id="37" creationId="{89AF5CE9-607F-43F4-8983-DCD6DA4051FD}"/>
          </ac:spMkLst>
        </pc:spChg>
        <pc:spChg chg="add del">
          <ac:chgData name="088S-Nahro, Ahmed - Ahmed Raza" userId="8f41e20b-fc71-40b6-b882-fa83eb3d816e" providerId="ADAL" clId="{8A0593A6-6B66-4FAA-B545-FF2814B74445}" dt="2020-01-14T22:38:35.922" v="729" actId="26606"/>
          <ac:spMkLst>
            <pc:docMk/>
            <pc:sldMk cId="3931574390" sldId="262"/>
            <ac:spMk id="39" creationId="{6EEA2DBD-9E1E-4521-8C01-F32AD18A89E3}"/>
          </ac:spMkLst>
        </pc:spChg>
        <pc:spChg chg="add del">
          <ac:chgData name="088S-Nahro, Ahmed - Ahmed Raza" userId="8f41e20b-fc71-40b6-b882-fa83eb3d816e" providerId="ADAL" clId="{8A0593A6-6B66-4FAA-B545-FF2814B74445}" dt="2020-01-14T22:38:35.922" v="729" actId="26606"/>
          <ac:spMkLst>
            <pc:docMk/>
            <pc:sldMk cId="3931574390" sldId="262"/>
            <ac:spMk id="41" creationId="{15BBD2C1-BA9B-46A9-A27A-33498B169272}"/>
          </ac:spMkLst>
        </pc:spChg>
        <pc:spChg chg="add mod">
          <ac:chgData name="088S-Nahro, Ahmed - Ahmed Raza" userId="8f41e20b-fc71-40b6-b882-fa83eb3d816e" providerId="ADAL" clId="{8A0593A6-6B66-4FAA-B545-FF2814B74445}" dt="2020-01-14T22:51:01.573" v="1179" actId="20577"/>
          <ac:spMkLst>
            <pc:docMk/>
            <pc:sldMk cId="3931574390" sldId="262"/>
            <ac:spMk id="44" creationId="{4F201BBD-7A43-4DDA-BF93-FAC8028D6C8E}"/>
          </ac:spMkLst>
        </pc:spChg>
        <pc:spChg chg="add">
          <ac:chgData name="088S-Nahro, Ahmed - Ahmed Raza" userId="8f41e20b-fc71-40b6-b882-fa83eb3d816e" providerId="ADAL" clId="{8A0593A6-6B66-4FAA-B545-FF2814B74445}" dt="2020-01-14T22:38:36" v="730" actId="26606"/>
          <ac:spMkLst>
            <pc:docMk/>
            <pc:sldMk cId="3931574390" sldId="262"/>
            <ac:spMk id="47" creationId="{3F088236-D655-4F88-B238-E16762358025}"/>
          </ac:spMkLst>
        </pc:spChg>
        <pc:spChg chg="add">
          <ac:chgData name="088S-Nahro, Ahmed - Ahmed Raza" userId="8f41e20b-fc71-40b6-b882-fa83eb3d816e" providerId="ADAL" clId="{8A0593A6-6B66-4FAA-B545-FF2814B74445}" dt="2020-01-14T22:38:36" v="730" actId="26606"/>
          <ac:spMkLst>
            <pc:docMk/>
            <pc:sldMk cId="3931574390" sldId="262"/>
            <ac:spMk id="48" creationId="{3DAC0C92-199E-475C-9390-119A9B027276}"/>
          </ac:spMkLst>
        </pc:spChg>
        <pc:spChg chg="add">
          <ac:chgData name="088S-Nahro, Ahmed - Ahmed Raza" userId="8f41e20b-fc71-40b6-b882-fa83eb3d816e" providerId="ADAL" clId="{8A0593A6-6B66-4FAA-B545-FF2814B74445}" dt="2020-01-14T22:38:36" v="730" actId="26606"/>
          <ac:spMkLst>
            <pc:docMk/>
            <pc:sldMk cId="3931574390" sldId="262"/>
            <ac:spMk id="49" creationId="{C4CFB339-0ED8-4FE2-9EF1-6D1375B8499B}"/>
          </ac:spMkLst>
        </pc:spChg>
        <pc:spChg chg="add">
          <ac:chgData name="088S-Nahro, Ahmed - Ahmed Raza" userId="8f41e20b-fc71-40b6-b882-fa83eb3d816e" providerId="ADAL" clId="{8A0593A6-6B66-4FAA-B545-FF2814B74445}" dt="2020-01-14T22:38:36" v="730" actId="26606"/>
          <ac:spMkLst>
            <pc:docMk/>
            <pc:sldMk cId="3931574390" sldId="262"/>
            <ac:spMk id="50" creationId="{31896C80-2069-4431-9C19-83B913734490}"/>
          </ac:spMkLst>
        </pc:spChg>
        <pc:spChg chg="add">
          <ac:chgData name="088S-Nahro, Ahmed - Ahmed Raza" userId="8f41e20b-fc71-40b6-b882-fa83eb3d816e" providerId="ADAL" clId="{8A0593A6-6B66-4FAA-B545-FF2814B74445}" dt="2020-01-14T22:38:36" v="730" actId="26606"/>
          <ac:spMkLst>
            <pc:docMk/>
            <pc:sldMk cId="3931574390" sldId="262"/>
            <ac:spMk id="51" creationId="{BF120A21-0841-4823-B0C4-28AEBCEF9B78}"/>
          </ac:spMkLst>
        </pc:spChg>
        <pc:spChg chg="add">
          <ac:chgData name="088S-Nahro, Ahmed - Ahmed Raza" userId="8f41e20b-fc71-40b6-b882-fa83eb3d816e" providerId="ADAL" clId="{8A0593A6-6B66-4FAA-B545-FF2814B74445}" dt="2020-01-14T22:38:36" v="730" actId="26606"/>
          <ac:spMkLst>
            <pc:docMk/>
            <pc:sldMk cId="3931574390" sldId="262"/>
            <ac:spMk id="52" creationId="{DBB05BAE-BBD3-4289-899F-A6851503C6B0}"/>
          </ac:spMkLst>
        </pc:spChg>
        <pc:spChg chg="add">
          <ac:chgData name="088S-Nahro, Ahmed - Ahmed Raza" userId="8f41e20b-fc71-40b6-b882-fa83eb3d816e" providerId="ADAL" clId="{8A0593A6-6B66-4FAA-B545-FF2814B74445}" dt="2020-01-14T22:38:36" v="730" actId="26606"/>
          <ac:spMkLst>
            <pc:docMk/>
            <pc:sldMk cId="3931574390" sldId="262"/>
            <ac:spMk id="53" creationId="{9874D11C-36F5-4BBE-A490-019A54E953B0}"/>
          </ac:spMkLst>
        </pc:spChg>
        <pc:grpChg chg="add del">
          <ac:chgData name="088S-Nahro, Ahmed - Ahmed Raza" userId="8f41e20b-fc71-40b6-b882-fa83eb3d816e" providerId="ADAL" clId="{8A0593A6-6B66-4FAA-B545-FF2814B74445}" dt="2020-01-14T22:38:35.922" v="729" actId="26606"/>
          <ac:grpSpMkLst>
            <pc:docMk/>
            <pc:sldMk cId="3931574390" sldId="262"/>
            <ac:grpSpMk id="13" creationId="{88C9B83F-64CD-41C1-925F-A08801FFD0BD}"/>
          </ac:grpSpMkLst>
        </pc:grpChg>
        <pc:grpChg chg="add">
          <ac:chgData name="088S-Nahro, Ahmed - Ahmed Raza" userId="8f41e20b-fc71-40b6-b882-fa83eb3d816e" providerId="ADAL" clId="{8A0593A6-6B66-4FAA-B545-FF2814B74445}" dt="2020-01-14T22:38:36" v="730" actId="26606"/>
          <ac:grpSpMkLst>
            <pc:docMk/>
            <pc:sldMk cId="3931574390" sldId="262"/>
            <ac:grpSpMk id="43" creationId="{10BE40E3-5550-4CDD-B4FD-387C33EBF157}"/>
          </ac:grpSpMkLst>
        </pc:grpChg>
        <pc:picChg chg="add del mod">
          <ac:chgData name="088S-Nahro, Ahmed - Ahmed Raza" userId="8f41e20b-fc71-40b6-b882-fa83eb3d816e" providerId="ADAL" clId="{8A0593A6-6B66-4FAA-B545-FF2814B74445}" dt="2020-01-14T22:38:14.499" v="724" actId="21"/>
          <ac:picMkLst>
            <pc:docMk/>
            <pc:sldMk cId="3931574390" sldId="262"/>
            <ac:picMk id="5" creationId="{C444E411-B925-4D6F-A66D-864DAE630D40}"/>
          </ac:picMkLst>
        </pc:picChg>
        <pc:picChg chg="add mod">
          <ac:chgData name="088S-Nahro, Ahmed - Ahmed Raza" userId="8f41e20b-fc71-40b6-b882-fa83eb3d816e" providerId="ADAL" clId="{8A0593A6-6B66-4FAA-B545-FF2814B74445}" dt="2020-01-14T22:38:36" v="730" actId="26606"/>
          <ac:picMkLst>
            <pc:docMk/>
            <pc:sldMk cId="3931574390" sldId="262"/>
            <ac:picMk id="8" creationId="{4F807E85-19C6-45A2-B825-B8419E26573C}"/>
          </ac:picMkLst>
        </pc:picChg>
        <pc:cxnChg chg="add del">
          <ac:chgData name="088S-Nahro, Ahmed - Ahmed Raza" userId="8f41e20b-fc71-40b6-b882-fa83eb3d816e" providerId="ADAL" clId="{8A0593A6-6B66-4FAA-B545-FF2814B74445}" dt="2020-01-14T22:38:35.922" v="729" actId="26606"/>
          <ac:cxnSpMkLst>
            <pc:docMk/>
            <pc:sldMk cId="3931574390" sldId="262"/>
            <ac:cxnSpMk id="25" creationId="{A57C1A16-B8AB-4D99-A195-A38F556A6486}"/>
          </ac:cxnSpMkLst>
        </pc:cxnChg>
        <pc:cxnChg chg="add del">
          <ac:chgData name="088S-Nahro, Ahmed - Ahmed Raza" userId="8f41e20b-fc71-40b6-b882-fa83eb3d816e" providerId="ADAL" clId="{8A0593A6-6B66-4FAA-B545-FF2814B74445}" dt="2020-01-14T22:38:35.922" v="729" actId="26606"/>
          <ac:cxnSpMkLst>
            <pc:docMk/>
            <pc:sldMk cId="3931574390" sldId="262"/>
            <ac:cxnSpMk id="27" creationId="{F8A9B20B-D1DD-4573-B5EC-558029519236}"/>
          </ac:cxnSpMkLst>
        </pc:cxnChg>
        <pc:cxnChg chg="add">
          <ac:chgData name="088S-Nahro, Ahmed - Ahmed Raza" userId="8f41e20b-fc71-40b6-b882-fa83eb3d816e" providerId="ADAL" clId="{8A0593A6-6B66-4FAA-B545-FF2814B74445}" dt="2020-01-14T22:38:36" v="730" actId="26606"/>
          <ac:cxnSpMkLst>
            <pc:docMk/>
            <pc:sldMk cId="3931574390" sldId="262"/>
            <ac:cxnSpMk id="45" creationId="{64FA5DFF-7FE6-4855-84E6-DFA78EE978BD}"/>
          </ac:cxnSpMkLst>
        </pc:cxnChg>
        <pc:cxnChg chg="add">
          <ac:chgData name="088S-Nahro, Ahmed - Ahmed Raza" userId="8f41e20b-fc71-40b6-b882-fa83eb3d816e" providerId="ADAL" clId="{8A0593A6-6B66-4FAA-B545-FF2814B74445}" dt="2020-01-14T22:38:36" v="730" actId="26606"/>
          <ac:cxnSpMkLst>
            <pc:docMk/>
            <pc:sldMk cId="3931574390" sldId="262"/>
            <ac:cxnSpMk id="46" creationId="{2AFD8CBA-54A3-4363-991B-B9C631BBFA74}"/>
          </ac:cxnSpMkLst>
        </pc:cxnChg>
      </pc:sldChg>
      <pc:sldChg chg="addSp delSp modSp add mod setBg">
        <pc:chgData name="088S-Nahro, Ahmed - Ahmed Raza" userId="8f41e20b-fc71-40b6-b882-fa83eb3d816e" providerId="ADAL" clId="{8A0593A6-6B66-4FAA-B545-FF2814B74445}" dt="2020-01-14T23:00:57.743" v="1403" actId="20577"/>
        <pc:sldMkLst>
          <pc:docMk/>
          <pc:sldMk cId="4056266484" sldId="263"/>
        </pc:sldMkLst>
        <pc:spChg chg="mod">
          <ac:chgData name="088S-Nahro, Ahmed - Ahmed Raza" userId="8f41e20b-fc71-40b6-b882-fa83eb3d816e" providerId="ADAL" clId="{8A0593A6-6B66-4FAA-B545-FF2814B74445}" dt="2020-01-14T22:55:11.059" v="1226" actId="26606"/>
          <ac:spMkLst>
            <pc:docMk/>
            <pc:sldMk cId="4056266484" sldId="263"/>
            <ac:spMk id="2" creationId="{5D6CE544-B8B6-4ED6-957A-BA37B31B2093}"/>
          </ac:spMkLst>
        </pc:spChg>
        <pc:spChg chg="mod">
          <ac:chgData name="088S-Nahro, Ahmed - Ahmed Raza" userId="8f41e20b-fc71-40b6-b882-fa83eb3d816e" providerId="ADAL" clId="{8A0593A6-6B66-4FAA-B545-FF2814B74445}" dt="2020-01-14T23:00:57.743" v="1403" actId="20577"/>
          <ac:spMkLst>
            <pc:docMk/>
            <pc:sldMk cId="4056266484" sldId="263"/>
            <ac:spMk id="3" creationId="{8FCDDADD-1DD7-49AB-8EC6-E907DA21DB0B}"/>
          </ac:spMkLst>
        </pc:spChg>
        <pc:spChg chg="del">
          <ac:chgData name="088S-Nahro, Ahmed - Ahmed Raza" userId="8f41e20b-fc71-40b6-b882-fa83eb3d816e" providerId="ADAL" clId="{8A0593A6-6B66-4FAA-B545-FF2814B74445}" dt="2020-01-14T22:55:04.876" v="1225"/>
          <ac:spMkLst>
            <pc:docMk/>
            <pc:sldMk cId="4056266484" sldId="263"/>
            <ac:spMk id="4" creationId="{E8545F00-1752-4411-8B94-968A85E7FBF5}"/>
          </ac:spMkLst>
        </pc:spChg>
        <pc:spChg chg="add del mod">
          <ac:chgData name="088S-Nahro, Ahmed - Ahmed Raza" userId="8f41e20b-fc71-40b6-b882-fa83eb3d816e" providerId="ADAL" clId="{8A0593A6-6B66-4FAA-B545-FF2814B74445}" dt="2020-01-14T22:57:27.474" v="1228"/>
          <ac:spMkLst>
            <pc:docMk/>
            <pc:sldMk cId="4056266484" sldId="263"/>
            <ac:spMk id="7" creationId="{9A36C7FB-1F3D-463F-B67B-605919D7CBC6}"/>
          </ac:spMkLst>
        </pc:spChg>
        <pc:spChg chg="add del mod">
          <ac:chgData name="088S-Nahro, Ahmed - Ahmed Raza" userId="8f41e20b-fc71-40b6-b882-fa83eb3d816e" providerId="ADAL" clId="{8A0593A6-6B66-4FAA-B545-FF2814B74445}" dt="2020-01-14T22:57:50.113" v="1230"/>
          <ac:spMkLst>
            <pc:docMk/>
            <pc:sldMk cId="4056266484" sldId="263"/>
            <ac:spMk id="21" creationId="{B72DC360-38A2-4754-BCDA-33191FEDCEB7}"/>
          </ac:spMkLst>
        </pc:spChg>
        <pc:spChg chg="add del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26" creationId="{3F088236-D655-4F88-B238-E16762358025}"/>
          </ac:spMkLst>
        </pc:spChg>
        <pc:spChg chg="add del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28" creationId="{3DAC0C92-199E-475C-9390-119A9B027276}"/>
          </ac:spMkLst>
        </pc:spChg>
        <pc:spChg chg="add del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30" creationId="{C4CFB339-0ED8-4FE2-9EF1-6D1375B8499B}"/>
          </ac:spMkLst>
        </pc:spChg>
        <pc:spChg chg="add del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32" creationId="{31896C80-2069-4431-9C19-83B913734490}"/>
          </ac:spMkLst>
        </pc:spChg>
        <pc:spChg chg="add del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34" creationId="{BF120A21-0841-4823-B0C4-28AEBCEF9B78}"/>
          </ac:spMkLst>
        </pc:spChg>
        <pc:spChg chg="add del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36" creationId="{DBB05BAE-BBD3-4289-899F-A6851503C6B0}"/>
          </ac:spMkLst>
        </pc:spChg>
        <pc:spChg chg="add del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38" creationId="{9874D11C-36F5-4BBE-A490-019A54E953B0}"/>
          </ac:spMkLst>
        </pc:spChg>
        <pc:spChg chg="add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59" creationId="{3F088236-D655-4F88-B238-E16762358025}"/>
          </ac:spMkLst>
        </pc:spChg>
        <pc:spChg chg="add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61" creationId="{3DAC0C92-199E-475C-9390-119A9B027276}"/>
          </ac:spMkLst>
        </pc:spChg>
        <pc:spChg chg="add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63" creationId="{C4CFB339-0ED8-4FE2-9EF1-6D1375B8499B}"/>
          </ac:spMkLst>
        </pc:spChg>
        <pc:spChg chg="add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65" creationId="{31896C80-2069-4431-9C19-83B913734490}"/>
          </ac:spMkLst>
        </pc:spChg>
        <pc:spChg chg="add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67" creationId="{BF120A21-0841-4823-B0C4-28AEBCEF9B78}"/>
          </ac:spMkLst>
        </pc:spChg>
        <pc:spChg chg="add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69" creationId="{DBB05BAE-BBD3-4289-899F-A6851503C6B0}"/>
          </ac:spMkLst>
        </pc:spChg>
        <pc:spChg chg="add">
          <ac:chgData name="088S-Nahro, Ahmed - Ahmed Raza" userId="8f41e20b-fc71-40b6-b882-fa83eb3d816e" providerId="ADAL" clId="{8A0593A6-6B66-4FAA-B545-FF2814B74445}" dt="2020-01-14T22:57:52.393" v="1231" actId="26606"/>
          <ac:spMkLst>
            <pc:docMk/>
            <pc:sldMk cId="4056266484" sldId="263"/>
            <ac:spMk id="71" creationId="{9874D11C-36F5-4BBE-A490-019A54E953B0}"/>
          </ac:spMkLst>
        </pc:spChg>
        <pc:grpChg chg="add del">
          <ac:chgData name="088S-Nahro, Ahmed - Ahmed Raza" userId="8f41e20b-fc71-40b6-b882-fa83eb3d816e" providerId="ADAL" clId="{8A0593A6-6B66-4FAA-B545-FF2814B74445}" dt="2020-01-14T22:57:52.393" v="1231" actId="26606"/>
          <ac:grpSpMkLst>
            <pc:docMk/>
            <pc:sldMk cId="4056266484" sldId="263"/>
            <ac:grpSpMk id="10" creationId="{10BE40E3-5550-4CDD-B4FD-387C33EBF157}"/>
          </ac:grpSpMkLst>
        </pc:grpChg>
        <pc:grpChg chg="add">
          <ac:chgData name="088S-Nahro, Ahmed - Ahmed Raza" userId="8f41e20b-fc71-40b6-b882-fa83eb3d816e" providerId="ADAL" clId="{8A0593A6-6B66-4FAA-B545-FF2814B74445}" dt="2020-01-14T22:57:52.393" v="1231" actId="26606"/>
          <ac:grpSpMkLst>
            <pc:docMk/>
            <pc:sldMk cId="4056266484" sldId="263"/>
            <ac:grpSpMk id="43" creationId="{10BE40E3-5550-4CDD-B4FD-387C33EBF157}"/>
          </ac:grpSpMkLst>
        </pc:grpChg>
        <pc:picChg chg="add del mod ord">
          <ac:chgData name="088S-Nahro, Ahmed - Ahmed Raza" userId="8f41e20b-fc71-40b6-b882-fa83eb3d816e" providerId="ADAL" clId="{8A0593A6-6B66-4FAA-B545-FF2814B74445}" dt="2020-01-14T22:57:23.636" v="1227" actId="21"/>
          <ac:picMkLst>
            <pc:docMk/>
            <pc:sldMk cId="4056266484" sldId="263"/>
            <ac:picMk id="5" creationId="{27AA91FC-1341-4D24-BD4D-3DEFE421968F}"/>
          </ac:picMkLst>
        </pc:picChg>
        <pc:picChg chg="add del mod">
          <ac:chgData name="088S-Nahro, Ahmed - Ahmed Raza" userId="8f41e20b-fc71-40b6-b882-fa83eb3d816e" providerId="ADAL" clId="{8A0593A6-6B66-4FAA-B545-FF2814B74445}" dt="2020-01-14T22:57:47.286" v="1229" actId="478"/>
          <ac:picMkLst>
            <pc:docMk/>
            <pc:sldMk cId="4056266484" sldId="263"/>
            <ac:picMk id="8" creationId="{8D441165-DFA4-4B1C-B9F8-0E3B4F566E16}"/>
          </ac:picMkLst>
        </pc:picChg>
        <pc:picChg chg="add mod ord">
          <ac:chgData name="088S-Nahro, Ahmed - Ahmed Raza" userId="8f41e20b-fc71-40b6-b882-fa83eb3d816e" providerId="ADAL" clId="{8A0593A6-6B66-4FAA-B545-FF2814B74445}" dt="2020-01-14T22:57:52.393" v="1231" actId="26606"/>
          <ac:picMkLst>
            <pc:docMk/>
            <pc:sldMk cId="4056266484" sldId="263"/>
            <ac:picMk id="23" creationId="{5677AFC2-DEF8-4455-90EC-1447D54FEDB5}"/>
          </ac:picMkLst>
        </pc:picChg>
        <pc:cxnChg chg="add del">
          <ac:chgData name="088S-Nahro, Ahmed - Ahmed Raza" userId="8f41e20b-fc71-40b6-b882-fa83eb3d816e" providerId="ADAL" clId="{8A0593A6-6B66-4FAA-B545-FF2814B74445}" dt="2020-01-14T22:57:52.393" v="1231" actId="26606"/>
          <ac:cxnSpMkLst>
            <pc:docMk/>
            <pc:sldMk cId="4056266484" sldId="263"/>
            <ac:cxnSpMk id="22" creationId="{64FA5DFF-7FE6-4855-84E6-DFA78EE978BD}"/>
          </ac:cxnSpMkLst>
        </pc:cxnChg>
        <pc:cxnChg chg="add del">
          <ac:chgData name="088S-Nahro, Ahmed - Ahmed Raza" userId="8f41e20b-fc71-40b6-b882-fa83eb3d816e" providerId="ADAL" clId="{8A0593A6-6B66-4FAA-B545-FF2814B74445}" dt="2020-01-14T22:57:52.393" v="1231" actId="26606"/>
          <ac:cxnSpMkLst>
            <pc:docMk/>
            <pc:sldMk cId="4056266484" sldId="263"/>
            <ac:cxnSpMk id="24" creationId="{2AFD8CBA-54A3-4363-991B-B9C631BBFA74}"/>
          </ac:cxnSpMkLst>
        </pc:cxnChg>
        <pc:cxnChg chg="add">
          <ac:chgData name="088S-Nahro, Ahmed - Ahmed Raza" userId="8f41e20b-fc71-40b6-b882-fa83eb3d816e" providerId="ADAL" clId="{8A0593A6-6B66-4FAA-B545-FF2814B74445}" dt="2020-01-14T22:57:52.393" v="1231" actId="26606"/>
          <ac:cxnSpMkLst>
            <pc:docMk/>
            <pc:sldMk cId="4056266484" sldId="263"/>
            <ac:cxnSpMk id="55" creationId="{64FA5DFF-7FE6-4855-84E6-DFA78EE978BD}"/>
          </ac:cxnSpMkLst>
        </pc:cxnChg>
        <pc:cxnChg chg="add">
          <ac:chgData name="088S-Nahro, Ahmed - Ahmed Raza" userId="8f41e20b-fc71-40b6-b882-fa83eb3d816e" providerId="ADAL" clId="{8A0593A6-6B66-4FAA-B545-FF2814B74445}" dt="2020-01-14T22:57:52.393" v="1231" actId="26606"/>
          <ac:cxnSpMkLst>
            <pc:docMk/>
            <pc:sldMk cId="4056266484" sldId="263"/>
            <ac:cxnSpMk id="57" creationId="{2AFD8CBA-54A3-4363-991B-B9C631BBFA74}"/>
          </ac:cxnSpMkLst>
        </pc:cxnChg>
      </pc:sldChg>
    </pc:docChg>
  </pc:docChgLst>
  <pc:docChgLst>
    <pc:chgData name="088S-Muhammad Nazir, Zohid-Muhammad Zohid" userId="92c6bcf4-94b5-421d-aebd-c2b1fc4fd7ae" providerId="ADAL" clId="{4B71E7CF-77BF-4D56-ABED-2F73DD124751}"/>
    <pc:docChg chg="custSel modSld">
      <pc:chgData name="088S-Muhammad Nazir, Zohid-Muhammad Zohid" userId="92c6bcf4-94b5-421d-aebd-c2b1fc4fd7ae" providerId="ADAL" clId="{4B71E7CF-77BF-4D56-ABED-2F73DD124751}" dt="2020-01-16T20:25:59.045" v="709" actId="20577"/>
      <pc:docMkLst>
        <pc:docMk/>
      </pc:docMkLst>
      <pc:sldChg chg="modSp">
        <pc:chgData name="088S-Muhammad Nazir, Zohid-Muhammad Zohid" userId="92c6bcf4-94b5-421d-aebd-c2b1fc4fd7ae" providerId="ADAL" clId="{4B71E7CF-77BF-4D56-ABED-2F73DD124751}" dt="2020-01-16T19:45:12.835" v="32" actId="20577"/>
        <pc:sldMkLst>
          <pc:docMk/>
          <pc:sldMk cId="3230149288" sldId="257"/>
        </pc:sldMkLst>
        <pc:spChg chg="mod">
          <ac:chgData name="088S-Muhammad Nazir, Zohid-Muhammad Zohid" userId="92c6bcf4-94b5-421d-aebd-c2b1fc4fd7ae" providerId="ADAL" clId="{4B71E7CF-77BF-4D56-ABED-2F73DD124751}" dt="2020-01-16T19:45:12.835" v="32" actId="20577"/>
          <ac:spMkLst>
            <pc:docMk/>
            <pc:sldMk cId="3230149288" sldId="257"/>
            <ac:spMk id="3" creationId="{E08CB1F5-B289-44C2-9C31-B9FEECA844B4}"/>
          </ac:spMkLst>
        </pc:spChg>
      </pc:sldChg>
      <pc:sldChg chg="modSp">
        <pc:chgData name="088S-Muhammad Nazir, Zohid-Muhammad Zohid" userId="92c6bcf4-94b5-421d-aebd-c2b1fc4fd7ae" providerId="ADAL" clId="{4B71E7CF-77BF-4D56-ABED-2F73DD124751}" dt="2020-01-16T20:06:14.987" v="402" actId="27636"/>
        <pc:sldMkLst>
          <pc:docMk/>
          <pc:sldMk cId="3044839438" sldId="260"/>
        </pc:sldMkLst>
        <pc:spChg chg="mod">
          <ac:chgData name="088S-Muhammad Nazir, Zohid-Muhammad Zohid" userId="92c6bcf4-94b5-421d-aebd-c2b1fc4fd7ae" providerId="ADAL" clId="{4B71E7CF-77BF-4D56-ABED-2F73DD124751}" dt="2020-01-16T20:06:14.987" v="402" actId="27636"/>
          <ac:spMkLst>
            <pc:docMk/>
            <pc:sldMk cId="3044839438" sldId="260"/>
            <ac:spMk id="3" creationId="{67250A29-02A7-4442-AA99-2563FC1555B3}"/>
          </ac:spMkLst>
        </pc:spChg>
      </pc:sldChg>
      <pc:sldChg chg="modSp">
        <pc:chgData name="088S-Muhammad Nazir, Zohid-Muhammad Zohid" userId="92c6bcf4-94b5-421d-aebd-c2b1fc4fd7ae" providerId="ADAL" clId="{4B71E7CF-77BF-4D56-ABED-2F73DD124751}" dt="2020-01-16T20:09:48.825" v="404" actId="14100"/>
        <pc:sldMkLst>
          <pc:docMk/>
          <pc:sldMk cId="3931574390" sldId="262"/>
        </pc:sldMkLst>
        <pc:spChg chg="mod">
          <ac:chgData name="088S-Muhammad Nazir, Zohid-Muhammad Zohid" userId="92c6bcf4-94b5-421d-aebd-c2b1fc4fd7ae" providerId="ADAL" clId="{4B71E7CF-77BF-4D56-ABED-2F73DD124751}" dt="2020-01-16T20:09:48.825" v="404" actId="14100"/>
          <ac:spMkLst>
            <pc:docMk/>
            <pc:sldMk cId="3931574390" sldId="262"/>
            <ac:spMk id="44" creationId="{4F201BBD-7A43-4DDA-BF93-FAC8028D6C8E}"/>
          </ac:spMkLst>
        </pc:spChg>
      </pc:sldChg>
      <pc:sldChg chg="modSp">
        <pc:chgData name="088S-Muhammad Nazir, Zohid-Muhammad Zohid" userId="92c6bcf4-94b5-421d-aebd-c2b1fc4fd7ae" providerId="ADAL" clId="{4B71E7CF-77BF-4D56-ABED-2F73DD124751}" dt="2020-01-16T19:49:10.114" v="34" actId="1076"/>
        <pc:sldMkLst>
          <pc:docMk/>
          <pc:sldMk cId="4049980711" sldId="264"/>
        </pc:sldMkLst>
        <pc:spChg chg="mod">
          <ac:chgData name="088S-Muhammad Nazir, Zohid-Muhammad Zohid" userId="92c6bcf4-94b5-421d-aebd-c2b1fc4fd7ae" providerId="ADAL" clId="{4B71E7CF-77BF-4D56-ABED-2F73DD124751}" dt="2020-01-16T19:49:10.114" v="34" actId="1076"/>
          <ac:spMkLst>
            <pc:docMk/>
            <pc:sldMk cId="4049980711" sldId="264"/>
            <ac:spMk id="14" creationId="{0E5FD145-FBAD-48CB-B1C7-FCA1699B210D}"/>
          </ac:spMkLst>
        </pc:spChg>
      </pc:sldChg>
      <pc:sldChg chg="modSp">
        <pc:chgData name="088S-Muhammad Nazir, Zohid-Muhammad Zohid" userId="92c6bcf4-94b5-421d-aebd-c2b1fc4fd7ae" providerId="ADAL" clId="{4B71E7CF-77BF-4D56-ABED-2F73DD124751}" dt="2020-01-16T20:25:59.045" v="709" actId="20577"/>
        <pc:sldMkLst>
          <pc:docMk/>
          <pc:sldMk cId="1531954172" sldId="265"/>
        </pc:sldMkLst>
        <pc:spChg chg="mod">
          <ac:chgData name="088S-Muhammad Nazir, Zohid-Muhammad Zohid" userId="92c6bcf4-94b5-421d-aebd-c2b1fc4fd7ae" providerId="ADAL" clId="{4B71E7CF-77BF-4D56-ABED-2F73DD124751}" dt="2020-01-16T20:25:59.045" v="709" actId="20577"/>
          <ac:spMkLst>
            <pc:docMk/>
            <pc:sldMk cId="1531954172" sldId="265"/>
            <ac:spMk id="3" creationId="{6D2A4CCB-189A-443B-8D32-19B7FDD234C4}"/>
          </ac:spMkLst>
        </pc:spChg>
      </pc:sldChg>
      <pc:sldChg chg="modSp">
        <pc:chgData name="088S-Muhammad Nazir, Zohid-Muhammad Zohid" userId="92c6bcf4-94b5-421d-aebd-c2b1fc4fd7ae" providerId="ADAL" clId="{4B71E7CF-77BF-4D56-ABED-2F73DD124751}" dt="2020-01-16T19:53:02.371" v="91" actId="20577"/>
        <pc:sldMkLst>
          <pc:docMk/>
          <pc:sldMk cId="2573206244" sldId="266"/>
        </pc:sldMkLst>
        <pc:spChg chg="mod">
          <ac:chgData name="088S-Muhammad Nazir, Zohid-Muhammad Zohid" userId="92c6bcf4-94b5-421d-aebd-c2b1fc4fd7ae" providerId="ADAL" clId="{4B71E7CF-77BF-4D56-ABED-2F73DD124751}" dt="2020-01-16T19:53:02.371" v="91" actId="20577"/>
          <ac:spMkLst>
            <pc:docMk/>
            <pc:sldMk cId="2573206244" sldId="266"/>
            <ac:spMk id="2" creationId="{045FA581-DAB9-49F2-87BF-C12D91672AEC}"/>
          </ac:spMkLst>
        </pc:spChg>
      </pc:sldChg>
    </pc:docChg>
  </pc:docChgLst>
  <pc:docChgLst>
    <pc:chgData name="088S-Muhammad Nazir, Zohid-Muhammad Zohid" userId="S::088-zmuhammadnazir@sd43.bc.ca::92c6bcf4-94b5-421d-aebd-c2b1fc4fd7ae" providerId="AD" clId="Web-{1AE26D0F-5602-04EF-770B-D7A1CDFC5687}"/>
    <pc:docChg chg="addSld modSld sldOrd">
      <pc:chgData name="088S-Muhammad Nazir, Zohid-Muhammad Zohid" userId="S::088-zmuhammadnazir@sd43.bc.ca::92c6bcf4-94b5-421d-aebd-c2b1fc4fd7ae" providerId="AD" clId="Web-{1AE26D0F-5602-04EF-770B-D7A1CDFC5687}" dt="2020-01-16T07:02:25.985" v="563" actId="20577"/>
      <pc:docMkLst>
        <pc:docMk/>
      </pc:docMkLst>
      <pc:sldChg chg="modSp">
        <pc:chgData name="088S-Muhammad Nazir, Zohid-Muhammad Zohid" userId="S::088-zmuhammadnazir@sd43.bc.ca::92c6bcf4-94b5-421d-aebd-c2b1fc4fd7ae" providerId="AD" clId="Web-{1AE26D0F-5602-04EF-770B-D7A1CDFC5687}" dt="2020-01-16T06:50:16.034" v="515" actId="20577"/>
        <pc:sldMkLst>
          <pc:docMk/>
          <pc:sldMk cId="3164259900" sldId="256"/>
        </pc:sldMkLst>
        <pc:spChg chg="mod">
          <ac:chgData name="088S-Muhammad Nazir, Zohid-Muhammad Zohid" userId="S::088-zmuhammadnazir@sd43.bc.ca::92c6bcf4-94b5-421d-aebd-c2b1fc4fd7ae" providerId="AD" clId="Web-{1AE26D0F-5602-04EF-770B-D7A1CDFC5687}" dt="2020-01-16T06:50:16.034" v="515" actId="20577"/>
          <ac:spMkLst>
            <pc:docMk/>
            <pc:sldMk cId="3164259900" sldId="256"/>
            <ac:spMk id="5" creationId="{BB7466A3-190A-4CF3-B1DE-C71C9721E7E6}"/>
          </ac:spMkLst>
        </pc:spChg>
        <pc:spChg chg="mod">
          <ac:chgData name="088S-Muhammad Nazir, Zohid-Muhammad Zohid" userId="S::088-zmuhammadnazir@sd43.bc.ca::92c6bcf4-94b5-421d-aebd-c2b1fc4fd7ae" providerId="AD" clId="Web-{1AE26D0F-5602-04EF-770B-D7A1CDFC5687}" dt="2020-01-16T06:49:50.220" v="510" actId="1076"/>
          <ac:spMkLst>
            <pc:docMk/>
            <pc:sldMk cId="3164259900" sldId="256"/>
            <ac:spMk id="6" creationId="{B8A0647C-733B-46BE-8E42-3EF88DE349BA}"/>
          </ac:spMkLst>
        </pc:spChg>
      </pc:sldChg>
      <pc:sldChg chg="modSp">
        <pc:chgData name="088S-Muhammad Nazir, Zohid-Muhammad Zohid" userId="S::088-zmuhammadnazir@sd43.bc.ca::92c6bcf4-94b5-421d-aebd-c2b1fc4fd7ae" providerId="AD" clId="Web-{1AE26D0F-5602-04EF-770B-D7A1CDFC5687}" dt="2020-01-16T06:47:22.881" v="485" actId="14100"/>
        <pc:sldMkLst>
          <pc:docMk/>
          <pc:sldMk cId="4056266484" sldId="263"/>
        </pc:sldMkLst>
        <pc:spChg chg="mod">
          <ac:chgData name="088S-Muhammad Nazir, Zohid-Muhammad Zohid" userId="S::088-zmuhammadnazir@sd43.bc.ca::92c6bcf4-94b5-421d-aebd-c2b1fc4fd7ae" providerId="AD" clId="Web-{1AE26D0F-5602-04EF-770B-D7A1CDFC5687}" dt="2020-01-16T06:38:00.420" v="166" actId="1076"/>
          <ac:spMkLst>
            <pc:docMk/>
            <pc:sldMk cId="4056266484" sldId="263"/>
            <ac:spMk id="2" creationId="{5D6CE544-B8B6-4ED6-957A-BA37B31B2093}"/>
          </ac:spMkLst>
        </pc:spChg>
        <pc:spChg chg="mod">
          <ac:chgData name="088S-Muhammad Nazir, Zohid-Muhammad Zohid" userId="S::088-zmuhammadnazir@sd43.bc.ca::92c6bcf4-94b5-421d-aebd-c2b1fc4fd7ae" providerId="AD" clId="Web-{1AE26D0F-5602-04EF-770B-D7A1CDFC5687}" dt="2020-01-16T06:47:22.881" v="485" actId="14100"/>
          <ac:spMkLst>
            <pc:docMk/>
            <pc:sldMk cId="4056266484" sldId="263"/>
            <ac:spMk id="3" creationId="{8FCDDADD-1DD7-49AB-8EC6-E907DA21DB0B}"/>
          </ac:spMkLst>
        </pc:spChg>
        <pc:picChg chg="mod">
          <ac:chgData name="088S-Muhammad Nazir, Zohid-Muhammad Zohid" userId="S::088-zmuhammadnazir@sd43.bc.ca::92c6bcf4-94b5-421d-aebd-c2b1fc4fd7ae" providerId="AD" clId="Web-{1AE26D0F-5602-04EF-770B-D7A1CDFC5687}" dt="2020-01-16T06:37:48.045" v="163" actId="1076"/>
          <ac:picMkLst>
            <pc:docMk/>
            <pc:sldMk cId="4056266484" sldId="263"/>
            <ac:picMk id="23" creationId="{5677AFC2-DEF8-4455-90EC-1447D54FEDB5}"/>
          </ac:picMkLst>
        </pc:picChg>
      </pc:sldChg>
      <pc:sldChg chg="modSp">
        <pc:chgData name="088S-Muhammad Nazir, Zohid-Muhammad Zohid" userId="S::088-zmuhammadnazir@sd43.bc.ca::92c6bcf4-94b5-421d-aebd-c2b1fc4fd7ae" providerId="AD" clId="Web-{1AE26D0F-5602-04EF-770B-D7A1CDFC5687}" dt="2020-01-16T06:28:25.404" v="101" actId="14100"/>
        <pc:sldMkLst>
          <pc:docMk/>
          <pc:sldMk cId="1531954172" sldId="265"/>
        </pc:sldMkLst>
        <pc:spChg chg="mod">
          <ac:chgData name="088S-Muhammad Nazir, Zohid-Muhammad Zohid" userId="S::088-zmuhammadnazir@sd43.bc.ca::92c6bcf4-94b5-421d-aebd-c2b1fc4fd7ae" providerId="AD" clId="Web-{1AE26D0F-5602-04EF-770B-D7A1CDFC5687}" dt="2020-01-16T06:28:17.403" v="98" actId="1076"/>
          <ac:spMkLst>
            <pc:docMk/>
            <pc:sldMk cId="1531954172" sldId="265"/>
            <ac:spMk id="2" creationId="{5925806C-3153-4547-A0F4-588E35EE4307}"/>
          </ac:spMkLst>
        </pc:spChg>
        <pc:spChg chg="mod">
          <ac:chgData name="088S-Muhammad Nazir, Zohid-Muhammad Zohid" userId="S::088-zmuhammadnazir@sd43.bc.ca::92c6bcf4-94b5-421d-aebd-c2b1fc4fd7ae" providerId="AD" clId="Web-{1AE26D0F-5602-04EF-770B-D7A1CDFC5687}" dt="2020-01-16T06:28:25.404" v="101" actId="14100"/>
          <ac:spMkLst>
            <pc:docMk/>
            <pc:sldMk cId="1531954172" sldId="265"/>
            <ac:spMk id="3" creationId="{6D2A4CCB-189A-443B-8D32-19B7FDD234C4}"/>
          </ac:spMkLst>
        </pc:spChg>
      </pc:sldChg>
      <pc:sldChg chg="delSp modSp new ord">
        <pc:chgData name="088S-Muhammad Nazir, Zohid-Muhammad Zohid" userId="S::088-zmuhammadnazir@sd43.bc.ca::92c6bcf4-94b5-421d-aebd-c2b1fc4fd7ae" providerId="AD" clId="Web-{1AE26D0F-5602-04EF-770B-D7A1CDFC5687}" dt="2020-01-16T07:02:25.969" v="562" actId="20577"/>
        <pc:sldMkLst>
          <pc:docMk/>
          <pc:sldMk cId="2573206244" sldId="266"/>
        </pc:sldMkLst>
        <pc:spChg chg="mod">
          <ac:chgData name="088S-Muhammad Nazir, Zohid-Muhammad Zohid" userId="S::088-zmuhammadnazir@sd43.bc.ca::92c6bcf4-94b5-421d-aebd-c2b1fc4fd7ae" providerId="AD" clId="Web-{1AE26D0F-5602-04EF-770B-D7A1CDFC5687}" dt="2020-01-16T06:31:53.818" v="143" actId="1076"/>
          <ac:spMkLst>
            <pc:docMk/>
            <pc:sldMk cId="2573206244" sldId="266"/>
            <ac:spMk id="2" creationId="{045FA581-DAB9-49F2-87BF-C12D91672AEC}"/>
          </ac:spMkLst>
        </pc:spChg>
        <pc:spChg chg="mod">
          <ac:chgData name="088S-Muhammad Nazir, Zohid-Muhammad Zohid" userId="S::088-zmuhammadnazir@sd43.bc.ca::92c6bcf4-94b5-421d-aebd-c2b1fc4fd7ae" providerId="AD" clId="Web-{1AE26D0F-5602-04EF-770B-D7A1CDFC5687}" dt="2020-01-16T07:02:25.969" v="562" actId="20577"/>
          <ac:spMkLst>
            <pc:docMk/>
            <pc:sldMk cId="2573206244" sldId="266"/>
            <ac:spMk id="3" creationId="{F207D5B5-B9FA-451B-854F-49B8FE7C66C8}"/>
          </ac:spMkLst>
        </pc:spChg>
        <pc:spChg chg="del">
          <ac:chgData name="088S-Muhammad Nazir, Zohid-Muhammad Zohid" userId="S::088-zmuhammadnazir@sd43.bc.ca::92c6bcf4-94b5-421d-aebd-c2b1fc4fd7ae" providerId="AD" clId="Web-{1AE26D0F-5602-04EF-770B-D7A1CDFC5687}" dt="2020-01-16T06:31:18.723" v="103"/>
          <ac:spMkLst>
            <pc:docMk/>
            <pc:sldMk cId="2573206244" sldId="266"/>
            <ac:spMk id="4" creationId="{0588C71E-E126-4B1D-98A9-DE89BEAFAD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59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8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0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1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1980_eruption_of_Mount_St._Helens&amp;oldid=935985979" TargetMode="External"/><Relationship Id="rId2" Type="http://schemas.openxmlformats.org/officeDocument/2006/relationships/hyperlink" Target="http://volcano.oregonstate.edu/what-were-effects-people-when-mt-st-helens-erupted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heatlantic.com/photo/2015/05/the-eruption-of-mount-st-helens-in-1980/393557/" TargetMode="External"/><Relationship Id="rId4" Type="http://schemas.openxmlformats.org/officeDocument/2006/relationships/hyperlink" Target="https://www.livescience.com/27553-mount-st-helens-eruption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7466A3-190A-4CF3-B1DE-C71C9721E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603" y="2270113"/>
            <a:ext cx="8191015" cy="2511327"/>
          </a:xfrm>
        </p:spPr>
        <p:txBody>
          <a:bodyPr/>
          <a:lstStyle/>
          <a:p>
            <a:pPr algn="ctr"/>
            <a:r>
              <a:rPr lang="en-US"/>
              <a:t>Mount St. Helen Eruption</a:t>
            </a:r>
            <a:br>
              <a:rPr lang="en-US"/>
            </a:br>
            <a:br>
              <a:rPr lang="en-US"/>
            </a:br>
            <a:r>
              <a:rPr lang="en-US" sz="4000"/>
              <a:t>Earth Science Unit</a:t>
            </a:r>
            <a:endParaRPr lang="en-CA" sz="400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8A0647C-733B-46BE-8E42-3EF88DE34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550" y="4830152"/>
            <a:ext cx="3178003" cy="496219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tx1"/>
                </a:solidFill>
              </a:rPr>
              <a:t>By: Zohid Nazir, Ahmad Nahro </a:t>
            </a:r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5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806C-3153-4547-A0F4-588E35EE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93" y="226309"/>
            <a:ext cx="4223463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After the Eruption</a:t>
            </a:r>
            <a:br>
              <a:rPr lang="en-US" dirty="0"/>
            </a:br>
            <a:r>
              <a:rPr lang="en-US" dirty="0"/>
              <a:t>Connections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A4CCB-189A-443B-8D32-19B7FDD23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420" y="1547109"/>
            <a:ext cx="4743007" cy="48765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(Hydrosphere) the snow is touching the ground Geosphere).</a:t>
            </a:r>
          </a:p>
          <a:p>
            <a:r>
              <a:rPr lang="en-US" dirty="0"/>
              <a:t>(Hydrosphere) the snow melts into water then goes into the soil where the grass is which is (Biosphere).</a:t>
            </a:r>
          </a:p>
          <a:p>
            <a:r>
              <a:rPr lang="en-US" dirty="0"/>
              <a:t>(Geosphere) the lava and ashes burning down the forest (Biosphere) the forest (plants and trees).</a:t>
            </a:r>
          </a:p>
          <a:p>
            <a:r>
              <a:rPr lang="en-US" dirty="0"/>
              <a:t>(Atmosphere) the clouds (Hydrosphere) the rain or snow.  </a:t>
            </a:r>
          </a:p>
        </p:txBody>
      </p:sp>
      <p:pic>
        <p:nvPicPr>
          <p:cNvPr id="5" name="Picture 5" descr="A view of a snow covered mountain&#10;&#10;Description generated with very high confidence">
            <a:extLst>
              <a:ext uri="{FF2B5EF4-FFF2-40B4-BE49-F238E27FC236}">
                <a16:creationId xmlns:a16="http://schemas.microsoft.com/office/drawing/2014/main" id="{2F185942-65F8-48A3-87AA-A75213877B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577" r="13893" b="-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195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A581-DAB9-49F2-87BF-C12D9167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30" y="315191"/>
            <a:ext cx="6356411" cy="887845"/>
          </a:xfrm>
        </p:spPr>
        <p:txBody>
          <a:bodyPr>
            <a:noAutofit/>
          </a:bodyPr>
          <a:lstStyle/>
          <a:p>
            <a:r>
              <a:rPr lang="en-US" sz="4800" dirty="0"/>
              <a:t>Work Cited-APA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D5B5-B9FA-451B-854F-49B8FE7C6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220" y="1363953"/>
            <a:ext cx="9786467" cy="55606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>
                <a:ea typeface="+mn-lt"/>
                <a:cs typeface="+mn-lt"/>
              </a:rPr>
              <a:t>What were the effects on people when mt </a:t>
            </a:r>
            <a:r>
              <a:rPr lang="en-US" i="1" err="1">
                <a:ea typeface="+mn-lt"/>
                <a:cs typeface="+mn-lt"/>
              </a:rPr>
              <a:t>st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helens</a:t>
            </a:r>
            <a:r>
              <a:rPr lang="en-US" i="1">
                <a:ea typeface="+mn-lt"/>
                <a:cs typeface="+mn-lt"/>
              </a:rPr>
              <a:t> erupted? | volcano world | </a:t>
            </a:r>
            <a:r>
              <a:rPr lang="en-US" i="1" err="1">
                <a:ea typeface="+mn-lt"/>
                <a:cs typeface="+mn-lt"/>
              </a:rPr>
              <a:t>oregon</a:t>
            </a:r>
            <a:r>
              <a:rPr lang="en-US" i="1">
                <a:ea typeface="+mn-lt"/>
                <a:cs typeface="+mn-lt"/>
              </a:rPr>
              <a:t> state university</a:t>
            </a:r>
            <a:r>
              <a:rPr lang="en-US">
                <a:ea typeface="+mn-lt"/>
                <a:cs typeface="+mn-lt"/>
              </a:rPr>
              <a:t>. (n.d.). Retrieved January 16, 2020, from </a:t>
            </a:r>
            <a:r>
              <a:rPr lang="en-US">
                <a:ea typeface="+mn-lt"/>
                <a:cs typeface="+mn-lt"/>
                <a:hlinkClick r:id="rId2"/>
              </a:rPr>
              <a:t>http://volcano.oregonstate.edu/what-were-effects-people-when-mt-st-helens-erupted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Wikipedia contributors. (2020, January 16). 1980 eruption of Mount St. Helens. In </a:t>
            </a:r>
            <a:r>
              <a:rPr lang="en-US" i="1">
                <a:ea typeface="+mn-lt"/>
                <a:cs typeface="+mn-lt"/>
              </a:rPr>
              <a:t>Wikipedia, The Free Encyclopedia</a:t>
            </a:r>
            <a:r>
              <a:rPr lang="en-US">
                <a:ea typeface="+mn-lt"/>
                <a:cs typeface="+mn-lt"/>
              </a:rPr>
              <a:t>. Retrieved 06:58, January 16, 2020, from </a:t>
            </a:r>
            <a:r>
              <a:rPr lang="en-US">
                <a:ea typeface="+mn-lt"/>
                <a:cs typeface="+mn-lt"/>
                <a:hlinkClick r:id="rId3"/>
              </a:rPr>
              <a:t>https://en.wikipedia.org/w/index.php?title=1980_eruption_of_Mount_St._Helens&amp;oldid=935985979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Contributor 2018-10-16T22:14:00Z, M. B.-L. (n.d.). </a:t>
            </a:r>
            <a:r>
              <a:rPr lang="en-US" i="1">
                <a:ea typeface="+mn-lt"/>
                <a:cs typeface="+mn-lt"/>
              </a:rPr>
              <a:t>Mount </a:t>
            </a:r>
            <a:r>
              <a:rPr lang="en-US" i="1" err="1">
                <a:ea typeface="+mn-lt"/>
                <a:cs typeface="+mn-lt"/>
              </a:rPr>
              <a:t>st.</a:t>
            </a:r>
            <a:r>
              <a:rPr lang="en-US" i="1">
                <a:ea typeface="+mn-lt"/>
                <a:cs typeface="+mn-lt"/>
              </a:rPr>
              <a:t> Helens eruption: Facts &amp; information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Livescience.Com</a:t>
            </a:r>
            <a:r>
              <a:rPr lang="en-US">
                <a:ea typeface="+mn-lt"/>
                <a:cs typeface="+mn-lt"/>
              </a:rPr>
              <a:t>. Retrieved January 16, 2020, from </a:t>
            </a:r>
            <a:r>
              <a:rPr lang="en-US">
                <a:ea typeface="+mn-lt"/>
                <a:cs typeface="+mn-lt"/>
                <a:hlinkClick r:id="rId4"/>
              </a:rPr>
              <a:t>https://www.livescience.com/27553-mount-st-helens-eruption.htm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Taylor, A. (n.d.). </a:t>
            </a:r>
            <a:r>
              <a:rPr lang="en-US" i="1">
                <a:ea typeface="+mn-lt"/>
                <a:cs typeface="+mn-lt"/>
              </a:rPr>
              <a:t>The eruption of mount </a:t>
            </a:r>
            <a:r>
              <a:rPr lang="en-US" i="1" err="1">
                <a:ea typeface="+mn-lt"/>
                <a:cs typeface="+mn-lt"/>
              </a:rPr>
              <a:t>st.</a:t>
            </a:r>
            <a:r>
              <a:rPr lang="en-US" i="1">
                <a:ea typeface="+mn-lt"/>
                <a:cs typeface="+mn-lt"/>
              </a:rPr>
              <a:t> Helens in 1980—The </a:t>
            </a:r>
            <a:r>
              <a:rPr lang="en-US" i="1" err="1">
                <a:ea typeface="+mn-lt"/>
                <a:cs typeface="+mn-lt"/>
              </a:rPr>
              <a:t>atlantic</a:t>
            </a:r>
            <a:r>
              <a:rPr lang="en-US">
                <a:ea typeface="+mn-lt"/>
                <a:cs typeface="+mn-lt"/>
              </a:rPr>
              <a:t>. Retrieved January 16, 2020, from </a:t>
            </a:r>
            <a:r>
              <a:rPr lang="en-US">
                <a:ea typeface="+mn-lt"/>
                <a:cs typeface="+mn-lt"/>
                <a:hlinkClick r:id="rId5"/>
              </a:rPr>
              <a:t>https://www.theatlantic.com/photo/2015/05/the-eruption-of-mount-st-helens-in-1980/393557/</a:t>
            </a:r>
            <a:endParaRPr lang="en-US">
              <a:ea typeface="+mn-lt"/>
              <a:cs typeface="+mn-lt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AC7C-109B-4B2A-ABB4-522C5F69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Before the Eruption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CB1F5-B289-44C2-9C31-B9FEECA84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This was before the eruption of Mount St. Helen in Washington 1980.</a:t>
            </a:r>
          </a:p>
          <a:p>
            <a:r>
              <a:rPr lang="en-US" dirty="0"/>
              <a:t>The height of Mount St. Helen before eruption at its peak was 9,677 FT/ 2,950M. </a:t>
            </a:r>
          </a:p>
          <a:p>
            <a:r>
              <a:rPr lang="en-US" dirty="0"/>
              <a:t>Before the eruption in 1980 it erupted 100 years ago.</a:t>
            </a:r>
          </a:p>
          <a:p>
            <a:r>
              <a:rPr lang="en-US" dirty="0"/>
              <a:t>Mount St. Helen was about 2 to 3 km wide.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CA95C9F-B4C2-4B5A-AE38-FCB8D5D2AE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078" r="218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014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DBAD41B-8B32-4883-91F9-2D06E6325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16002"/>
            <a:ext cx="12192000" cy="687400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DD6E7-18AD-45AC-ADDD-ACF7658F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8682"/>
            <a:ext cx="4412636" cy="12332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Before the Eruption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Labeling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1E15-E06D-4BDF-94C1-A6687D905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3124" y="9143445"/>
            <a:ext cx="50260" cy="659591"/>
          </a:xfrm>
        </p:spPr>
        <p:txBody>
          <a:bodyPr/>
          <a:lstStyle/>
          <a:p>
            <a:pPr marL="0" indent="0">
              <a:buNone/>
            </a:pPr>
            <a:endParaRPr lang="en-CA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91A0307-FA9C-4D6C-ADE0-51CC18C37EAA}"/>
              </a:ext>
            </a:extLst>
          </p:cNvPr>
          <p:cNvSpPr/>
          <p:nvPr/>
        </p:nvSpPr>
        <p:spPr>
          <a:xfrm rot="18120000">
            <a:off x="5789141" y="519435"/>
            <a:ext cx="1693260" cy="6796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Hydrosphere</a:t>
            </a:r>
            <a:endParaRPr lang="en-US" sz="1200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2A4E775-DE53-46D4-B0A2-1ACB3F68E933}"/>
              </a:ext>
            </a:extLst>
          </p:cNvPr>
          <p:cNvSpPr/>
          <p:nvPr/>
        </p:nvSpPr>
        <p:spPr>
          <a:xfrm rot="-3720000">
            <a:off x="5499351" y="4129143"/>
            <a:ext cx="1662543" cy="7066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Hydrosphere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4AC4201-6929-4D17-9FCA-E268C920B5EB}"/>
              </a:ext>
            </a:extLst>
          </p:cNvPr>
          <p:cNvSpPr/>
          <p:nvPr/>
        </p:nvSpPr>
        <p:spPr>
          <a:xfrm rot="1980000">
            <a:off x="5581163" y="2692425"/>
            <a:ext cx="1489363" cy="667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Geosphere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9B981B4-1048-4D2D-B0A2-8F5D4BE47F43}"/>
              </a:ext>
            </a:extLst>
          </p:cNvPr>
          <p:cNvSpPr/>
          <p:nvPr/>
        </p:nvSpPr>
        <p:spPr>
          <a:xfrm rot="2340000">
            <a:off x="9398884" y="1112496"/>
            <a:ext cx="1697182" cy="6246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Atmosphere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38B0F16-38FC-4ACE-BE93-3631B2041B30}"/>
              </a:ext>
            </a:extLst>
          </p:cNvPr>
          <p:cNvSpPr/>
          <p:nvPr/>
        </p:nvSpPr>
        <p:spPr>
          <a:xfrm rot="1080000">
            <a:off x="8789205" y="2791443"/>
            <a:ext cx="1674930" cy="661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Biosphere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02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2777-8C0E-4DF9-905A-885E1FF5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Before the Eruption</a:t>
            </a:r>
            <a:br>
              <a:rPr lang="en-US" sz="3100"/>
            </a:br>
            <a:r>
              <a:rPr lang="en-US" sz="3100"/>
              <a:t>Connections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0A29-02A7-4442-AA99-2563FC155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86757"/>
            <a:ext cx="4120064" cy="50070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trees (Biosphere) are touching the ground (geosphere).</a:t>
            </a:r>
          </a:p>
          <a:p>
            <a:r>
              <a:rPr lang="en-US" dirty="0"/>
              <a:t>The snow melts which turns into water and evaporates (hydrosphere)and goes into the (atmosphere).</a:t>
            </a:r>
          </a:p>
          <a:p>
            <a:r>
              <a:rPr lang="en-US" dirty="0"/>
              <a:t>(Biosphere) the boat is travelling through the water (Hydrosphere) and the water is Hydrosphere. </a:t>
            </a:r>
          </a:p>
          <a:p>
            <a:r>
              <a:rPr lang="en-US" dirty="0"/>
              <a:t>(Biosphere) the sea animals need to breath in water (Hydrosphere) provides the water.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5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10CAB65-233F-4AA5-BEC5-C24E17511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078" r="218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483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884D-46B7-4F81-A1AD-A6AF7D94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During the Eruption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5DD26-EACC-4A38-82AE-6C61B39A3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It happened in Washington, America in 1980. </a:t>
            </a:r>
          </a:p>
          <a:p>
            <a:pPr>
              <a:lnSpc>
                <a:spcPct val="90000"/>
              </a:lnSpc>
            </a:pPr>
            <a:r>
              <a:rPr lang="en-US" dirty="0"/>
              <a:t>It caused a massive avalanche and killed 57 people.</a:t>
            </a:r>
          </a:p>
          <a:p>
            <a:pPr>
              <a:lnSpc>
                <a:spcPct val="90000"/>
              </a:lnSpc>
            </a:pPr>
            <a:r>
              <a:rPr lang="en-US" dirty="0"/>
              <a:t>The Mount St. Helen eruption cause of bunch of small earthquakes.</a:t>
            </a:r>
          </a:p>
          <a:p>
            <a:pPr>
              <a:lnSpc>
                <a:spcPct val="90000"/>
              </a:lnSpc>
            </a:pPr>
            <a:r>
              <a:rPr lang="en-US" dirty="0"/>
              <a:t>The eruption of Mount St. Helen energy released 24 megatons and it was a direct blast.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21C47E-BA5E-428D-A23D-8D5C377C2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789" r="14233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571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38767EBE-C313-4A85-B6CA-9EF66DE9A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976" cy="68584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B7B04-64A8-4FC3-B6D4-C333C48C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46" y="275771"/>
            <a:ext cx="4331011" cy="9948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During the Eruption Labeling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255B0-277D-4AAB-BCEC-C13922E53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119086" y="6183088"/>
            <a:ext cx="145143" cy="674912"/>
          </a:xfrm>
        </p:spPr>
        <p:txBody>
          <a:bodyPr/>
          <a:lstStyle/>
          <a:p>
            <a:endParaRPr lang="en-CA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7DF340-36F2-40DC-AB0E-56929FF2DF83}"/>
              </a:ext>
            </a:extLst>
          </p:cNvPr>
          <p:cNvSpPr/>
          <p:nvPr/>
        </p:nvSpPr>
        <p:spPr>
          <a:xfrm rot="1102356">
            <a:off x="7438679" y="5071164"/>
            <a:ext cx="2154065" cy="607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Biosphere</a:t>
            </a:r>
            <a:endParaRPr lang="en-CA" sz="1000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A595EB3-4759-4098-9C66-84CCA8BB7D5A}"/>
              </a:ext>
            </a:extLst>
          </p:cNvPr>
          <p:cNvSpPr/>
          <p:nvPr/>
        </p:nvSpPr>
        <p:spPr>
          <a:xfrm rot="417767">
            <a:off x="5536854" y="4517475"/>
            <a:ext cx="1834182" cy="55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Hydrosphere</a:t>
            </a:r>
            <a:endParaRPr lang="en-CA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B517934-C6BB-4EFF-9769-791BF866C8AD}"/>
              </a:ext>
            </a:extLst>
          </p:cNvPr>
          <p:cNvSpPr/>
          <p:nvPr/>
        </p:nvSpPr>
        <p:spPr>
          <a:xfrm>
            <a:off x="4238171" y="1270573"/>
            <a:ext cx="1704123" cy="630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Atmosphere</a:t>
            </a:r>
            <a:endParaRPr lang="en-CA" dirty="0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F71939F9-3BF6-4FA8-BF8E-10F0DF91DB96}"/>
              </a:ext>
            </a:extLst>
          </p:cNvPr>
          <p:cNvSpPr/>
          <p:nvPr/>
        </p:nvSpPr>
        <p:spPr>
          <a:xfrm rot="1172596">
            <a:off x="9188715" y="1401482"/>
            <a:ext cx="1588608" cy="5498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Geosphere</a:t>
            </a:r>
          </a:p>
        </p:txBody>
      </p:sp>
    </p:spTree>
    <p:extLst>
      <p:ext uri="{BB962C8B-B14F-4D97-AF65-F5344CB8AC3E}">
        <p14:creationId xmlns:p14="http://schemas.microsoft.com/office/powerpoint/2010/main" val="153792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A527-93DE-4583-A5D3-6586AD1D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During the Eruption</a:t>
            </a:r>
            <a:br>
              <a:rPr lang="en-US" sz="3100"/>
            </a:br>
            <a:r>
              <a:rPr lang="en-US" sz="3100"/>
              <a:t>Connections 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F201BBD-7A43-4DDA-BF93-FAC8028D6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851122" cy="42764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(Atmosphere) the smoke/gas coming out of the volcano (Geosphere) the rocks in the smoke/gas.</a:t>
            </a:r>
          </a:p>
          <a:p>
            <a:r>
              <a:rPr lang="en-US" dirty="0"/>
              <a:t>(Atmosphere) the sky brings the snow (Hydrosphere) the snow turns into water.</a:t>
            </a:r>
          </a:p>
          <a:p>
            <a:r>
              <a:rPr lang="en-US" dirty="0"/>
              <a:t>(Biosphere) plants produce oxygen (Atmosphere) oxygen= atmosphere.</a:t>
            </a:r>
          </a:p>
          <a:p>
            <a:r>
              <a:rPr lang="en-US" dirty="0"/>
              <a:t>(Geosphere) the rocks/dust goes into the smoke the smoke goes into the sky (Atmosphere)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807E85-19C6-45A2-B825-B8419E265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789" r="14233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15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E544-B8B6-4ED6-957A-BA37B31B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46" y="488373"/>
            <a:ext cx="4180168" cy="6973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After the Eruption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DADD-1DD7-49AB-8EC6-E907DA21D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925" y="1684339"/>
            <a:ext cx="4777642" cy="49371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After the eruption, the forest got burned and the animals in the area died because they had no home (Forest Gone).</a:t>
            </a:r>
          </a:p>
          <a:p>
            <a:r>
              <a:rPr lang="en-US"/>
              <a:t>After the eruption 57 people died, 100s of animals died, and 200 hundred homes were destroyed.</a:t>
            </a:r>
          </a:p>
          <a:p>
            <a:r>
              <a:rPr lang="en-US"/>
              <a:t>The roads and the railways got damaged and some buildings collapsed.</a:t>
            </a:r>
          </a:p>
          <a:p>
            <a:r>
              <a:rPr lang="en-US"/>
              <a:t>The damage of the eruption of Mount St Helen cost America 860 million dollars.</a:t>
            </a:r>
          </a:p>
          <a:p>
            <a:r>
              <a:rPr lang="en-US"/>
              <a:t>After the eruption, the gasses and ashes spread estimate of 35 miles which was dangerous to inhale.   </a:t>
            </a:r>
          </a:p>
          <a:p>
            <a:r>
              <a:rPr lang="en-US"/>
              <a:t>Before the eruption, of Mount St. Helen the height was 2,950m after the eruption the height was 2,550m. 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677AFC2-DEF8-4455-90EC-1447D54FED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992" r="9477" b="-1"/>
          <a:stretch/>
        </p:blipFill>
        <p:spPr>
          <a:xfrm>
            <a:off x="4226559" y="-8660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626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view of a snow covered mountain&#10;&#10;Description generated with very high confidence">
            <a:extLst>
              <a:ext uri="{FF2B5EF4-FFF2-40B4-BE49-F238E27FC236}">
                <a16:creationId xmlns:a16="http://schemas.microsoft.com/office/drawing/2014/main" id="{3DA8E4F9-E71D-4E33-A642-37E96CB20A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85960" y="0"/>
            <a:ext cx="12277960" cy="688858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716A0B-B73F-4A8D-8E25-E6A35BBF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93" y="395868"/>
            <a:ext cx="3747578" cy="11969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After the Eruption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Labeling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2034-23CF-48BC-934A-31423A2BD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596028" y="5979881"/>
            <a:ext cx="81306" cy="61480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70DF031-8489-4C41-8846-45A44494B2DA}"/>
              </a:ext>
            </a:extLst>
          </p:cNvPr>
          <p:cNvSpPr/>
          <p:nvPr/>
        </p:nvSpPr>
        <p:spPr>
          <a:xfrm rot="-2280000">
            <a:off x="184540" y="3756035"/>
            <a:ext cx="2160510" cy="622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Hydrosphere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5546B23-214D-4ED8-96EF-137826C4C0A2}"/>
              </a:ext>
            </a:extLst>
          </p:cNvPr>
          <p:cNvSpPr/>
          <p:nvPr/>
        </p:nvSpPr>
        <p:spPr>
          <a:xfrm rot="-1860000">
            <a:off x="1747794" y="4372394"/>
            <a:ext cx="2221734" cy="696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Geosphere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CC3266D7-C4DB-4A41-9058-06DC430D85AF}"/>
              </a:ext>
            </a:extLst>
          </p:cNvPr>
          <p:cNvSpPr/>
          <p:nvPr/>
        </p:nvSpPr>
        <p:spPr>
          <a:xfrm rot="1200000">
            <a:off x="8299215" y="982315"/>
            <a:ext cx="2588963" cy="597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Atmosphere</a:t>
            </a:r>
            <a:endParaRPr lang="en-US" sz="2400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0E5FD145-FBAD-48CB-B1C7-FCA1699B210D}"/>
              </a:ext>
            </a:extLst>
          </p:cNvPr>
          <p:cNvSpPr/>
          <p:nvPr/>
        </p:nvSpPr>
        <p:spPr>
          <a:xfrm rot="1320000">
            <a:off x="8297077" y="5186991"/>
            <a:ext cx="2212553" cy="612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Biosphere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9807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F2D85EFB5BB468A4829F7890B82CB" ma:contentTypeVersion="5" ma:contentTypeDescription="Create a new document." ma:contentTypeScope="" ma:versionID="6b0fc77baaf57df20cb7981414e34f83">
  <xsd:schema xmlns:xsd="http://www.w3.org/2001/XMLSchema" xmlns:xs="http://www.w3.org/2001/XMLSchema" xmlns:p="http://schemas.microsoft.com/office/2006/metadata/properties" xmlns:ns3="7aa2e845-061b-4c1b-a22c-3a63b7e349cf" xmlns:ns4="f512b929-b1ad-4f6c-9e8c-327894b52c61" targetNamespace="http://schemas.microsoft.com/office/2006/metadata/properties" ma:root="true" ma:fieldsID="6de53d423829c651b05009d09e912236" ns3:_="" ns4:_="">
    <xsd:import namespace="7aa2e845-061b-4c1b-a22c-3a63b7e349cf"/>
    <xsd:import namespace="f512b929-b1ad-4f6c-9e8c-327894b52c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2e845-061b-4c1b-a22c-3a63b7e34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2b929-b1ad-4f6c-9e8c-327894b52c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D6D92B-292B-4C71-8662-3D13F7DBF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ADCF3B-6019-40B7-8F7F-8D9D8D1FDA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a2e845-061b-4c1b-a22c-3a63b7e349cf"/>
    <ds:schemaRef ds:uri="f512b929-b1ad-4f6c-9e8c-327894b52c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6680CA-A191-4C43-93C2-FD2B0917C5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690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Mount St. Helen Eruption  Earth Science Unit</vt:lpstr>
      <vt:lpstr>Before the Eruption </vt:lpstr>
      <vt:lpstr>Before the Eruption Labeling </vt:lpstr>
      <vt:lpstr>Before the Eruption Connections  </vt:lpstr>
      <vt:lpstr>During the Eruption</vt:lpstr>
      <vt:lpstr>During the Eruption Labeling </vt:lpstr>
      <vt:lpstr>During the Eruption Connections </vt:lpstr>
      <vt:lpstr>After the Eruption </vt:lpstr>
      <vt:lpstr>After the Eruption Labeling</vt:lpstr>
      <vt:lpstr>After the Eruption Connections  </vt:lpstr>
      <vt:lpstr>Work Cited-APA Style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St. Helen Eruption</dc:title>
  <dc:creator>088S-Nahro, Ahmed - Ahmed Raza</dc:creator>
  <cp:lastModifiedBy>088S-Muhammad Nazir, Zohid-Muhammad Zohid</cp:lastModifiedBy>
  <cp:revision>1</cp:revision>
  <dcterms:created xsi:type="dcterms:W3CDTF">2020-01-14T22:57:52Z</dcterms:created>
  <dcterms:modified xsi:type="dcterms:W3CDTF">2020-01-17T22:23:57Z</dcterms:modified>
</cp:coreProperties>
</file>