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59" r:id="rId6"/>
    <p:sldId id="262" r:id="rId7"/>
    <p:sldId id="260"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8F840-EF9D-648D-28EE-9DC5000E337D}" v="1689" dt="2020-06-22T22:58:10.687"/>
    <p1510:client id="{962D85EC-CC41-4D35-6037-6934EC761289}" v="5506" dt="2020-06-23T07:16:04.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6/23/2020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416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4387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6/23/2020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4979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1490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6/23/2020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3533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6/23/2020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7560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6/23/2020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9123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458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6/23/2020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786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949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dirty="0"/>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6/23/2020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584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6/23/2020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554968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Digital Portfolio </a:t>
            </a:r>
            <a:endParaRPr lang="en-US" dirty="0"/>
          </a:p>
        </p:txBody>
      </p:sp>
      <p:sp>
        <p:nvSpPr>
          <p:cNvPr id="3" name="Subtitle 2"/>
          <p:cNvSpPr>
            <a:spLocks noGrp="1"/>
          </p:cNvSpPr>
          <p:nvPr>
            <p:ph type="subTitle" idx="1"/>
          </p:nvPr>
        </p:nvSpPr>
        <p:spPr>
          <a:xfrm>
            <a:off x="9003455" y="4918784"/>
            <a:ext cx="1439647" cy="310069"/>
          </a:xfrm>
        </p:spPr>
        <p:txBody>
          <a:bodyPr vert="horz" lIns="91440" tIns="0" rIns="91440" bIns="45720" rtlCol="0" anchor="t">
            <a:normAutofit lnSpcReduction="10000"/>
          </a:bodyPr>
          <a:lstStyle/>
          <a:p>
            <a:r>
              <a:rPr lang="en-US" dirty="0" err="1"/>
              <a:t>Zohid</a:t>
            </a:r>
            <a:r>
              <a:rPr lang="en-US" dirty="0"/>
              <a:t> Nazir</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2663-A7C3-4F2F-84EA-8AEE8335BFE8}"/>
              </a:ext>
            </a:extLst>
          </p:cNvPr>
          <p:cNvSpPr>
            <a:spLocks noGrp="1"/>
          </p:cNvSpPr>
          <p:nvPr>
            <p:ph type="title"/>
          </p:nvPr>
        </p:nvSpPr>
        <p:spPr/>
        <p:txBody>
          <a:bodyPr/>
          <a:lstStyle/>
          <a:p>
            <a:r>
              <a:rPr lang="en-US" dirty="0">
                <a:cs typeface="Calibri Light"/>
              </a:rPr>
              <a:t>Questions </a:t>
            </a:r>
            <a:endParaRPr lang="en-US" dirty="0"/>
          </a:p>
        </p:txBody>
      </p:sp>
      <p:sp>
        <p:nvSpPr>
          <p:cNvPr id="3" name="Content Placeholder 2">
            <a:extLst>
              <a:ext uri="{FF2B5EF4-FFF2-40B4-BE49-F238E27FC236}">
                <a16:creationId xmlns:a16="http://schemas.microsoft.com/office/drawing/2014/main" id="{ADB5F8B1-603A-461C-8385-D2881FA1E10C}"/>
              </a:ext>
            </a:extLst>
          </p:cNvPr>
          <p:cNvSpPr>
            <a:spLocks noGrp="1"/>
          </p:cNvSpPr>
          <p:nvPr>
            <p:ph sz="half" idx="1"/>
          </p:nvPr>
        </p:nvSpPr>
        <p:spPr>
          <a:xfrm>
            <a:off x="4713783" y="2337625"/>
            <a:ext cx="7355180" cy="5702048"/>
          </a:xfrm>
        </p:spPr>
        <p:txBody>
          <a:bodyPr vert="horz" lIns="91440" tIns="45720" rIns="91440" bIns="45720" rtlCol="0" anchor="t">
            <a:normAutofit/>
          </a:bodyPr>
          <a:lstStyle/>
          <a:p>
            <a:r>
              <a:rPr lang="en-US" dirty="0"/>
              <a:t>A- Why did I select this achievement.</a:t>
            </a:r>
          </a:p>
          <a:p>
            <a:r>
              <a:rPr lang="en-US" dirty="0"/>
              <a:t>B- How does it represent my growth throughout the year.</a:t>
            </a:r>
          </a:p>
          <a:p>
            <a:r>
              <a:rPr lang="en-US" dirty="0"/>
              <a:t>C-What were some challenges I faced during this achievement and how do I overcome them.</a:t>
            </a:r>
          </a:p>
          <a:p>
            <a:r>
              <a:rPr lang="en-US" dirty="0"/>
              <a:t>D- What are your goals in this class/activity/subject for the future? How might you use what you learned in the future?</a:t>
            </a:r>
          </a:p>
        </p:txBody>
      </p:sp>
    </p:spTree>
    <p:extLst>
      <p:ext uri="{BB962C8B-B14F-4D97-AF65-F5344CB8AC3E}">
        <p14:creationId xmlns:p14="http://schemas.microsoft.com/office/powerpoint/2010/main" val="369056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C605-E279-46A6-A827-C00A96F52292}"/>
              </a:ext>
            </a:extLst>
          </p:cNvPr>
          <p:cNvSpPr>
            <a:spLocks noGrp="1"/>
          </p:cNvSpPr>
          <p:nvPr>
            <p:ph type="title"/>
          </p:nvPr>
        </p:nvSpPr>
        <p:spPr/>
        <p:txBody>
          <a:bodyPr/>
          <a:lstStyle/>
          <a:p>
            <a:r>
              <a:rPr lang="en-US" dirty="0">
                <a:cs typeface="Calibri Light"/>
              </a:rPr>
              <a:t>Electronics Project </a:t>
            </a:r>
            <a:endParaRPr lang="en-US" dirty="0"/>
          </a:p>
        </p:txBody>
      </p:sp>
      <p:sp>
        <p:nvSpPr>
          <p:cNvPr id="3" name="Content Placeholder 2">
            <a:extLst>
              <a:ext uri="{FF2B5EF4-FFF2-40B4-BE49-F238E27FC236}">
                <a16:creationId xmlns:a16="http://schemas.microsoft.com/office/drawing/2014/main" id="{546E9935-15E3-40AE-B6B0-5ABD632C6AAF}"/>
              </a:ext>
            </a:extLst>
          </p:cNvPr>
          <p:cNvSpPr>
            <a:spLocks noGrp="1"/>
          </p:cNvSpPr>
          <p:nvPr>
            <p:ph sz="half" idx="1"/>
          </p:nvPr>
        </p:nvSpPr>
        <p:spPr>
          <a:xfrm>
            <a:off x="4807727" y="938886"/>
            <a:ext cx="7226527" cy="5733362"/>
          </a:xfrm>
        </p:spPr>
        <p:txBody>
          <a:bodyPr vert="horz" lIns="91440" tIns="45720" rIns="91440" bIns="45720" rtlCol="0" anchor="t">
            <a:normAutofit fontScale="92500" lnSpcReduction="10000"/>
          </a:bodyPr>
          <a:lstStyle/>
          <a:p>
            <a:r>
              <a:rPr lang="en-US" dirty="0"/>
              <a:t>A-The reason I selected this project is because it was the first electronic project I ever made. It was cool because we could design the mask so, we made it a shark. It’s a game of trusting one another and it was overall fun making this project.</a:t>
            </a:r>
          </a:p>
          <a:p>
            <a:r>
              <a:rPr lang="en-US" dirty="0"/>
              <a:t>B-This represents my growth from learning new electronic components and parts that are even used today. This should my growth throughout the year by learning how to make electronic project and knowing what is wrong and right.</a:t>
            </a:r>
          </a:p>
          <a:p>
            <a:r>
              <a:rPr lang="en-US"/>
              <a:t>C-The challenges I've been through is   making mistakes    while trying to build the electronic project. The  way  overcome   them is by learning from my mistakes that I've made and that is how I learn more about electronic. </a:t>
            </a:r>
          </a:p>
          <a:p>
            <a:r>
              <a:rPr lang="en-US"/>
              <a:t>D-In the future I hope to continue learning about electronics and continue making fun projects. I will</a:t>
            </a:r>
            <a:r>
              <a:rPr lang="en-US" dirty="0"/>
              <a:t> </a:t>
            </a:r>
            <a:r>
              <a:rPr lang="en-US"/>
              <a:t>probably take electronics in grade 11 but for next year im just going to try new activities to see what I enjoy. Electronics will always be one of the subjects that I've enjoyed in school.</a:t>
            </a:r>
            <a:endParaRPr lang="en-US" dirty="0"/>
          </a:p>
          <a:p>
            <a:pPr marL="0" indent="0">
              <a:buNone/>
            </a:pPr>
            <a:endParaRPr lang="en-US" dirty="0"/>
          </a:p>
        </p:txBody>
      </p:sp>
    </p:spTree>
    <p:extLst>
      <p:ext uri="{BB962C8B-B14F-4D97-AF65-F5344CB8AC3E}">
        <p14:creationId xmlns:p14="http://schemas.microsoft.com/office/powerpoint/2010/main" val="2088426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59" name="Rectangle 58">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C1DA26E-D9CB-45BC-836B-176DFE3C6EC3}"/>
              </a:ext>
            </a:extLst>
          </p:cNvPr>
          <p:cNvSpPr txBox="1"/>
          <p:nvPr/>
        </p:nvSpPr>
        <p:spPr>
          <a:xfrm>
            <a:off x="895415" y="2075504"/>
            <a:ext cx="3654569" cy="2042725"/>
          </a:xfrm>
          <a:prstGeom prst="rect">
            <a:avLst/>
          </a:prstGeom>
        </p:spPr>
        <p:txBody>
          <a:bodyPr rot="0" spcFirstLastPara="0" vertOverflow="overflow" horzOverflow="overflow" vert="horz" lIns="228600" tIns="228600" rIns="228600" bIns="0" numCol="1" spcCol="0" rtlCol="0" fromWordArt="0" anchor="b" anchorCtr="0" forceAA="0" compatLnSpc="1">
            <a:prstTxWarp prst="textNoShape">
              <a:avLst/>
            </a:prstTxWarp>
            <a:normAutofit/>
          </a:bodyPr>
          <a:lstStyle/>
          <a:p>
            <a:pPr algn="ctr">
              <a:lnSpc>
                <a:spcPct val="80000"/>
              </a:lnSpc>
              <a:spcBef>
                <a:spcPct val="0"/>
              </a:spcBef>
              <a:spcAft>
                <a:spcPts val="600"/>
              </a:spcAft>
            </a:pPr>
            <a:r>
              <a:rPr lang="en-US" sz="4200" spc="-150">
                <a:solidFill>
                  <a:srgbClr val="FFFEFF"/>
                </a:solidFill>
                <a:latin typeface="+mj-lt"/>
                <a:ea typeface="+mj-ea"/>
                <a:cs typeface="+mj-cs"/>
              </a:rPr>
              <a:t>This is layout of the electronics project.</a:t>
            </a:r>
          </a:p>
        </p:txBody>
      </p:sp>
      <p:sp>
        <p:nvSpPr>
          <p:cNvPr id="63" name="Rectangle 62">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text on a white background&#10;&#10;Description generated with very high confidence">
            <a:extLst>
              <a:ext uri="{FF2B5EF4-FFF2-40B4-BE49-F238E27FC236}">
                <a16:creationId xmlns:a16="http://schemas.microsoft.com/office/drawing/2014/main" id="{340B5F34-0857-4237-8DFE-172D7DFE8311}"/>
              </a:ext>
            </a:extLst>
          </p:cNvPr>
          <p:cNvPicPr>
            <a:picLocks noChangeAspect="1"/>
          </p:cNvPicPr>
          <p:nvPr/>
        </p:nvPicPr>
        <p:blipFill>
          <a:blip r:embed="rId2"/>
          <a:stretch>
            <a:fillRect/>
          </a:stretch>
        </p:blipFill>
        <p:spPr>
          <a:xfrm>
            <a:off x="6482272" y="320040"/>
            <a:ext cx="4670298" cy="6227064"/>
          </a:xfrm>
          <a:prstGeom prst="rect">
            <a:avLst/>
          </a:prstGeom>
          <a:ln w="9525">
            <a:noFill/>
          </a:ln>
        </p:spPr>
      </p:pic>
    </p:spTree>
    <p:extLst>
      <p:ext uri="{BB962C8B-B14F-4D97-AF65-F5344CB8AC3E}">
        <p14:creationId xmlns:p14="http://schemas.microsoft.com/office/powerpoint/2010/main" val="153972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1CCC-8BC2-4733-B00B-5BE2FBA343C8}"/>
              </a:ext>
            </a:extLst>
          </p:cNvPr>
          <p:cNvSpPr>
            <a:spLocks noGrp="1"/>
          </p:cNvSpPr>
          <p:nvPr>
            <p:ph type="title"/>
          </p:nvPr>
        </p:nvSpPr>
        <p:spPr/>
        <p:txBody>
          <a:bodyPr/>
          <a:lstStyle/>
          <a:p>
            <a:r>
              <a:rPr lang="en-US">
                <a:cs typeface="Calibri Light"/>
              </a:rPr>
              <a:t>English Short Story </a:t>
            </a:r>
            <a:endParaRPr lang="en-US"/>
          </a:p>
        </p:txBody>
      </p:sp>
      <p:sp>
        <p:nvSpPr>
          <p:cNvPr id="3" name="Content Placeholder 2">
            <a:extLst>
              <a:ext uri="{FF2B5EF4-FFF2-40B4-BE49-F238E27FC236}">
                <a16:creationId xmlns:a16="http://schemas.microsoft.com/office/drawing/2014/main" id="{C74B506F-CC4C-4343-9449-F3C6267424A3}"/>
              </a:ext>
            </a:extLst>
          </p:cNvPr>
          <p:cNvSpPr>
            <a:spLocks noGrp="1"/>
          </p:cNvSpPr>
          <p:nvPr>
            <p:ph sz="half" idx="1"/>
          </p:nvPr>
        </p:nvSpPr>
        <p:spPr>
          <a:xfrm>
            <a:off x="5120878" y="803187"/>
            <a:ext cx="6774416" cy="5811651"/>
          </a:xfrm>
        </p:spPr>
        <p:txBody>
          <a:bodyPr vert="horz" lIns="91440" tIns="45720" rIns="91440" bIns="45720" rtlCol="0" anchor="t">
            <a:normAutofit fontScale="92500" lnSpcReduction="20000"/>
          </a:bodyPr>
          <a:lstStyle/>
          <a:p>
            <a:r>
              <a:rPr lang="en-US"/>
              <a:t>A-The reason I picked this achievement is because it was my favourite short story of this semester. It was fun making my own twist at the ending of the story's outcome.This assignment was more of an assignment that I enjoyed working onand that is why I choose this achievement. </a:t>
            </a:r>
          </a:p>
          <a:p>
            <a:r>
              <a:rPr lang="en-US"/>
              <a:t>B-This represents my growth because it shows that Im now changing stories which means that im expanding my thought to create different ending of the story. It ultimately  shows my growth from expanding my thought throughout the semester. </a:t>
            </a:r>
          </a:p>
          <a:p>
            <a:r>
              <a:rPr lang="en-US"/>
              <a:t>C-The challenges I've faced throughout this assignment is how should I end the ending of the story because there was a lot of options that where giving to me. I overcame the obstacle</a:t>
            </a:r>
            <a:r>
              <a:rPr lang="en-US" dirty="0"/>
              <a:t> </a:t>
            </a:r>
            <a:r>
              <a:rPr lang="en-US"/>
              <a:t>by choosing what felt right as what the alternative ending should be.</a:t>
            </a:r>
            <a:endParaRPr lang="en-US" dirty="0"/>
          </a:p>
          <a:p>
            <a:r>
              <a:rPr lang="en-US"/>
              <a:t>D-My goal is beyond</a:t>
            </a:r>
            <a:r>
              <a:rPr lang="en-US" dirty="0"/>
              <a:t> </a:t>
            </a:r>
            <a:r>
              <a:rPr lang="en-US"/>
              <a:t>just this little short story that I recreated. This assignment made me more interested in writing essays about interesting topics. For my future which I mean next year im taking creative writing as my english course to improve my essay,story,paragraph, and more writing. </a:t>
            </a:r>
            <a:endParaRPr lang="en-US" dirty="0"/>
          </a:p>
        </p:txBody>
      </p:sp>
    </p:spTree>
    <p:extLst>
      <p:ext uri="{BB962C8B-B14F-4D97-AF65-F5344CB8AC3E}">
        <p14:creationId xmlns:p14="http://schemas.microsoft.com/office/powerpoint/2010/main" val="373218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58" name="Rectangle 57">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3EC6160-6B18-4ACC-A86E-0E94AFDF6E56}"/>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3800"/>
              <a:t>This is the alternate ending short story </a:t>
            </a:r>
          </a:p>
        </p:txBody>
      </p:sp>
      <p:sp>
        <p:nvSpPr>
          <p:cNvPr id="62" name="Rectangle 61">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se up of text on a white background&#10;&#10;Description generated with high confidence">
            <a:extLst>
              <a:ext uri="{FF2B5EF4-FFF2-40B4-BE49-F238E27FC236}">
                <a16:creationId xmlns:a16="http://schemas.microsoft.com/office/drawing/2014/main" id="{7446F9BE-3752-49B7-A68A-E2F8ACC0C7F9}"/>
              </a:ext>
            </a:extLst>
          </p:cNvPr>
          <p:cNvPicPr>
            <a:picLocks noChangeAspect="1"/>
          </p:cNvPicPr>
          <p:nvPr/>
        </p:nvPicPr>
        <p:blipFill>
          <a:blip r:embed="rId2"/>
          <a:stretch>
            <a:fillRect/>
          </a:stretch>
        </p:blipFill>
        <p:spPr>
          <a:xfrm>
            <a:off x="6482272" y="320040"/>
            <a:ext cx="4670298" cy="6227064"/>
          </a:xfrm>
          <a:prstGeom prst="rect">
            <a:avLst/>
          </a:prstGeom>
          <a:ln w="9525">
            <a:noFill/>
          </a:ln>
        </p:spPr>
      </p:pic>
    </p:spTree>
    <p:extLst>
      <p:ext uri="{BB962C8B-B14F-4D97-AF65-F5344CB8AC3E}">
        <p14:creationId xmlns:p14="http://schemas.microsoft.com/office/powerpoint/2010/main" val="411436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419B-4960-4A0E-8236-6A65062AFC12}"/>
              </a:ext>
            </a:extLst>
          </p:cNvPr>
          <p:cNvSpPr>
            <a:spLocks noGrp="1"/>
          </p:cNvSpPr>
          <p:nvPr>
            <p:ph type="title"/>
          </p:nvPr>
        </p:nvSpPr>
        <p:spPr/>
        <p:txBody>
          <a:bodyPr/>
          <a:lstStyle/>
          <a:p>
            <a:r>
              <a:rPr lang="en-US">
                <a:cs typeface="Calibri Light"/>
              </a:rPr>
              <a:t>Boxing </a:t>
            </a:r>
            <a:endParaRPr lang="en-US"/>
          </a:p>
        </p:txBody>
      </p:sp>
      <p:sp>
        <p:nvSpPr>
          <p:cNvPr id="3" name="Content Placeholder 2">
            <a:extLst>
              <a:ext uri="{FF2B5EF4-FFF2-40B4-BE49-F238E27FC236}">
                <a16:creationId xmlns:a16="http://schemas.microsoft.com/office/drawing/2014/main" id="{85418CC1-B970-4C8C-9E18-0C50EAB3D25E}"/>
              </a:ext>
            </a:extLst>
          </p:cNvPr>
          <p:cNvSpPr>
            <a:spLocks noGrp="1"/>
          </p:cNvSpPr>
          <p:nvPr>
            <p:ph sz="half" idx="1"/>
          </p:nvPr>
        </p:nvSpPr>
        <p:spPr>
          <a:xfrm>
            <a:off x="5120878" y="803187"/>
            <a:ext cx="6698216" cy="5764026"/>
          </a:xfrm>
        </p:spPr>
        <p:txBody>
          <a:bodyPr vert="horz" lIns="91440" tIns="45720" rIns="91440" bIns="45720" rtlCol="0" anchor="t">
            <a:normAutofit fontScale="92500" lnSpcReduction="20000"/>
          </a:bodyPr>
          <a:lstStyle/>
          <a:p>
            <a:r>
              <a:rPr lang="en-US"/>
              <a:t>A-The reason I picked boxing as my achievement is because it’s a passion, I've had throughout boxing for the past 2 years. I've worked hard to improve my skill and stamina for boxing, and I try to keep my daily exercise to stay healthy. .</a:t>
            </a:r>
            <a:endParaRPr lang="en-US" dirty="0"/>
          </a:p>
          <a:p>
            <a:r>
              <a:rPr lang="en-US"/>
              <a:t>B-This represents my growth by learning more about how to box by learning the technique and skill to improve. Boxing isnt just a sport to me it’s a passion of</a:t>
            </a:r>
            <a:r>
              <a:rPr lang="en-US" dirty="0"/>
              <a:t> </a:t>
            </a:r>
            <a:r>
              <a:rPr lang="en-US"/>
              <a:t>mine and it is</a:t>
            </a:r>
            <a:r>
              <a:rPr lang="en-US" dirty="0"/>
              <a:t> </a:t>
            </a:r>
            <a:r>
              <a:rPr lang="en-US"/>
              <a:t>something that I wish to stay with throughout the years.</a:t>
            </a:r>
            <a:endParaRPr lang="en-US" dirty="0"/>
          </a:p>
          <a:p>
            <a:r>
              <a:rPr lang="en-US"/>
              <a:t>C-The challenges I've</a:t>
            </a:r>
            <a:r>
              <a:rPr lang="en-US" dirty="0"/>
              <a:t> </a:t>
            </a:r>
            <a:r>
              <a:rPr lang="en-US"/>
              <a:t>faced during doing boxing is overall trying to improve wither on my skill or stamina. Working hard and practicing is a challenge and to overcome it you just haveto know why are you working hard to box it can either be to lose weight or it can be that you are training more a fight. The reason you work hard because if you don’t it won't benefit you like they say, "No pain, No gain".</a:t>
            </a:r>
            <a:endParaRPr lang="en-US" dirty="0"/>
          </a:p>
          <a:p>
            <a:r>
              <a:rPr lang="en-US"/>
              <a:t>D-My goal with boxing is to just keep working hard and keep improving as a boxer. I also want to stay healthy and that is one of my goals. In the future I want to improve and work hard to get fit and stay healthy. I ultimately just don’t want to give up on boxing and that is my final goal.</a:t>
            </a:r>
            <a:endParaRPr lang="en-US" dirty="0"/>
          </a:p>
        </p:txBody>
      </p:sp>
    </p:spTree>
    <p:extLst>
      <p:ext uri="{BB962C8B-B14F-4D97-AF65-F5344CB8AC3E}">
        <p14:creationId xmlns:p14="http://schemas.microsoft.com/office/powerpoint/2010/main" val="1973156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58" name="Rectangle 57">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305B490-7B6C-41F2-B25C-C5DB993B2B16}"/>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5400"/>
              <a:t>This is my boxing gear</a:t>
            </a:r>
          </a:p>
        </p:txBody>
      </p:sp>
      <p:sp>
        <p:nvSpPr>
          <p:cNvPr id="62" name="Rectangle 61">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indoor, sitting, table, black&#10;&#10;Description generated with very high confidence">
            <a:extLst>
              <a:ext uri="{FF2B5EF4-FFF2-40B4-BE49-F238E27FC236}">
                <a16:creationId xmlns:a16="http://schemas.microsoft.com/office/drawing/2014/main" id="{5C381408-A653-4F5F-B34A-2EFF16E099B5}"/>
              </a:ext>
            </a:extLst>
          </p:cNvPr>
          <p:cNvPicPr>
            <a:picLocks noChangeAspect="1"/>
          </p:cNvPicPr>
          <p:nvPr/>
        </p:nvPicPr>
        <p:blipFill>
          <a:blip r:embed="rId2"/>
          <a:stretch>
            <a:fillRect/>
          </a:stretch>
        </p:blipFill>
        <p:spPr>
          <a:xfrm>
            <a:off x="5757262" y="1138453"/>
            <a:ext cx="6120318" cy="4590238"/>
          </a:xfrm>
          <a:prstGeom prst="rect">
            <a:avLst/>
          </a:prstGeom>
          <a:ln w="9525">
            <a:noFill/>
          </a:ln>
        </p:spPr>
      </p:pic>
    </p:spTree>
    <p:extLst>
      <p:ext uri="{BB962C8B-B14F-4D97-AF65-F5344CB8AC3E}">
        <p14:creationId xmlns:p14="http://schemas.microsoft.com/office/powerpoint/2010/main" val="258197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0C7465-F1AA-4344-A03D-5D84133CE98D}"/>
              </a:ext>
            </a:extLst>
          </p:cNvPr>
          <p:cNvSpPr txBox="1"/>
          <p:nvPr/>
        </p:nvSpPr>
        <p:spPr>
          <a:xfrm>
            <a:off x="3409167" y="2501031"/>
            <a:ext cx="634443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a:t>THE END</a:t>
            </a:r>
          </a:p>
        </p:txBody>
      </p:sp>
    </p:spTree>
    <p:extLst>
      <p:ext uri="{BB962C8B-B14F-4D97-AF65-F5344CB8AC3E}">
        <p14:creationId xmlns:p14="http://schemas.microsoft.com/office/powerpoint/2010/main" val="100539920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201</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 Light</vt:lpstr>
      <vt:lpstr>Rockwell</vt:lpstr>
      <vt:lpstr>Wingdings</vt:lpstr>
      <vt:lpstr>Atlas</vt:lpstr>
      <vt:lpstr>Digital Portfolio </vt:lpstr>
      <vt:lpstr>Questions </vt:lpstr>
      <vt:lpstr>Electronics Project </vt:lpstr>
      <vt:lpstr>PowerPoint Presentation</vt:lpstr>
      <vt:lpstr>English Short Story </vt:lpstr>
      <vt:lpstr>This is the alternate ending short story </vt:lpstr>
      <vt:lpstr>Boxing </vt:lpstr>
      <vt:lpstr>This is my boxing gear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Wasim Nazir</dc:creator>
  <cp:lastModifiedBy>Yosin - Mohamad Yosin Mohammad Nazir</cp:lastModifiedBy>
  <cp:revision>671</cp:revision>
  <dcterms:created xsi:type="dcterms:W3CDTF">2020-06-22T22:16:37Z</dcterms:created>
  <dcterms:modified xsi:type="dcterms:W3CDTF">2020-06-23T07:52:39Z</dcterms:modified>
</cp:coreProperties>
</file>